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6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8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2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4EFB-98DF-4E50-96A0-853727E6166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9EA6-356D-4134-A736-EEE837B5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0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1</cp:revision>
  <dcterms:created xsi:type="dcterms:W3CDTF">2020-10-16T04:39:07Z</dcterms:created>
  <dcterms:modified xsi:type="dcterms:W3CDTF">2020-10-16T04:39:27Z</dcterms:modified>
</cp:coreProperties>
</file>