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7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5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9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A6A0-46DE-47C0-9E57-B750AB8D8938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C3845-18EF-4E96-9971-2C47D37F4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8" y="1921387"/>
            <a:ext cx="10018414" cy="32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8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6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3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2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0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3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</dc:creator>
  <cp:lastModifiedBy>MZ</cp:lastModifiedBy>
  <cp:revision>1</cp:revision>
  <dcterms:created xsi:type="dcterms:W3CDTF">2020-10-16T04:37:02Z</dcterms:created>
  <dcterms:modified xsi:type="dcterms:W3CDTF">2020-10-16T04:37:08Z</dcterms:modified>
</cp:coreProperties>
</file>