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79"/>
  </p:normalViewPr>
  <p:slideViewPr>
    <p:cSldViewPr snapToGrid="0">
      <p:cViewPr varScale="1">
        <p:scale>
          <a:sx n="102" d="100"/>
          <a:sy n="102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99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35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4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27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74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2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1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0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1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543A-C7B2-4092-A2CF-5D3DD9A38739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9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692429" y="1624082"/>
            <a:ext cx="3260501" cy="1994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61293" y="1094617"/>
            <a:ext cx="1590838" cy="410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Smartphone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912170" y="1832208"/>
            <a:ext cx="492370" cy="14272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dirty="0" smtClean="0"/>
              <a:t>Web Socket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24204" y="1180063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Server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43233" y="313054"/>
            <a:ext cx="82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Clients</a:t>
            </a:r>
            <a:endParaRPr kumimoji="1"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961293" y="1799315"/>
            <a:ext cx="1590838" cy="410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Smartphone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61293" y="2504013"/>
            <a:ext cx="1590838" cy="410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Smartphone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61293" y="3208711"/>
            <a:ext cx="1590838" cy="410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Smartphone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2" idx="3"/>
            <a:endCxn id="7" idx="1"/>
          </p:cNvCxnSpPr>
          <p:nvPr/>
        </p:nvCxnSpPr>
        <p:spPr>
          <a:xfrm>
            <a:off x="2552131" y="2004469"/>
            <a:ext cx="3360039" cy="54136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3"/>
            <a:endCxn id="7" idx="1"/>
          </p:cNvCxnSpPr>
          <p:nvPr/>
        </p:nvCxnSpPr>
        <p:spPr>
          <a:xfrm flipV="1">
            <a:off x="2552131" y="2545829"/>
            <a:ext cx="3360039" cy="16333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4" idx="3"/>
            <a:endCxn id="7" idx="1"/>
          </p:cNvCxnSpPr>
          <p:nvPr/>
        </p:nvCxnSpPr>
        <p:spPr>
          <a:xfrm flipV="1">
            <a:off x="2552131" y="2545829"/>
            <a:ext cx="3360039" cy="86803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1838" y="10981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Owner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63046" y="567309"/>
            <a:ext cx="2942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GET </a:t>
            </a:r>
            <a:r>
              <a:rPr kumimoji="1" lang="en-US" altLang="ja-JP" dirty="0" smtClean="0"/>
              <a:t>/channels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Response  </a:t>
            </a:r>
            <a:r>
              <a:rPr lang="en-US" altLang="ja-JP" dirty="0" err="1" smtClean="0">
                <a:sym typeface="Wingdings" panose="05000000000000000000" pitchFamily="2" charset="2"/>
              </a:rPr>
              <a:t>channelid</a:t>
            </a:r>
            <a:r>
              <a:rPr lang="en-US" altLang="ja-JP" dirty="0" smtClean="0">
                <a:sym typeface="Wingdings" panose="05000000000000000000" pitchFamily="2" charset="2"/>
              </a:rPr>
              <a:t> (</a:t>
            </a:r>
            <a:r>
              <a:rPr lang="en-US" altLang="ja-JP" dirty="0" err="1" smtClean="0">
                <a:sym typeface="Wingdings" panose="05000000000000000000" pitchFamily="2" charset="2"/>
              </a:rPr>
              <a:t>uuid</a:t>
            </a:r>
            <a:r>
              <a:rPr lang="en-US" altLang="ja-JP" dirty="0" smtClean="0">
                <a:sym typeface="Wingdings" panose="05000000000000000000" pitchFamily="2" charset="2"/>
              </a:rPr>
              <a:t>)</a:t>
            </a:r>
            <a:endParaRPr kumimoji="1" lang="ja-JP" altLang="en-US" dirty="0"/>
          </a:p>
        </p:txBody>
      </p:sp>
      <p:cxnSp>
        <p:nvCxnSpPr>
          <p:cNvPr id="32" name="カギ線コネクタ 31"/>
          <p:cNvCxnSpPr>
            <a:stCxn id="5" idx="3"/>
            <a:endCxn id="7" idx="0"/>
          </p:cNvCxnSpPr>
          <p:nvPr/>
        </p:nvCxnSpPr>
        <p:spPr>
          <a:xfrm>
            <a:off x="2552131" y="1299771"/>
            <a:ext cx="3606224" cy="532437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170191" y="3791280"/>
            <a:ext cx="505471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dirty="0" smtClean="0"/>
              <a:t>POST /channels/:</a:t>
            </a:r>
            <a:r>
              <a:rPr lang="en-US" altLang="ja-JP" dirty="0" err="1" smtClean="0"/>
              <a:t>channelid</a:t>
            </a:r>
            <a:r>
              <a:rPr lang="en-US" altLang="ja-JP" dirty="0" smtClean="0"/>
              <a:t>/:username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en-US" altLang="ja-JP" dirty="0" smtClean="0">
                <a:sym typeface="Wingdings" panose="05000000000000000000" pitchFamily="2" charset="2"/>
              </a:rPr>
              <a:t>Register client to the channel.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(2) </a:t>
            </a:r>
            <a:r>
              <a:rPr kumimoji="1" lang="en-US" altLang="ja-JP" dirty="0" smtClean="0"/>
              <a:t>Web Socket endpoint</a:t>
            </a:r>
          </a:p>
          <a:p>
            <a:r>
              <a:rPr lang="en-US" altLang="ja-JP" dirty="0" smtClean="0"/>
              <a:t>            </a:t>
            </a:r>
            <a:r>
              <a:rPr kumimoji="1" lang="en-US" altLang="ja-JP" dirty="0" smtClean="0"/>
              <a:t>/channels/:channeled/socket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Response =</a:t>
            </a:r>
            <a:r>
              <a:rPr lang="en-US" altLang="ja-JP" dirty="0" smtClean="0">
                <a:sym typeface="Wingdings" panose="05000000000000000000" pitchFamily="2" charset="2"/>
              </a:rPr>
              <a:t> </a:t>
            </a:r>
            <a:r>
              <a:rPr lang="en-US" altLang="ja-JP" dirty="0" err="1" smtClean="0">
                <a:sym typeface="Wingdings" panose="05000000000000000000" pitchFamily="2" charset="2"/>
              </a:rPr>
              <a:t>clientID</a:t>
            </a:r>
            <a:endParaRPr lang="en-US" altLang="ja-JP" dirty="0">
              <a:sym typeface="Wingdings" panose="05000000000000000000" pitchFamily="2" charset="2"/>
            </a:endParaRPr>
          </a:p>
          <a:p>
            <a:r>
              <a:rPr kumimoji="1" lang="en-US" altLang="ja-JP" dirty="0" smtClean="0"/>
              <a:t>      Events: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[</a:t>
            </a:r>
            <a:r>
              <a:rPr lang="en-US" altLang="ja-JP" dirty="0" err="1" smtClean="0"/>
              <a:t>wannarest</a:t>
            </a:r>
            <a:r>
              <a:rPr lang="en-US" altLang="ja-JP" dirty="0" smtClean="0"/>
              <a:t>] payload = </a:t>
            </a:r>
            <a:r>
              <a:rPr lang="en-US" altLang="ja-JP" dirty="0" err="1" smtClean="0"/>
              <a:t>clientID</a:t>
            </a:r>
            <a:endParaRPr lang="en-US" altLang="ja-JP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[</a:t>
            </a:r>
            <a:r>
              <a:rPr kumimoji="1" lang="en-US" altLang="ja-JP" dirty="0" err="1" smtClean="0"/>
              <a:t>wannarun</a:t>
            </a:r>
            <a:r>
              <a:rPr kumimoji="1" lang="en-US" altLang="ja-JP" dirty="0" smtClean="0"/>
              <a:t>]  payload = </a:t>
            </a:r>
            <a:r>
              <a:rPr kumimoji="1" lang="en-US" altLang="ja-JP" dirty="0" err="1" smtClean="0"/>
              <a:t>clientID</a:t>
            </a:r>
            <a:endParaRPr kumimoji="1" lang="en-US" altLang="ja-JP" dirty="0" smtClean="0"/>
          </a:p>
          <a:p>
            <a:r>
              <a:rPr lang="en-US" altLang="ja-JP" dirty="0" smtClean="0"/>
              <a:t>(3) DEL /channels/:</a:t>
            </a:r>
            <a:r>
              <a:rPr lang="en-US" altLang="ja-JP" dirty="0" err="1" smtClean="0"/>
              <a:t>channelid</a:t>
            </a:r>
            <a:r>
              <a:rPr lang="en-US" altLang="ja-JP" dirty="0" smtClean="0"/>
              <a:t> </a:t>
            </a:r>
            <a:r>
              <a:rPr lang="en-US" altLang="ja-JP" dirty="0" smtClean="0">
                <a:sym typeface="Wingdings" panose="05000000000000000000" pitchFamily="2" charset="2"/>
              </a:rPr>
              <a:t> Delete the channel.</a:t>
            </a:r>
            <a:endParaRPr lang="en-US" altLang="ja-JP" dirty="0"/>
          </a:p>
        </p:txBody>
      </p:sp>
      <p:sp>
        <p:nvSpPr>
          <p:cNvPr id="50" name="フローチャート: カード 49"/>
          <p:cNvSpPr/>
          <p:nvPr/>
        </p:nvSpPr>
        <p:spPr>
          <a:xfrm>
            <a:off x="7295450" y="2026778"/>
            <a:ext cx="1332625" cy="95447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channelID</a:t>
            </a:r>
            <a:endParaRPr lang="en-US" altLang="ja-JP" dirty="0"/>
          </a:p>
          <a:p>
            <a:pPr algn="ctr"/>
            <a:r>
              <a:rPr lang="en-US" altLang="ja-JP" dirty="0" err="1" smtClean="0"/>
              <a:t>clientID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isOwner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>
            <a:stCxn id="7" idx="3"/>
          </p:cNvCxnSpPr>
          <p:nvPr/>
        </p:nvCxnSpPr>
        <p:spPr>
          <a:xfrm>
            <a:off x="6404540" y="2545829"/>
            <a:ext cx="8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5" idx="3"/>
            <a:endCxn id="7" idx="1"/>
          </p:cNvCxnSpPr>
          <p:nvPr/>
        </p:nvCxnSpPr>
        <p:spPr>
          <a:xfrm>
            <a:off x="2552131" y="1299771"/>
            <a:ext cx="3360039" cy="124605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 rot="16200000">
            <a:off x="4011213" y="3113003"/>
            <a:ext cx="748143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4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80</Words>
  <Application>Microsoft Macintosh PowerPoint</Application>
  <PresentationFormat>画面に合わせる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ＭＳ Ｐゴシック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Takeshi Mizumoto</dc:creator>
  <cp:lastModifiedBy>Takeshi Mizumoto</cp:lastModifiedBy>
  <cp:revision>8</cp:revision>
  <dcterms:created xsi:type="dcterms:W3CDTF">2015-09-29T09:53:11Z</dcterms:created>
  <dcterms:modified xsi:type="dcterms:W3CDTF">2015-10-26T16:05:49Z</dcterms:modified>
</cp:coreProperties>
</file>