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88" d="100"/>
          <a:sy n="88" d="100"/>
        </p:scale>
        <p:origin x="172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07C-6005-E04D-96C7-4BF27947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A9A16-B423-2965-26FD-EC786210C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3530-C608-AEAF-4DB0-88F9D76B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E348-405A-11F0-B261-D82C6179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C68AD-EB78-C24B-580A-F2BB00CD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2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6A32-26BB-B884-7E8F-55D6BE6B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C7DC7-90ED-09D3-2CA2-D8C5C208F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1D7B6-63E9-4F5A-755A-3185F55D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6057E-89C9-AD76-DE0B-1414713B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4990-7920-AD2A-0537-9F5EBCB4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9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87A0B-CB87-AC6A-5EF9-7E6ECE8A2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FF797-8B20-1667-65FE-D95B95826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8027F-F6B6-09C3-E383-8634739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ED67A-26F1-B336-46D3-1745F84C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03349-EE5E-135A-09C3-3F112079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97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859A-0EA3-29EE-5EAF-F7CC91C46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927A-5271-0CEF-3095-BA813439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9122B-FD21-0E89-201B-83853C1D5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EDB7A-27BC-8F69-8E38-00CAF7ECB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5D7A-934B-4FB6-18C2-C8C4F0D6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1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D8D8-94BD-E941-5642-C61AF15D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C42F-9CF5-733A-EE0D-72AB70DC2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E3E7-9CFC-6D0D-3660-D763CCDB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E03E-A859-56D0-A07E-7CBAA7C14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602F-78E5-38E5-2CC5-59CECBAF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6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FED3-8319-EAAE-3DEF-7A7A23CF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046C4-EA58-BC7D-00AD-0EF63788D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A6B27-0552-D648-E1C3-089893662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DB225-E158-4C62-D11A-ECC44BC4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1124E-6980-948D-9E8F-B1DDAFA2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97FB6-A344-5ECA-ACE4-F3922EE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4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2C1C-1F56-4FAF-40D6-68CEF06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93593-9F82-E1BA-32E4-BF5DC3BD3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CC0D5-F434-6C34-E84E-29D6240CE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A05AD-49CF-FFB5-082A-9946C4420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8F35B-D31E-4B8D-AACE-6A08958A2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D3486B-1CC5-7D9E-E57C-A68EBBCF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91117D-020B-DFD2-D25E-DB0989FF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6EC37-D5F3-2CB9-1E19-5733B2DB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C2BA0-97A9-CB6A-1F38-0CA8C904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467D5-91DD-5BC2-3D1E-E188DB83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10FE7-F78E-B4E5-9634-B74C03F3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C66D2-C3B2-AAF6-3DC0-035B91A1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156CC-0C2A-CD13-AD28-4BCA52B6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0F327-CF28-8E58-9912-FF994DAB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39EA4-BBD5-2ED1-D855-52D4C9E3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8F242-DBBA-601C-4886-96ABB39A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0ED0-4E41-ED3D-50F9-24625098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5FC8F-CEC9-B483-E01A-A73D552AE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CC78-2115-773A-5D21-5FBF9425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0F2B-4FF9-D7A3-EC72-362FAC5C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078EF-B331-33FA-F4E3-DD606D5B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5166-0E60-7557-C533-2701C2A33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D07C48-4D6F-5F08-A415-7EA9A5861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5D0F9-212D-9E36-5EB0-867D56AFF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494A2-1E9A-14E3-A143-390762B9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2C8F6-FB07-2F38-B8E0-05B04B76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77AA3-55BD-5628-E0E9-ED20F4CA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333B-8F81-62CB-FC6A-68C4B12D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18B7C-869D-9C23-5DEF-447865000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94223-68AE-7025-023E-24553FA65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49247-ECDC-C74D-A015-7472BDEA50B7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50C6F-4324-3182-9C1F-24EEDE03F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78EAC-8045-991C-DB73-E994132CA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E22AE-0FED-7448-9D79-0D09F9205A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D2AF61-AEBD-17FB-87CA-E71CADAA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585592"/>
            <a:ext cx="7772400" cy="16798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2C157C-A04D-094B-26CA-0C38556ADF05}"/>
              </a:ext>
            </a:extLst>
          </p:cNvPr>
          <p:cNvSpPr/>
          <p:nvPr/>
        </p:nvSpPr>
        <p:spPr>
          <a:xfrm>
            <a:off x="9064487" y="2589080"/>
            <a:ext cx="754802" cy="9949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D00215-A5AE-57BB-7743-F94A238AF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04" b="38269"/>
          <a:stretch/>
        </p:blipFill>
        <p:spPr>
          <a:xfrm>
            <a:off x="9172905" y="2585592"/>
            <a:ext cx="901262" cy="1036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DE50AB-D0DA-E58F-6EB3-70CDC2AC9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04" b="38269"/>
          <a:stretch/>
        </p:blipFill>
        <p:spPr>
          <a:xfrm>
            <a:off x="9172905" y="2582417"/>
            <a:ext cx="901262" cy="10369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08A4CA-5926-2712-0EEA-EE625C1F17DE}"/>
              </a:ext>
            </a:extLst>
          </p:cNvPr>
          <p:cNvSpPr txBox="1"/>
          <p:nvPr/>
        </p:nvSpPr>
        <p:spPr>
          <a:xfrm>
            <a:off x="8916245" y="2376183"/>
            <a:ext cx="3786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badi" panose="020B0604020104020204" pitchFamily="34" charset="0"/>
                <a:ea typeface="Apple Color Emoji" pitchFamily="2" charset="0"/>
                <a:cs typeface="Gurmukhi MT" pitchFamily="2" charset="0"/>
              </a:rPr>
              <a:t>’</a:t>
            </a:r>
            <a:endParaRPr lang="en-US" sz="1050" dirty="0">
              <a:latin typeface="Abadi" panose="020B0604020104020204" pitchFamily="34" charset="0"/>
              <a:ea typeface="Apple Color Emoji" pitchFamily="2" charset="0"/>
              <a:cs typeface="Gurmukhi M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81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Zobeck, Mark</dc:creator>
  <cp:lastModifiedBy>Zobeck, Mark</cp:lastModifiedBy>
  <cp:revision>1</cp:revision>
  <dcterms:created xsi:type="dcterms:W3CDTF">2023-12-25T19:26:58Z</dcterms:created>
  <dcterms:modified xsi:type="dcterms:W3CDTF">2023-12-25T19:53:41Z</dcterms:modified>
</cp:coreProperties>
</file>