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D28BE-5637-224D-A0E3-D4A0DD60E75C}" v="1" dt="2023-12-25T18:40:48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94" d="100"/>
          <a:sy n="94" d="100"/>
        </p:scale>
        <p:origin x="21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320A-376D-BCF0-E3AE-D47FD8EE4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C6399-6A9F-B18E-352E-B95F63FCE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E5A58-35E7-48B0-E349-B7BA26AF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2503-A7C2-4B43-B489-4B10F9F6F40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FED2A-DFC6-7F20-12F7-1FD2243B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22434-2586-FB4A-1658-15046200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51A-F5ED-AC45-91B7-8FBE540B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7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79C7-E6C8-3776-808C-2DE9AF1F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F06A1-1EDA-81DF-FD0A-A4B868BB5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0126-ABED-B1A2-AF89-CF7FC020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2503-A7C2-4B43-B489-4B10F9F6F40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85DEB-D6B6-910A-538D-9DC80254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C6F8F-63FA-5AC0-1DF4-1DE3FC2F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51A-F5ED-AC45-91B7-8FBE540B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2DFC8-F077-24A6-E514-65DBA65F7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C18B0-5CF4-8D19-B069-3A3AEE1B9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B6D88-E471-A2B5-8CD1-5074B015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2503-A7C2-4B43-B489-4B10F9F6F40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2CD2-B566-3166-06F1-6057235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87EA7-1B11-282F-E6EF-AF11EF9F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51A-F5ED-AC45-91B7-8FBE540B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7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EC48-C805-CD62-D0C6-2228568E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22CEC-3D67-896E-8047-1E80E7FD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DA01A-23E8-3F6F-15E6-B705A5A68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2503-A7C2-4B43-B489-4B10F9F6F40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18DD-1127-06C0-F0B7-52D513AD3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6B621-90D4-6BA1-3B26-D66FF37B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51A-F5ED-AC45-91B7-8FBE540B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9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03889-0C56-AEF8-248F-47CB9CE16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7F851-955E-70D5-D4B1-019C5E4EE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3961A-B797-BE0E-70F5-14CACB8E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2503-A7C2-4B43-B489-4B10F9F6F40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23E50-F8DF-C93F-3F32-ABD1A1DF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F6E86-4AD0-58AD-D7C7-34BBA3BF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51A-F5ED-AC45-91B7-8FBE540B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C08E-6393-1F54-197C-CC2DE960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E49D-8472-C05D-A284-099BAC7CB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A7340-6C0D-1F20-BA3D-F3DBBB2D0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940FD-6D4B-FC1A-2EB6-C9AA25F1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2503-A7C2-4B43-B489-4B10F9F6F40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1D748-F588-397F-235C-70E16798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AE2D4-E97B-278C-0C5E-D75464F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51A-F5ED-AC45-91B7-8FBE540B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82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377D-35CF-6549-01B2-24464C23F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67FA2-B61D-6E77-2257-91E5F1EE0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C3F07-D0FD-30CF-80F8-043E1304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B33DC-F849-7F8D-0D90-FCA44922A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C9901-B5A7-774F-2FAF-184B20916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CAB2F4-1EA8-46F4-CEC8-700CCE41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2503-A7C2-4B43-B489-4B10F9F6F40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B6A153-B35C-4553-4B64-9C8CDE6E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A17CF-11E6-D78F-297C-C2C940B6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51A-F5ED-AC45-91B7-8FBE540B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9F06-3265-FF0B-76D7-FBD055C5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14734-D25D-DD52-1A30-2FF582CA1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2503-A7C2-4B43-B489-4B10F9F6F40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35516-17AE-36D3-157D-441F1E86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94D9D-711D-7DD3-17B6-C9A5498A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51A-F5ED-AC45-91B7-8FBE540B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7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4A362-1AB2-96EC-94FD-42704D4F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2503-A7C2-4B43-B489-4B10F9F6F40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AF1D15-E0F9-DCC9-B4CD-6C462230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08563-A41B-DB0B-9F0F-89CA66C1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51A-F5ED-AC45-91B7-8FBE540B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7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D237-ADC8-B7E3-ECD3-9825A81F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F32C4-6A34-5993-5F08-A93F029C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CE8DA-6558-3126-6425-111D904CF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18DBD-452F-8DC9-284D-1076A7410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2503-A7C2-4B43-B489-4B10F9F6F40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202FF-BFD7-3B8A-E642-DEB4DDF8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0D956-C9D8-74F8-E35D-F815D5DE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51A-F5ED-AC45-91B7-8FBE540B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6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4779-09A5-EA60-B7D1-8252E291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F516F-941D-56B3-2DAE-39D88BD9C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1C56F-650F-1E85-BC5C-B79F2911C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0C20C-0A59-47C8-0A16-B5F3E4F6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2503-A7C2-4B43-B489-4B10F9F6F40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CE476-5EEF-2146-8D93-FD14D0E8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50EDD-409B-A3FC-5107-15E2C836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51A-F5ED-AC45-91B7-8FBE540B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3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2C1CC-7C79-8DD8-8F4C-8B6A05DF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F28A-72EC-B94F-4C1C-4CF12E83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1B7C-9907-D063-BC94-BAE470234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2503-A7C2-4B43-B489-4B10F9F6F40D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89B98-4465-DF6D-D34B-1C802A643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07D1-3E1F-5BDB-DBC4-5C13DCFB7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A451A-F5ED-AC45-91B7-8FBE540B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6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3FC4F4-1E5B-5509-8098-C7168D0EB06E}"/>
              </a:ext>
            </a:extLst>
          </p:cNvPr>
          <p:cNvSpPr/>
          <p:nvPr/>
        </p:nvSpPr>
        <p:spPr>
          <a:xfrm>
            <a:off x="671015" y="460610"/>
            <a:ext cx="10849970" cy="593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6EF64-4F89-8C55-B028-A84C0CF00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436" y="1610434"/>
            <a:ext cx="3637128" cy="36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63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Zobeck, Mark</dc:creator>
  <cp:lastModifiedBy>Zobeck, Mark</cp:lastModifiedBy>
  <cp:revision>1</cp:revision>
  <dcterms:created xsi:type="dcterms:W3CDTF">2023-12-25T18:37:43Z</dcterms:created>
  <dcterms:modified xsi:type="dcterms:W3CDTF">2023-12-25T18:40:57Z</dcterms:modified>
</cp:coreProperties>
</file>