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63" r:id="rId5"/>
    <p:sldId id="258" r:id="rId6"/>
    <p:sldId id="260" r:id="rId7"/>
    <p:sldId id="261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E7868-7EED-441C-92F8-9F689B16368F}" type="datetimeFigureOut">
              <a:rPr lang="de-CH" smtClean="0"/>
              <a:t>18.06.2018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8869D-DAC5-4AD8-A278-FCDAF9BB0A5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845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5E4D0-41C8-4ED9-BFE8-55AA30932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72CCD3-5267-4AF8-8996-73908FCB5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935AF4-5E31-41C8-AD11-105EF7D9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354A6-B6FB-464F-9700-027F63DC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12CA7F-5332-4126-932E-EA97BAE0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602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9C7D1-549B-4C0C-831E-58C7C271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350DC2-2CE2-417E-96ED-9363139F1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CD92A0-63A5-4B60-8A2B-86DD1EA4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363D1C-A8D4-4943-9C41-36A7F778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E63DB-732C-4FA5-AA83-C25AA486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858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C35A6E-6C98-4B0E-B746-14AE8386C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567049-083F-46E3-9DDC-2B99D90B9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D929A-32D9-48DF-A44F-24D8A43D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D1D8E4-625A-48C1-9D0A-389BBE98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FD6463-8414-48E1-B96C-7E6F6FA9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783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13070-7586-41EC-BFF2-1FF0E40D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4226CB-0121-47FA-BF01-B2FF1760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527FE5-D723-44BA-99C8-F697085F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CDFBE5-184E-45B6-A315-552B3CDF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519BBC-F2CA-44D6-AE7C-0A6B7477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50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6EA64-9A8B-4017-B657-93417EF1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AFBD6E-6591-4ADE-A54F-3A7D60BB7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6552A9-4457-4AEF-BAE1-C868C51C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19.06.2018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11A9C3-1ECF-475C-8498-23B05D0F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855B25-4B88-48E8-BB1E-D3774B35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108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2369D-5980-4F71-98F4-585D9C40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E3BB30-D393-4821-8587-ECBB6BA08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A05B69-5E05-4525-B77C-B64AEED9A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2D736C-0C29-45C6-83ED-FB8D57BB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A39A90-9182-4C35-9E53-ED3185B0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7AA1A6-1AB6-4849-B32F-FA426F3A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332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83141-34B2-45DA-B17B-886C1E07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A0524D-6021-4AEF-85FB-B191B78AD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825E24-3775-4DF3-8516-3D46D51FA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883C82-E607-48A2-82D2-441C15A28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7F21C7-7A39-4DE4-A82C-CF0796B70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27936B-59DD-4B08-A4CF-8C4E77DD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0F7D3F-B667-4561-9766-881A4ACF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60B065-6B26-421B-AD90-C24D614B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85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52488-23CE-4EA1-ADBD-73C9D146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43B29-57E9-4303-ABEA-25584D4C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CE0060-0542-4A5E-B0AA-30918982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068E2-9734-4B3E-8006-EC5BEA1B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311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0F3CA7-392A-4E8A-B8B2-E75BC8EC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7BFF7D-13EC-4229-B9C9-92971188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A9BAB9-3C66-40CB-9267-4371D0CD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176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E179E-3672-478E-BA08-E7170C9F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4520F3-A7E1-42A2-AC5D-DBE80B0CA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5CD343-8AD6-4822-884F-0A8F76370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F0C2C1-1588-41D0-82AB-E4322448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42E27-F8BD-419B-8703-4CB51C53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6847BD-CA89-41E3-B587-1019312A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676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41376-B956-4706-949A-81608A20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D4A0E9-7C52-4812-A664-45522B2D3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921BA8-FED4-474A-BE69-0E79604F4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50F6AC-3805-48E2-BC68-B0DD59A4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E74517-5937-432F-88D2-04570126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6B01E7-C231-4B01-99C2-96112F48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078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2A0510-14FE-40BA-8D37-7DD01923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A28067-46A2-4F66-8444-40F38A729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9130E-7DDF-448A-AB5C-5479D815D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F4E67-5548-4F8F-AC08-D9AB8B4A6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F72B09-2787-4315-A55C-2F78875A4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909F-0980-4C2D-A506-D68E2E613C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89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AA1B-434D-4260-A32F-F4A82706D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Xenophile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50071F-44A9-40CA-A3E3-B306FE58D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InfTrend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von Marco Z. &amp; Ruben B.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745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5B0B4-E9C4-4BBA-890A-1C0F9DF5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Vorgehen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4691F-1DC2-4FD0-9CB7-6E568C7D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ARCore</a:t>
            </a:r>
            <a:r>
              <a:rPr lang="en-US" dirty="0"/>
              <a:t> </a:t>
            </a:r>
            <a:r>
              <a:rPr lang="en-US" dirty="0" err="1"/>
              <a:t>installieren</a:t>
            </a:r>
            <a:endParaRPr lang="en-US" dirty="0"/>
          </a:p>
          <a:p>
            <a:r>
              <a:rPr lang="en-US" dirty="0" err="1"/>
              <a:t>HelloAR</a:t>
            </a:r>
            <a:r>
              <a:rPr lang="en-US" dirty="0"/>
              <a:t> Scene</a:t>
            </a:r>
          </a:p>
          <a:p>
            <a:r>
              <a:rPr lang="en-US" dirty="0" err="1"/>
              <a:t>Eigenes</a:t>
            </a:r>
            <a:r>
              <a:rPr lang="en-US" dirty="0"/>
              <a:t> UI</a:t>
            </a:r>
          </a:p>
          <a:p>
            <a:r>
              <a:rPr lang="en-US" dirty="0"/>
              <a:t>Eine Scene pro </a:t>
            </a:r>
            <a:r>
              <a:rPr lang="en-US" dirty="0" err="1"/>
              <a:t>Objekt</a:t>
            </a:r>
            <a:endParaRPr lang="en-US" dirty="0"/>
          </a:p>
          <a:p>
            <a:r>
              <a:rPr lang="en-US" dirty="0" err="1"/>
              <a:t>Eigene</a:t>
            </a:r>
            <a:r>
              <a:rPr lang="en-US" dirty="0"/>
              <a:t> Scenes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ARCore</a:t>
            </a:r>
            <a:r>
              <a:rPr lang="en-US" dirty="0"/>
              <a:t> und </a:t>
            </a:r>
            <a:r>
              <a:rPr lang="en-US" dirty="0" err="1"/>
              <a:t>dynamischem</a:t>
            </a:r>
            <a:r>
              <a:rPr lang="en-US" dirty="0"/>
              <a:t> </a:t>
            </a:r>
            <a:r>
              <a:rPr lang="en-US" dirty="0" err="1"/>
              <a:t>Objektwechsel</a:t>
            </a:r>
            <a:endParaRPr lang="en-US" dirty="0"/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676B2B-1606-416A-A4E1-C097C44C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930CAC-DEFA-4FD8-B8FE-5B3760AF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8FE77B-75E0-4668-9E6D-B59A5902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958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D7A50-D68E-47BE-883D-51C211AB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Aufteilung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FC7F33-6C19-4116-B0A8-4EE28275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Marco</a:t>
            </a:r>
          </a:p>
          <a:p>
            <a:pPr lvl="1"/>
            <a:r>
              <a:rPr lang="en-US" dirty="0"/>
              <a:t>Alien </a:t>
            </a:r>
            <a:r>
              <a:rPr lang="en-US" dirty="0" err="1"/>
              <a:t>Objekt</a:t>
            </a:r>
            <a:endParaRPr lang="en-US" dirty="0"/>
          </a:p>
          <a:p>
            <a:pPr lvl="1"/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Platzierung</a:t>
            </a:r>
            <a:endParaRPr lang="en-US" dirty="0"/>
          </a:p>
          <a:p>
            <a:r>
              <a:rPr lang="en-US" dirty="0"/>
              <a:t>Ruben</a:t>
            </a:r>
          </a:p>
          <a:p>
            <a:pPr lvl="1"/>
            <a:r>
              <a:rPr lang="en-US" dirty="0"/>
              <a:t>UI</a:t>
            </a:r>
          </a:p>
          <a:p>
            <a:pPr lvl="1"/>
            <a:r>
              <a:rPr lang="en-US" dirty="0"/>
              <a:t>Suzanne</a:t>
            </a:r>
          </a:p>
          <a:p>
            <a:pPr lvl="1"/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D63F19-2555-4A03-AE17-8A61E1A8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5D955-F9F1-4998-A253-6C1BCFE5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283C4F-0F44-4AA8-95D2-1BFC6262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513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B1A0F-4F47-41E8-AC29-A48DFB6A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00697-4934-487E-8DE1-70905F33D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Testen</a:t>
            </a:r>
            <a:endParaRPr lang="en-US" dirty="0"/>
          </a:p>
          <a:p>
            <a:pPr lvl="1"/>
            <a:r>
              <a:rPr lang="en-US" dirty="0"/>
              <a:t>Nur 1 </a:t>
            </a:r>
            <a:r>
              <a:rPr lang="en-US" dirty="0" err="1"/>
              <a:t>Gerät</a:t>
            </a:r>
            <a:r>
              <a:rPr lang="en-US" dirty="0"/>
              <a:t>!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C703B6-CABA-44D0-880F-D608E875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2077B1-5E5D-458F-9F33-8F548E14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B17F73-A459-440E-8052-803075AF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202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78CD-7392-452F-9361-EB4111C4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Schwierigkeiten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76704-4DF9-4188-A9A1-551397C5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ARCore</a:t>
            </a:r>
            <a:r>
              <a:rPr lang="en-US" dirty="0"/>
              <a:t> Framework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2D9FA1-DE2E-4A55-9BC2-35939F57D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748" y="2008746"/>
            <a:ext cx="7309467" cy="4303154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976A354-6826-4FC5-B457-DA4D4E63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492F351-2659-451B-B9FA-AB4D79F9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9E53A37-EB1F-47CA-8BB8-C52CDAD6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829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342B4-C491-4122-8877-CBC71193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Schwierigkeiten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EE4980-3187-402B-995F-C47585E63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Scene </a:t>
            </a:r>
            <a:r>
              <a:rPr lang="en-US" dirty="0" err="1"/>
              <a:t>wechseln</a:t>
            </a:r>
            <a:endParaRPr lang="en-US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FB0E9DD-B002-432C-9ADE-3AA2CB12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482" y="3596481"/>
            <a:ext cx="3124200" cy="8096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49E823F-1C86-4E49-B141-0BCB40400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2468870"/>
            <a:ext cx="4695825" cy="942975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2589697-0B00-4004-9CCB-EFA475A5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D394ACD-2756-4535-9109-499117F4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D8C22D4-2B33-4538-83F1-BD43E42F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096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58E5F-F487-457E-8A3F-C7BA4982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Schwierigkeiten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B3B093-7B52-4608-92F0-D80F3A64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importieren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D99678-786D-40A3-A9A8-B2DF1886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3BD0-4DB9-4C1D-968B-ADDF51A9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F540DA-6E63-4977-B0CB-A5806C26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71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3264C-45C3-4297-AF88-745CB973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Erfolg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46EADD-38CA-449B-A573-8949A831F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Erfolgreicher</a:t>
            </a:r>
            <a:r>
              <a:rPr lang="en-US" dirty="0"/>
              <a:t> </a:t>
            </a:r>
            <a:r>
              <a:rPr lang="en-US" dirty="0" err="1"/>
              <a:t>Szenenwechsel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Parameterübergabe</a:t>
            </a:r>
            <a:endParaRPr lang="en-US" dirty="0"/>
          </a:p>
          <a:p>
            <a:r>
              <a:rPr lang="en-US" dirty="0" err="1"/>
              <a:t>Instanzieren</a:t>
            </a:r>
            <a:r>
              <a:rPr lang="en-US" dirty="0"/>
              <a:t> von </a:t>
            </a:r>
            <a:r>
              <a:rPr lang="en-US" dirty="0" err="1"/>
              <a:t>komplexem</a:t>
            </a:r>
            <a:r>
              <a:rPr lang="en-US" dirty="0"/>
              <a:t> </a:t>
            </a:r>
            <a:r>
              <a:rPr lang="en-US" dirty="0" err="1"/>
              <a:t>Objekt</a:t>
            </a:r>
            <a:endParaRPr lang="en-US" dirty="0"/>
          </a:p>
          <a:p>
            <a:r>
              <a:rPr lang="en-US" dirty="0" err="1"/>
              <a:t>Benutzen</a:t>
            </a:r>
            <a:r>
              <a:rPr lang="en-US" dirty="0"/>
              <a:t> von Cube </a:t>
            </a:r>
            <a:r>
              <a:rPr lang="en-US" dirty="0" err="1"/>
              <a:t>als</a:t>
            </a:r>
            <a:r>
              <a:rPr lang="en-US" dirty="0"/>
              <a:t> Button</a:t>
            </a:r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A218-FB92-4C3C-B87F-66793E77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561176-A8C1-42E3-BE25-7606FEA2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5EB38E-E2D9-4B28-A194-76737D6E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358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Xenophile</vt:lpstr>
      <vt:lpstr>Vorgehen</vt:lpstr>
      <vt:lpstr>Aufteilung</vt:lpstr>
      <vt:lpstr>Scene</vt:lpstr>
      <vt:lpstr>Schwierigkeiten</vt:lpstr>
      <vt:lpstr>Schwierigkeiten</vt:lpstr>
      <vt:lpstr>Schwierigkeiten</vt:lpstr>
      <vt:lpstr>Erfolg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Xenophile</dc:title>
  <dc:creator>Ruben Broennimann</dc:creator>
  <cp:lastModifiedBy>Marco Zollinger</cp:lastModifiedBy>
  <cp:revision>8</cp:revision>
  <dcterms:created xsi:type="dcterms:W3CDTF">2018-06-18T13:36:05Z</dcterms:created>
  <dcterms:modified xsi:type="dcterms:W3CDTF">2018-06-18T18:41:56Z</dcterms:modified>
</cp:coreProperties>
</file>