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8" r:id="rId1"/>
  </p:sldMasterIdLst>
  <p:notesMasterIdLst>
    <p:notesMasterId r:id="rId11"/>
  </p:notes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BD6C6-AD9B-4932-AD81-97685C99A1F3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B43A29-2DD0-4BA1-AE0C-612B132FB83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30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68DEB-0B97-4E54-BEF0-4D7EE4387A32}" type="datetime1">
              <a:rPr lang="en-US" smtClean="0"/>
              <a:t>4/16/2016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- INF8405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656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9483-8862-4CB1-8B41-DAED614C273E}" type="datetime1">
              <a:rPr lang="en-US" smtClean="0"/>
              <a:t>4/16/2016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- INF8405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261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BF54-CE96-42F5-BE26-E217D5196077}" type="datetime1">
              <a:rPr lang="en-US" smtClean="0"/>
              <a:t>4/16/2016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- INF8405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60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C4D8-63E7-4284-98A0-64CB93B9A705}" type="datetime1">
              <a:rPr lang="en-US" smtClean="0"/>
              <a:t>4/16/2016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- INF8405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277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FF8D4-F0D0-4C8A-A567-AC04100B21F8}" type="datetime1">
              <a:rPr lang="en-US" smtClean="0"/>
              <a:t>4/16/2016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- INF8405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12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35095-C318-48AA-AF61-10905120F2DC}" type="datetime1">
              <a:rPr lang="en-US" smtClean="0"/>
              <a:t>4/16/2016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- INF8405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407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0FC7-9807-4569-BA3B-0BBB092A1D24}" type="datetime1">
              <a:rPr lang="en-US" smtClean="0"/>
              <a:t>4/16/2016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- INF8405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567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AF0D0-C973-4787-9AE3-A15248DC80DE}" type="datetime1">
              <a:rPr lang="en-US" smtClean="0"/>
              <a:t>4/16/2016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- INF8405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700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BE19-8BB6-46CF-8BE1-CB068877394A}" type="datetime1">
              <a:rPr lang="en-US" smtClean="0"/>
              <a:t>4/16/2016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Projet - INF8405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572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6389598-8981-4C82-85B1-7745C9D2D7CD}" type="datetime1">
              <a:rPr lang="en-US" smtClean="0"/>
              <a:t>4/16/2016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Projet - INF8405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9954A3-9DFD-4C44-94BA-B95130A3BA1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360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3421-0190-474D-B7F5-2E211DC3C64F}" type="datetime1">
              <a:rPr lang="en-US" smtClean="0"/>
              <a:t>4/16/2016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- INF8405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91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24217A2-1F62-4D78-92FC-3FA33A96336F}" type="datetime1">
              <a:rPr lang="en-US" smtClean="0"/>
              <a:t>4/16/2016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Projet - INF8405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94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554" y="-1"/>
            <a:ext cx="2997030" cy="2421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00051" y="1962243"/>
            <a:ext cx="10058400" cy="2309555"/>
          </a:xfrm>
        </p:spPr>
        <p:txBody>
          <a:bodyPr>
            <a:normAutofit fontScale="90000"/>
          </a:bodyPr>
          <a:lstStyle/>
          <a:p>
            <a:pPr algn="l"/>
            <a:r>
              <a:rPr lang="en-CA" dirty="0" smtClean="0"/>
              <a:t>Application mobile pour les </a:t>
            </a:r>
            <a:r>
              <a:rPr lang="fr-CA" dirty="0" smtClean="0"/>
              <a:t>coureurs</a:t>
            </a:r>
            <a:r>
              <a:rPr lang="en-CA" dirty="0" smtClean="0"/>
              <a:t> de Marathon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pPr algn="r"/>
            <a:r>
              <a:rPr lang="en-US" dirty="0"/>
              <a:t>Najib </a:t>
            </a:r>
            <a:r>
              <a:rPr lang="en-US" dirty="0" smtClean="0"/>
              <a:t>Arbaoui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Youssef </a:t>
            </a:r>
            <a:r>
              <a:rPr lang="en-US" dirty="0" err="1" smtClean="0"/>
              <a:t>ZemmahI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Mahdi </a:t>
            </a:r>
            <a:r>
              <a:rPr lang="en-US" dirty="0" err="1" smtClean="0"/>
              <a:t>Zolnouri</a:t>
            </a:r>
            <a:endParaRPr lang="en-US" dirty="0"/>
          </a:p>
        </p:txBody>
      </p:sp>
      <p:pic>
        <p:nvPicPr>
          <p:cNvPr id="4" name="Picture 6" descr="http://www.polymtl.ca/sc/img/logoType/logoGenie/FR/gauche/polytechnique_genie_gauche_fr_cmyk.jp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64041" cy="1331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461" y="4547061"/>
            <a:ext cx="1379914" cy="13716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80108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CA" dirty="0" smtClean="0"/>
              <a:t>Plan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CA" dirty="0" smtClean="0"/>
              <a:t>Introduction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Les </a:t>
            </a:r>
            <a:r>
              <a:rPr lang="fr-CA" dirty="0" smtClean="0"/>
              <a:t>exigences fonctionnelles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CA" dirty="0" smtClean="0"/>
              <a:t>L’architecture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dirty="0" smtClean="0"/>
              <a:t>Les</a:t>
            </a:r>
            <a:r>
              <a:rPr lang="fr-CA" dirty="0" smtClean="0"/>
              <a:t> vues </a:t>
            </a:r>
            <a:r>
              <a:rPr lang="en-CA" dirty="0" smtClean="0"/>
              <a:t>et </a:t>
            </a:r>
            <a:r>
              <a:rPr lang="fr-CA" dirty="0" smtClean="0"/>
              <a:t>principes de fonctionnement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CA" dirty="0" smtClean="0"/>
              <a:t>Démonstration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dirty="0" smtClean="0"/>
              <a:t>Conclusion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CA" dirty="0" smtClean="0"/>
          </a:p>
          <a:p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- INF8405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559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CA" dirty="0" smtClean="0"/>
              <a:t>Introduction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2400" dirty="0" err="1" smtClean="0"/>
              <a:t>Dans</a:t>
            </a:r>
            <a:r>
              <a:rPr lang="en-CA" sz="2400" dirty="0" smtClean="0"/>
              <a:t> le cadre du </a:t>
            </a:r>
            <a:r>
              <a:rPr lang="en-CA" sz="2400" dirty="0" err="1" smtClean="0"/>
              <a:t>projet</a:t>
            </a:r>
            <a:r>
              <a:rPr lang="en-CA" sz="2400" dirty="0" smtClean="0"/>
              <a:t>, nous </a:t>
            </a:r>
            <a:r>
              <a:rPr lang="en-CA" sz="2400" dirty="0" err="1" smtClean="0"/>
              <a:t>avons</a:t>
            </a:r>
            <a:r>
              <a:rPr lang="en-CA" sz="2400" dirty="0" smtClean="0"/>
              <a:t> </a:t>
            </a:r>
            <a:r>
              <a:rPr lang="en-CA" sz="2400" dirty="0" err="1" smtClean="0"/>
              <a:t>créé</a:t>
            </a:r>
            <a:r>
              <a:rPr lang="en-CA" sz="2400" dirty="0" smtClean="0"/>
              <a:t> </a:t>
            </a:r>
            <a:r>
              <a:rPr lang="en-CA" sz="2400" dirty="0" err="1" smtClean="0"/>
              <a:t>une</a:t>
            </a:r>
            <a:r>
              <a:rPr lang="en-CA" sz="2400" dirty="0" smtClean="0"/>
              <a:t> application mobile pour les </a:t>
            </a:r>
            <a:r>
              <a:rPr lang="en-CA" sz="2400" dirty="0" err="1" smtClean="0"/>
              <a:t>coureurs</a:t>
            </a:r>
            <a:r>
              <a:rPr lang="en-CA" sz="2400" dirty="0" smtClean="0"/>
              <a:t> des marathons. Elle </a:t>
            </a:r>
            <a:r>
              <a:rPr lang="en-CA" sz="2400" dirty="0" err="1" smtClean="0"/>
              <a:t>leur</a:t>
            </a:r>
            <a:r>
              <a:rPr lang="en-CA" sz="2400" dirty="0" smtClean="0"/>
              <a:t> </a:t>
            </a:r>
            <a:r>
              <a:rPr lang="en-CA" sz="2400" dirty="0" err="1" smtClean="0"/>
              <a:t>permet</a:t>
            </a:r>
            <a:r>
              <a:rPr lang="en-CA" sz="2400" dirty="0" smtClean="0"/>
              <a:t> </a:t>
            </a:r>
            <a:r>
              <a:rPr lang="en-CA" sz="2400" dirty="0" err="1" smtClean="0"/>
              <a:t>d’avoir</a:t>
            </a:r>
            <a:r>
              <a:rPr lang="en-CA" sz="2400" dirty="0" smtClean="0"/>
              <a:t> des </a:t>
            </a:r>
            <a:r>
              <a:rPr lang="en-CA" sz="2400" dirty="0" err="1" smtClean="0"/>
              <a:t>informations</a:t>
            </a:r>
            <a:r>
              <a:rPr lang="en-CA" sz="2400" dirty="0" smtClean="0"/>
              <a:t> </a:t>
            </a:r>
            <a:r>
              <a:rPr lang="en-CA" sz="2400" dirty="0" err="1" smtClean="0"/>
              <a:t>utiles</a:t>
            </a:r>
            <a:r>
              <a:rPr lang="en-CA" sz="2400" dirty="0" smtClean="0"/>
              <a:t> </a:t>
            </a:r>
            <a:r>
              <a:rPr lang="en-CA" sz="2400" dirty="0" err="1" smtClean="0"/>
              <a:t>comme</a:t>
            </a:r>
            <a:r>
              <a:rPr lang="en-CA" sz="2400" dirty="0" smtClean="0"/>
              <a:t> </a:t>
            </a:r>
            <a:r>
              <a:rPr lang="en-CA" sz="2400" dirty="0" err="1" smtClean="0"/>
              <a:t>leur</a:t>
            </a:r>
            <a:r>
              <a:rPr lang="en-CA" sz="2400" dirty="0" smtClean="0"/>
              <a:t> </a:t>
            </a:r>
            <a:r>
              <a:rPr lang="en-CA" sz="2400" dirty="0" err="1" smtClean="0"/>
              <a:t>vitesse</a:t>
            </a:r>
            <a:r>
              <a:rPr lang="en-CA" sz="2400" dirty="0" smtClean="0"/>
              <a:t>, la </a:t>
            </a:r>
            <a:r>
              <a:rPr lang="en-CA" sz="2400" dirty="0" err="1" smtClean="0"/>
              <a:t>température</a:t>
            </a:r>
            <a:r>
              <a:rPr lang="en-CA" sz="2400" dirty="0" smtClean="0"/>
              <a:t> </a:t>
            </a:r>
            <a:r>
              <a:rPr lang="en-CA" sz="2400" dirty="0" err="1" smtClean="0"/>
              <a:t>ambiante</a:t>
            </a:r>
            <a:r>
              <a:rPr lang="en-CA" sz="2400" dirty="0" smtClean="0"/>
              <a:t>, etc.</a:t>
            </a:r>
          </a:p>
          <a:p>
            <a:pPr>
              <a:lnSpc>
                <a:spcPct val="150000"/>
              </a:lnSpc>
            </a:pPr>
            <a:r>
              <a:rPr lang="en-CA" sz="2400" dirty="0" err="1" smtClean="0"/>
              <a:t>L’application</a:t>
            </a:r>
            <a:r>
              <a:rPr lang="en-CA" sz="2400" dirty="0" smtClean="0"/>
              <a:t> utilise </a:t>
            </a:r>
            <a:r>
              <a:rPr lang="en-CA" sz="2400" dirty="0" err="1" smtClean="0"/>
              <a:t>plusieurs</a:t>
            </a:r>
            <a:r>
              <a:rPr lang="en-CA" sz="2400" dirty="0" smtClean="0"/>
              <a:t> </a:t>
            </a:r>
            <a:r>
              <a:rPr lang="en-CA" sz="2400" dirty="0" err="1" smtClean="0"/>
              <a:t>capteurs</a:t>
            </a:r>
            <a:r>
              <a:rPr lang="en-CA" sz="2400" dirty="0" smtClean="0"/>
              <a:t> </a:t>
            </a:r>
            <a:r>
              <a:rPr lang="en-CA" sz="2400" dirty="0" err="1" smtClean="0"/>
              <a:t>intégrés</a:t>
            </a:r>
            <a:r>
              <a:rPr lang="en-CA" sz="2400" dirty="0" smtClean="0"/>
              <a:t> pour </a:t>
            </a:r>
            <a:r>
              <a:rPr lang="en-CA" sz="2400" dirty="0" err="1" smtClean="0"/>
              <a:t>interagir</a:t>
            </a:r>
            <a:r>
              <a:rPr lang="en-CA" sz="2400" dirty="0" smtClean="0"/>
              <a:t> avec le milieu </a:t>
            </a:r>
            <a:r>
              <a:rPr lang="en-CA" sz="2400" dirty="0" err="1" smtClean="0"/>
              <a:t>externe</a:t>
            </a:r>
            <a:r>
              <a:rPr lang="en-CA" sz="2400" dirty="0" smtClean="0"/>
              <a:t> et communique </a:t>
            </a:r>
            <a:r>
              <a:rPr lang="en-CA" sz="2400" dirty="0" err="1" smtClean="0"/>
              <a:t>en</a:t>
            </a:r>
            <a:r>
              <a:rPr lang="en-CA" sz="2400" dirty="0" smtClean="0"/>
              <a:t> permanence avec un </a:t>
            </a:r>
            <a:r>
              <a:rPr lang="en-CA" sz="2400" dirty="0" err="1" smtClean="0"/>
              <a:t>serveur</a:t>
            </a:r>
            <a:r>
              <a:rPr lang="en-CA" sz="2400" dirty="0" smtClean="0"/>
              <a:t> web.</a:t>
            </a:r>
            <a:endParaRPr lang="en-US" sz="24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- INF8405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097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CA" dirty="0" smtClean="0"/>
              <a:t>Plan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CA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0070C0"/>
                </a:solidFill>
              </a:rPr>
              <a:t>Les </a:t>
            </a:r>
            <a:r>
              <a:rPr lang="fr-CA" b="1" dirty="0" smtClean="0">
                <a:solidFill>
                  <a:srgbClr val="0070C0"/>
                </a:solidFill>
              </a:rPr>
              <a:t>exigences fonctionnelles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CA" dirty="0" smtClean="0"/>
              <a:t>L’architecture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dirty="0" smtClean="0"/>
              <a:t>Les</a:t>
            </a:r>
            <a:r>
              <a:rPr lang="fr-CA" dirty="0" smtClean="0"/>
              <a:t> vues </a:t>
            </a:r>
            <a:r>
              <a:rPr lang="en-CA" dirty="0" smtClean="0"/>
              <a:t>et </a:t>
            </a:r>
            <a:r>
              <a:rPr lang="fr-CA" dirty="0" smtClean="0"/>
              <a:t>principes de fonctionnement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CA" dirty="0" smtClean="0"/>
              <a:t>Démonstration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dirty="0" smtClean="0"/>
              <a:t>Conclusion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CA" dirty="0" smtClean="0"/>
          </a:p>
          <a:p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- INF8405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738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lvl="1" algn="l" rtl="0">
              <a:lnSpc>
                <a:spcPct val="85000"/>
              </a:lnSpc>
              <a:spcBef>
                <a:spcPct val="0"/>
              </a:spcBef>
            </a:pPr>
            <a:r>
              <a:rPr lang="en-US" sz="4800" kern="1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Les </a:t>
            </a:r>
            <a:r>
              <a:rPr lang="fr-CA" sz="4800" kern="1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exigences fonctionnelles</a:t>
            </a:r>
            <a:r>
              <a:rPr lang="fr-CA" dirty="0" smtClean="0"/>
              <a:t/>
            </a:r>
            <a:br>
              <a:rPr lang="fr-CA" dirty="0" smtClean="0"/>
            </a:b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 dirty="0"/>
              <a:t>L’application permet aux coureurs des marathons de </a:t>
            </a:r>
            <a:r>
              <a:rPr lang="fr-CA" dirty="0" smtClean="0"/>
              <a:t>:</a:t>
            </a:r>
          </a:p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sz="2000" dirty="0" smtClean="0"/>
              <a:t> Afficher </a:t>
            </a:r>
            <a:r>
              <a:rPr lang="fr-CA" sz="2000" dirty="0"/>
              <a:t>le parcours du marathon sur une carte Google </a:t>
            </a:r>
            <a:r>
              <a:rPr lang="fr-CA" sz="2000" dirty="0" err="1"/>
              <a:t>Map</a:t>
            </a:r>
            <a:endParaRPr lang="fr-CA" sz="2000" dirty="0"/>
          </a:p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sz="2000" dirty="0" smtClean="0"/>
              <a:t> Afficher </a:t>
            </a:r>
            <a:r>
              <a:rPr lang="fr-CA" sz="2000" dirty="0"/>
              <a:t>la position et la vitesse du coureur ainsi  que celles des autres participants s’ils sont </a:t>
            </a:r>
            <a:r>
              <a:rPr lang="fr-CA" sz="2000" dirty="0" smtClean="0"/>
              <a:t>connectés (</a:t>
            </a:r>
            <a:r>
              <a:rPr lang="fr-CA" sz="2000" b="1" dirty="0" smtClean="0"/>
              <a:t>les 3 premiers</a:t>
            </a:r>
            <a:r>
              <a:rPr lang="fr-CA" sz="2000" dirty="0" smtClean="0"/>
              <a:t>)</a:t>
            </a:r>
            <a:endParaRPr lang="fr-CA" sz="2000" dirty="0"/>
          </a:p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sz="2000" dirty="0" smtClean="0"/>
              <a:t> Stocker </a:t>
            </a:r>
            <a:r>
              <a:rPr lang="fr-CA" sz="2000" dirty="0"/>
              <a:t>sur une base de </a:t>
            </a:r>
            <a:r>
              <a:rPr lang="fr-CA" sz="2000" dirty="0" smtClean="0"/>
              <a:t>données </a:t>
            </a:r>
            <a:r>
              <a:rPr lang="fr-CA" sz="2000" b="1" dirty="0" err="1" smtClean="0"/>
              <a:t>SQLite</a:t>
            </a:r>
            <a:r>
              <a:rPr lang="fr-CA" sz="2000" dirty="0" smtClean="0"/>
              <a:t> </a:t>
            </a:r>
            <a:r>
              <a:rPr lang="fr-CA" sz="2000" dirty="0"/>
              <a:t>les données relatives au Marathon, la distance, la température, humidité et la vitesse moyenne. Cette base de données est synchronisée avec une base de données </a:t>
            </a:r>
            <a:r>
              <a:rPr lang="fr-CA" sz="2000" b="1" dirty="0" err="1"/>
              <a:t>Mysql</a:t>
            </a:r>
            <a:r>
              <a:rPr lang="fr-CA" sz="2000" dirty="0"/>
              <a:t> sur un serveur Web distant.</a:t>
            </a:r>
          </a:p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sz="2000" dirty="0" smtClean="0"/>
              <a:t>Savoir </a:t>
            </a:r>
            <a:r>
              <a:rPr lang="fr-CA" sz="2000" dirty="0"/>
              <a:t>le classement des participants</a:t>
            </a:r>
          </a:p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sz="2000" dirty="0" smtClean="0"/>
              <a:t>Consulter </a:t>
            </a:r>
            <a:r>
              <a:rPr lang="fr-CA" sz="2000" dirty="0"/>
              <a:t>les informations sur d’autres marathons</a:t>
            </a:r>
          </a:p>
          <a:p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- INF8405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418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lvl="1" algn="l" rtl="0">
              <a:lnSpc>
                <a:spcPct val="85000"/>
              </a:lnSpc>
              <a:spcBef>
                <a:spcPct val="0"/>
              </a:spcBef>
            </a:pPr>
            <a:r>
              <a:rPr lang="en-US" sz="4800" kern="1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Les </a:t>
            </a:r>
            <a:r>
              <a:rPr lang="fr-CA" sz="4800" kern="1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exigences fonctionnelles</a:t>
            </a:r>
            <a:r>
              <a:rPr lang="fr-CA" dirty="0" smtClean="0"/>
              <a:t/>
            </a:r>
            <a:br>
              <a:rPr lang="fr-CA" dirty="0" smtClean="0"/>
            </a:b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 smtClean="0"/>
              <a:t> </a:t>
            </a:r>
            <a:r>
              <a:rPr lang="en-US" b="1" dirty="0" err="1" smtClean="0"/>
              <a:t>Connexion</a:t>
            </a:r>
            <a:r>
              <a:rPr lang="en-US" dirty="0"/>
              <a:t> : </a:t>
            </a:r>
            <a:r>
              <a:rPr lang="en-US" dirty="0" err="1"/>
              <a:t>Wifi</a:t>
            </a:r>
            <a:r>
              <a:rPr lang="en-US" dirty="0"/>
              <a:t>, </a:t>
            </a:r>
            <a:r>
              <a:rPr lang="en-US" dirty="0" err="1"/>
              <a:t>Lte</a:t>
            </a: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 smtClean="0"/>
              <a:t> </a:t>
            </a:r>
            <a:r>
              <a:rPr lang="en-US" b="1" dirty="0" err="1" smtClean="0"/>
              <a:t>Capteurs</a:t>
            </a:r>
            <a:r>
              <a:rPr lang="en-US" b="1" dirty="0" smtClean="0"/>
              <a:t> </a:t>
            </a:r>
            <a:r>
              <a:rPr lang="en-US" b="1" dirty="0" err="1"/>
              <a:t>utilisés</a:t>
            </a:r>
            <a:r>
              <a:rPr lang="en-US" b="1" dirty="0"/>
              <a:t> :</a:t>
            </a:r>
            <a:r>
              <a:rPr lang="en-US" dirty="0"/>
              <a:t> </a:t>
            </a:r>
            <a:r>
              <a:rPr lang="en-US" dirty="0" err="1"/>
              <a:t>Gps</a:t>
            </a:r>
            <a:r>
              <a:rPr lang="en-US" b="1" dirty="0"/>
              <a:t>,</a:t>
            </a:r>
            <a:r>
              <a:rPr lang="en-US" dirty="0"/>
              <a:t> </a:t>
            </a:r>
            <a:r>
              <a:rPr lang="en-US" dirty="0" err="1"/>
              <a:t>accéléromètre</a:t>
            </a:r>
            <a:r>
              <a:rPr lang="en-US" dirty="0"/>
              <a:t>, </a:t>
            </a:r>
            <a:r>
              <a:rPr lang="en-US" dirty="0" err="1"/>
              <a:t>température</a:t>
            </a:r>
            <a:r>
              <a:rPr lang="en-US" dirty="0"/>
              <a:t>, </a:t>
            </a:r>
            <a:r>
              <a:rPr lang="en-US" dirty="0" err="1"/>
              <a:t>humidité</a:t>
            </a: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 smtClean="0"/>
              <a:t> </a:t>
            </a:r>
            <a:r>
              <a:rPr lang="en-US" b="1" dirty="0" err="1" smtClean="0"/>
              <a:t>Stockage</a:t>
            </a:r>
            <a:r>
              <a:rPr lang="en-US" b="1" dirty="0" smtClean="0"/>
              <a:t> 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dirty="0" err="1"/>
              <a:t>SqLite</a:t>
            </a:r>
            <a:r>
              <a:rPr lang="en-US" dirty="0"/>
              <a:t>(local), </a:t>
            </a:r>
            <a:r>
              <a:rPr lang="en-US" dirty="0" err="1"/>
              <a:t>Mysql</a:t>
            </a:r>
            <a:r>
              <a:rPr lang="en-US" dirty="0"/>
              <a:t> avec REST (distant)</a:t>
            </a:r>
          </a:p>
          <a:p>
            <a:endParaRPr lang="fr-CA" sz="2000" dirty="0"/>
          </a:p>
          <a:p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- INF8405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657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CA" dirty="0" smtClean="0"/>
              <a:t>Plan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CA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Les </a:t>
            </a:r>
            <a:r>
              <a:rPr lang="fr-CA" dirty="0">
                <a:solidFill>
                  <a:schemeClr val="bg1">
                    <a:lumMod val="75000"/>
                  </a:schemeClr>
                </a:solidFill>
              </a:rPr>
              <a:t>exigences fonctionnelles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70C0"/>
                </a:solidFill>
              </a:rPr>
              <a:t>L’architecture </a:t>
            </a:r>
            <a:endParaRPr lang="fr-CA" b="1" dirty="0" smtClean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dirty="0" smtClean="0"/>
              <a:t>Les</a:t>
            </a:r>
            <a:r>
              <a:rPr lang="fr-CA" dirty="0" smtClean="0"/>
              <a:t> vues </a:t>
            </a:r>
            <a:r>
              <a:rPr lang="en-CA" dirty="0" smtClean="0"/>
              <a:t>et </a:t>
            </a:r>
            <a:r>
              <a:rPr lang="fr-CA" dirty="0" smtClean="0"/>
              <a:t>principes de fonctionnement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CA" dirty="0" smtClean="0"/>
              <a:t>Démonstration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dirty="0" smtClean="0"/>
              <a:t>Conclusion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CA" dirty="0" smtClean="0"/>
          </a:p>
          <a:p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- INF8405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442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lnSpc>
                <a:spcPct val="85000"/>
              </a:lnSpc>
              <a:spcBef>
                <a:spcPct val="0"/>
              </a:spcBef>
            </a:pPr>
            <a:r>
              <a:rPr lang="fr-CA" sz="4800" kern="12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L’architecture</a:t>
            </a:r>
            <a:r>
              <a:rPr lang="fr-CA" dirty="0" smtClean="0"/>
              <a:t/>
            </a:r>
            <a:br>
              <a:rPr lang="fr-CA" dirty="0" smtClean="0"/>
            </a:br>
            <a:endParaRPr lang="en-US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4" b="8111"/>
          <a:stretch/>
        </p:blipFill>
        <p:spPr>
          <a:xfrm>
            <a:off x="1454727" y="1936864"/>
            <a:ext cx="7858189" cy="4322619"/>
          </a:xfrm>
        </p:spPr>
      </p:pic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- INF8405</a:t>
            </a:r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293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CA" dirty="0" smtClean="0"/>
              <a:t>Plan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CA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Les </a:t>
            </a:r>
            <a:r>
              <a:rPr lang="fr-CA" dirty="0">
                <a:solidFill>
                  <a:schemeClr val="bg1">
                    <a:lumMod val="75000"/>
                  </a:schemeClr>
                </a:solidFill>
              </a:rPr>
              <a:t>exigences fonctionnelles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CA" dirty="0">
                <a:solidFill>
                  <a:schemeClr val="bg1">
                    <a:lumMod val="75000"/>
                  </a:schemeClr>
                </a:solidFill>
              </a:rPr>
              <a:t>L’architecture </a:t>
            </a:r>
            <a:endParaRPr lang="fr-CA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b="1" dirty="0">
                <a:solidFill>
                  <a:srgbClr val="0070C0"/>
                </a:solidFill>
              </a:rPr>
              <a:t>Les</a:t>
            </a:r>
            <a:r>
              <a:rPr lang="fr-CA" b="1" dirty="0">
                <a:solidFill>
                  <a:srgbClr val="0070C0"/>
                </a:solidFill>
              </a:rPr>
              <a:t> vues </a:t>
            </a:r>
            <a:r>
              <a:rPr lang="en-CA" b="1" dirty="0">
                <a:solidFill>
                  <a:srgbClr val="0070C0"/>
                </a:solidFill>
              </a:rPr>
              <a:t>et </a:t>
            </a:r>
            <a:r>
              <a:rPr lang="fr-CA" b="1" dirty="0">
                <a:solidFill>
                  <a:srgbClr val="0070C0"/>
                </a:solidFill>
              </a:rPr>
              <a:t>principes de fonctionnement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CA" dirty="0" smtClean="0"/>
              <a:t>Démonstration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dirty="0" smtClean="0"/>
              <a:t>Conclusion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CA" dirty="0" smtClean="0"/>
          </a:p>
          <a:p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- INF8405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3561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Words>191</Words>
  <Application>Microsoft Office PowerPoint</Application>
  <PresentationFormat>Grand écran</PresentationFormat>
  <Paragraphs>61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Rétrospective</vt:lpstr>
      <vt:lpstr>Application mobile pour les coureurs de Marathon</vt:lpstr>
      <vt:lpstr>Plan</vt:lpstr>
      <vt:lpstr>Introduction</vt:lpstr>
      <vt:lpstr>Plan</vt:lpstr>
      <vt:lpstr>Les exigences fonctionnelles </vt:lpstr>
      <vt:lpstr>Les exigences fonctionnelles </vt:lpstr>
      <vt:lpstr>Plan</vt:lpstr>
      <vt:lpstr>L’architecture </vt:lpstr>
      <vt:lpstr>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mobile pour les coureurs de Marathon</dc:title>
  <dc:creator>Najib Arbaoui</dc:creator>
  <cp:lastModifiedBy>Najib Arbaoui</cp:lastModifiedBy>
  <cp:revision>11</cp:revision>
  <dcterms:created xsi:type="dcterms:W3CDTF">2016-04-16T20:36:03Z</dcterms:created>
  <dcterms:modified xsi:type="dcterms:W3CDTF">2016-04-16T21:55:31Z</dcterms:modified>
</cp:coreProperties>
</file>