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65"/>
  </p:notesMasterIdLst>
  <p:handoutMasterIdLst>
    <p:handoutMasterId r:id="rId66"/>
  </p:handoutMasterIdLst>
  <p:sldIdLst>
    <p:sldId id="256" r:id="rId3"/>
    <p:sldId id="260" r:id="rId4"/>
    <p:sldId id="296" r:id="rId5"/>
    <p:sldId id="297" r:id="rId6"/>
    <p:sldId id="298" r:id="rId7"/>
    <p:sldId id="299" r:id="rId8"/>
    <p:sldId id="300" r:id="rId9"/>
    <p:sldId id="354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55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5" r:id="rId33"/>
    <p:sldId id="323" r:id="rId34"/>
    <p:sldId id="326" r:id="rId35"/>
    <p:sldId id="327" r:id="rId36"/>
    <p:sldId id="324" r:id="rId37"/>
    <p:sldId id="328" r:id="rId38"/>
    <p:sldId id="351" r:id="rId39"/>
    <p:sldId id="329" r:id="rId40"/>
    <p:sldId id="330" r:id="rId41"/>
    <p:sldId id="331" r:id="rId42"/>
    <p:sldId id="332" r:id="rId43"/>
    <p:sldId id="343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295" r:id="rId53"/>
    <p:sldId id="341" r:id="rId54"/>
    <p:sldId id="342" r:id="rId55"/>
    <p:sldId id="347" r:id="rId56"/>
    <p:sldId id="348" r:id="rId57"/>
    <p:sldId id="344" r:id="rId58"/>
    <p:sldId id="349" r:id="rId59"/>
    <p:sldId id="345" r:id="rId60"/>
    <p:sldId id="352" r:id="rId61"/>
    <p:sldId id="350" r:id="rId62"/>
    <p:sldId id="346" r:id="rId63"/>
    <p:sldId id="353" r:id="rId64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Maurer" initials="IM" lastIdx="1" clrIdx="0">
    <p:extLst>
      <p:ext uri="{19B8F6BF-5375-455C-9EA6-DF929625EA0E}">
        <p15:presenceInfo xmlns:p15="http://schemas.microsoft.com/office/powerpoint/2012/main" userId="S::Iris.Maurer@msg.group::71411fba-a838-4116-a1c6-344e45c9de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8D8E2-75BD-44D0-A5A1-68A0FA659FDC}" v="252" dt="2021-05-04T05:12:45.995"/>
  </p1510:revLst>
</p1510:revInfo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latko Duric" userId="3061290e-22e6-4090-8fcf-8e250ec7cf38" providerId="ADAL" clId="{7AB8D8E2-75BD-44D0-A5A1-68A0FA659FDC}"/>
    <pc:docChg chg="custSel addSld delSld modSld sldOrd">
      <pc:chgData name="Zlatko Duric" userId="3061290e-22e6-4090-8fcf-8e250ec7cf38" providerId="ADAL" clId="{7AB8D8E2-75BD-44D0-A5A1-68A0FA659FDC}" dt="2021-05-04T05:12:51.600" v="5189" actId="20577"/>
      <pc:docMkLst>
        <pc:docMk/>
      </pc:docMkLst>
      <pc:sldChg chg="modSp mod">
        <pc:chgData name="Zlatko Duric" userId="3061290e-22e6-4090-8fcf-8e250ec7cf38" providerId="ADAL" clId="{7AB8D8E2-75BD-44D0-A5A1-68A0FA659FDC}" dt="2021-05-02T23:05:37.861" v="6" actId="6549"/>
        <pc:sldMkLst>
          <pc:docMk/>
          <pc:sldMk cId="2678961421" sldId="256"/>
        </pc:sldMkLst>
        <pc:spChg chg="mod">
          <ac:chgData name="Zlatko Duric" userId="3061290e-22e6-4090-8fcf-8e250ec7cf38" providerId="ADAL" clId="{7AB8D8E2-75BD-44D0-A5A1-68A0FA659FDC}" dt="2021-05-02T23:05:37.861" v="6" actId="6549"/>
          <ac:spMkLst>
            <pc:docMk/>
            <pc:sldMk cId="2678961421" sldId="256"/>
            <ac:spMk id="6" creationId="{029E3023-CE8B-4519-ACE7-D9919F93048A}"/>
          </ac:spMkLst>
        </pc:spChg>
      </pc:sldChg>
      <pc:sldChg chg="modSp mod">
        <pc:chgData name="Zlatko Duric" userId="3061290e-22e6-4090-8fcf-8e250ec7cf38" providerId="ADAL" clId="{7AB8D8E2-75BD-44D0-A5A1-68A0FA659FDC}" dt="2021-05-04T05:12:51.600" v="5189" actId="20577"/>
        <pc:sldMkLst>
          <pc:docMk/>
          <pc:sldMk cId="2419104305" sldId="260"/>
        </pc:sldMkLst>
        <pc:spChg chg="mod">
          <ac:chgData name="Zlatko Duric" userId="3061290e-22e6-4090-8fcf-8e250ec7cf38" providerId="ADAL" clId="{7AB8D8E2-75BD-44D0-A5A1-68A0FA659FDC}" dt="2021-05-02T23:06:24.631" v="132" actId="20577"/>
          <ac:spMkLst>
            <pc:docMk/>
            <pc:sldMk cId="2419104305" sldId="260"/>
            <ac:spMk id="7" creationId="{E42F8D8E-FE04-45EE-8207-F57D58787048}"/>
          </ac:spMkLst>
        </pc:spChg>
        <pc:spChg chg="mod">
          <ac:chgData name="Zlatko Duric" userId="3061290e-22e6-4090-8fcf-8e250ec7cf38" providerId="ADAL" clId="{7AB8D8E2-75BD-44D0-A5A1-68A0FA659FDC}" dt="2021-05-04T05:12:51.600" v="5189" actId="20577"/>
          <ac:spMkLst>
            <pc:docMk/>
            <pc:sldMk cId="2419104305" sldId="260"/>
            <ac:spMk id="9" creationId="{4AABC76A-A270-4F14-8896-F535FE0B25B9}"/>
          </ac:spMkLst>
        </pc:spChg>
      </pc:sldChg>
      <pc:sldChg chg="modSp mod">
        <pc:chgData name="Zlatko Duric" userId="3061290e-22e6-4090-8fcf-8e250ec7cf38" providerId="ADAL" clId="{7AB8D8E2-75BD-44D0-A5A1-68A0FA659FDC}" dt="2021-05-02T23:56:33.753" v="3716" actId="20577"/>
        <pc:sldMkLst>
          <pc:docMk/>
          <pc:sldMk cId="3375722880" sldId="295"/>
        </pc:sldMkLst>
        <pc:spChg chg="mod">
          <ac:chgData name="Zlatko Duric" userId="3061290e-22e6-4090-8fcf-8e250ec7cf38" providerId="ADAL" clId="{7AB8D8E2-75BD-44D0-A5A1-68A0FA659FDC}" dt="2021-05-02T23:56:33.753" v="3716" actId="20577"/>
          <ac:spMkLst>
            <pc:docMk/>
            <pc:sldMk cId="3375722880" sldId="295"/>
            <ac:spMk id="7" creationId="{4CD80BCF-1AE4-4148-AAE2-5411429059F5}"/>
          </ac:spMkLst>
        </pc:spChg>
      </pc:sldChg>
      <pc:sldChg chg="modSp mod">
        <pc:chgData name="Zlatko Duric" userId="3061290e-22e6-4090-8fcf-8e250ec7cf38" providerId="ADAL" clId="{7AB8D8E2-75BD-44D0-A5A1-68A0FA659FDC}" dt="2021-05-03T07:42:24.045" v="5187" actId="20577"/>
        <pc:sldMkLst>
          <pc:docMk/>
          <pc:sldMk cId="2261696135" sldId="296"/>
        </pc:sldMkLst>
        <pc:spChg chg="mod">
          <ac:chgData name="Zlatko Duric" userId="3061290e-22e6-4090-8fcf-8e250ec7cf38" providerId="ADAL" clId="{7AB8D8E2-75BD-44D0-A5A1-68A0FA659FDC}" dt="2021-05-03T05:56:25.551" v="5162" actId="20577"/>
          <ac:spMkLst>
            <pc:docMk/>
            <pc:sldMk cId="2261696135" sldId="296"/>
            <ac:spMk id="7" creationId="{E42F8D8E-FE04-45EE-8207-F57D58787048}"/>
          </ac:spMkLst>
        </pc:spChg>
        <pc:spChg chg="mod">
          <ac:chgData name="Zlatko Duric" userId="3061290e-22e6-4090-8fcf-8e250ec7cf38" providerId="ADAL" clId="{7AB8D8E2-75BD-44D0-A5A1-68A0FA659FDC}" dt="2021-05-03T07:42:24.045" v="5187" actId="20577"/>
          <ac:spMkLst>
            <pc:docMk/>
            <pc:sldMk cId="2261696135" sldId="296"/>
            <ac:spMk id="9" creationId="{4AABC76A-A270-4F14-8896-F535FE0B25B9}"/>
          </ac:spMkLst>
        </pc:spChg>
      </pc:sldChg>
      <pc:sldChg chg="modSp mod">
        <pc:chgData name="Zlatko Duric" userId="3061290e-22e6-4090-8fcf-8e250ec7cf38" providerId="ADAL" clId="{7AB8D8E2-75BD-44D0-A5A1-68A0FA659FDC}" dt="2021-05-02T23:12:56.879" v="278" actId="20577"/>
        <pc:sldMkLst>
          <pc:docMk/>
          <pc:sldMk cId="1041127198" sldId="297"/>
        </pc:sldMkLst>
        <pc:spChg chg="mod">
          <ac:chgData name="Zlatko Duric" userId="3061290e-22e6-4090-8fcf-8e250ec7cf38" providerId="ADAL" clId="{7AB8D8E2-75BD-44D0-A5A1-68A0FA659FDC}" dt="2021-05-02T23:12:45.812" v="257"/>
          <ac:spMkLst>
            <pc:docMk/>
            <pc:sldMk cId="1041127198" sldId="297"/>
            <ac:spMk id="5" creationId="{1CF966A4-0D11-40C6-952A-C58E3C47C6F3}"/>
          </ac:spMkLst>
        </pc:spChg>
        <pc:spChg chg="mod">
          <ac:chgData name="Zlatko Duric" userId="3061290e-22e6-4090-8fcf-8e250ec7cf38" providerId="ADAL" clId="{7AB8D8E2-75BD-44D0-A5A1-68A0FA659FDC}" dt="2021-05-02T23:12:56.879" v="278" actId="20577"/>
          <ac:spMkLst>
            <pc:docMk/>
            <pc:sldMk cId="1041127198" sldId="297"/>
            <ac:spMk id="7" creationId="{17698F76-E0BE-44AD-ABC3-BB2D31C9A566}"/>
          </ac:spMkLst>
        </pc:spChg>
      </pc:sldChg>
      <pc:sldChg chg="modSp mod">
        <pc:chgData name="Zlatko Duric" userId="3061290e-22e6-4090-8fcf-8e250ec7cf38" providerId="ADAL" clId="{7AB8D8E2-75BD-44D0-A5A1-68A0FA659FDC}" dt="2021-05-02T23:15:58.332" v="488" actId="20577"/>
        <pc:sldMkLst>
          <pc:docMk/>
          <pc:sldMk cId="295523831" sldId="298"/>
        </pc:sldMkLst>
        <pc:spChg chg="mod">
          <ac:chgData name="Zlatko Duric" userId="3061290e-22e6-4090-8fcf-8e250ec7cf38" providerId="ADAL" clId="{7AB8D8E2-75BD-44D0-A5A1-68A0FA659FDC}" dt="2021-05-02T23:15:58.332" v="488" actId="20577"/>
          <ac:spMkLst>
            <pc:docMk/>
            <pc:sldMk cId="295523831" sldId="298"/>
            <ac:spMk id="2" creationId="{DF51FC67-AAA1-47B4-9631-DB8A4099EA5A}"/>
          </ac:spMkLst>
        </pc:spChg>
        <pc:spChg chg="mod">
          <ac:chgData name="Zlatko Duric" userId="3061290e-22e6-4090-8fcf-8e250ec7cf38" providerId="ADAL" clId="{7AB8D8E2-75BD-44D0-A5A1-68A0FA659FDC}" dt="2021-05-02T23:14:01.136" v="290" actId="20577"/>
          <ac:spMkLst>
            <pc:docMk/>
            <pc:sldMk cId="295523831" sldId="298"/>
            <ac:spMk id="5" creationId="{E90CA217-8AE5-4CAF-BC2B-CEC0E8C95D85}"/>
          </ac:spMkLst>
        </pc:spChg>
      </pc:sldChg>
      <pc:sldChg chg="modSp mod">
        <pc:chgData name="Zlatko Duric" userId="3061290e-22e6-4090-8fcf-8e250ec7cf38" providerId="ADAL" clId="{7AB8D8E2-75BD-44D0-A5A1-68A0FA659FDC}" dt="2021-05-02T23:16:13.759" v="498" actId="20577"/>
        <pc:sldMkLst>
          <pc:docMk/>
          <pc:sldMk cId="963943390" sldId="299"/>
        </pc:sldMkLst>
        <pc:spChg chg="mod">
          <ac:chgData name="Zlatko Duric" userId="3061290e-22e6-4090-8fcf-8e250ec7cf38" providerId="ADAL" clId="{7AB8D8E2-75BD-44D0-A5A1-68A0FA659FDC}" dt="2021-05-02T23:16:13.759" v="498" actId="20577"/>
          <ac:spMkLst>
            <pc:docMk/>
            <pc:sldMk cId="963943390" sldId="299"/>
            <ac:spMk id="5" creationId="{CB22C27F-9C37-41D5-A47F-AAF15548000C}"/>
          </ac:spMkLst>
        </pc:spChg>
      </pc:sldChg>
      <pc:sldChg chg="modSp mod">
        <pc:chgData name="Zlatko Duric" userId="3061290e-22e6-4090-8fcf-8e250ec7cf38" providerId="ADAL" clId="{7AB8D8E2-75BD-44D0-A5A1-68A0FA659FDC}" dt="2021-05-02T23:16:42.910" v="514" actId="20577"/>
        <pc:sldMkLst>
          <pc:docMk/>
          <pc:sldMk cId="3019074881" sldId="300"/>
        </pc:sldMkLst>
        <pc:spChg chg="mod">
          <ac:chgData name="Zlatko Duric" userId="3061290e-22e6-4090-8fcf-8e250ec7cf38" providerId="ADAL" clId="{7AB8D8E2-75BD-44D0-A5A1-68A0FA659FDC}" dt="2021-05-02T23:16:42.910" v="514" actId="20577"/>
          <ac:spMkLst>
            <pc:docMk/>
            <pc:sldMk cId="3019074881" sldId="300"/>
            <ac:spMk id="5" creationId="{2661A036-03E8-420C-A368-0DC4F61D2521}"/>
          </ac:spMkLst>
        </pc:spChg>
      </pc:sldChg>
      <pc:sldChg chg="modSp mod">
        <pc:chgData name="Zlatko Duric" userId="3061290e-22e6-4090-8fcf-8e250ec7cf38" providerId="ADAL" clId="{7AB8D8E2-75BD-44D0-A5A1-68A0FA659FDC}" dt="2021-05-02T23:17:44.518" v="657" actId="6549"/>
        <pc:sldMkLst>
          <pc:docMk/>
          <pc:sldMk cId="3473779806" sldId="301"/>
        </pc:sldMkLst>
        <pc:spChg chg="mod">
          <ac:chgData name="Zlatko Duric" userId="3061290e-22e6-4090-8fcf-8e250ec7cf38" providerId="ADAL" clId="{7AB8D8E2-75BD-44D0-A5A1-68A0FA659FDC}" dt="2021-05-02T23:17:44.518" v="657" actId="6549"/>
          <ac:spMkLst>
            <pc:docMk/>
            <pc:sldMk cId="3473779806" sldId="301"/>
            <ac:spMk id="2" creationId="{9163A0E3-5721-4318-90F6-48CEB52EB643}"/>
          </ac:spMkLst>
        </pc:spChg>
        <pc:spChg chg="mod">
          <ac:chgData name="Zlatko Duric" userId="3061290e-22e6-4090-8fcf-8e250ec7cf38" providerId="ADAL" clId="{7AB8D8E2-75BD-44D0-A5A1-68A0FA659FDC}" dt="2021-05-02T23:17:06.676" v="542" actId="20577"/>
          <ac:spMkLst>
            <pc:docMk/>
            <pc:sldMk cId="3473779806" sldId="301"/>
            <ac:spMk id="5" creationId="{36FF3155-CE7E-42D8-A39E-83F4EB1739CC}"/>
          </ac:spMkLst>
        </pc:spChg>
      </pc:sldChg>
      <pc:sldChg chg="modSp mod">
        <pc:chgData name="Zlatko Duric" userId="3061290e-22e6-4090-8fcf-8e250ec7cf38" providerId="ADAL" clId="{7AB8D8E2-75BD-44D0-A5A1-68A0FA659FDC}" dt="2021-05-02T23:19:03.970" v="696" actId="20577"/>
        <pc:sldMkLst>
          <pc:docMk/>
          <pc:sldMk cId="2453786573" sldId="302"/>
        </pc:sldMkLst>
        <pc:spChg chg="mod">
          <ac:chgData name="Zlatko Duric" userId="3061290e-22e6-4090-8fcf-8e250ec7cf38" providerId="ADAL" clId="{7AB8D8E2-75BD-44D0-A5A1-68A0FA659FDC}" dt="2021-05-02T23:19:03.970" v="696" actId="20577"/>
          <ac:spMkLst>
            <pc:docMk/>
            <pc:sldMk cId="2453786573" sldId="302"/>
            <ac:spMk id="5" creationId="{16253873-0A02-4B32-90DD-C37879409F86}"/>
          </ac:spMkLst>
        </pc:spChg>
      </pc:sldChg>
      <pc:sldChg chg="modSp mod">
        <pc:chgData name="Zlatko Duric" userId="3061290e-22e6-4090-8fcf-8e250ec7cf38" providerId="ADAL" clId="{7AB8D8E2-75BD-44D0-A5A1-68A0FA659FDC}" dt="2021-05-02T23:19:15.041" v="721" actId="5793"/>
        <pc:sldMkLst>
          <pc:docMk/>
          <pc:sldMk cId="2193306490" sldId="303"/>
        </pc:sldMkLst>
        <pc:spChg chg="mod">
          <ac:chgData name="Zlatko Duric" userId="3061290e-22e6-4090-8fcf-8e250ec7cf38" providerId="ADAL" clId="{7AB8D8E2-75BD-44D0-A5A1-68A0FA659FDC}" dt="2021-05-02T23:19:15.041" v="721" actId="5793"/>
          <ac:spMkLst>
            <pc:docMk/>
            <pc:sldMk cId="2193306490" sldId="303"/>
            <ac:spMk id="5" creationId="{0A035D12-BDF9-4F2E-87AC-ED88F565EECD}"/>
          </ac:spMkLst>
        </pc:spChg>
      </pc:sldChg>
      <pc:sldChg chg="modSp mod">
        <pc:chgData name="Zlatko Duric" userId="3061290e-22e6-4090-8fcf-8e250ec7cf38" providerId="ADAL" clId="{7AB8D8E2-75BD-44D0-A5A1-68A0FA659FDC}" dt="2021-05-02T23:19:39.068" v="789" actId="20577"/>
        <pc:sldMkLst>
          <pc:docMk/>
          <pc:sldMk cId="649609346" sldId="304"/>
        </pc:sldMkLst>
        <pc:spChg chg="mod">
          <ac:chgData name="Zlatko Duric" userId="3061290e-22e6-4090-8fcf-8e250ec7cf38" providerId="ADAL" clId="{7AB8D8E2-75BD-44D0-A5A1-68A0FA659FDC}" dt="2021-05-02T23:19:39.068" v="789" actId="20577"/>
          <ac:spMkLst>
            <pc:docMk/>
            <pc:sldMk cId="649609346" sldId="304"/>
            <ac:spMk id="5" creationId="{71980F91-68D0-46A6-BF22-E5AD335D0728}"/>
          </ac:spMkLst>
        </pc:spChg>
      </pc:sldChg>
      <pc:sldChg chg="modSp mod">
        <pc:chgData name="Zlatko Duric" userId="3061290e-22e6-4090-8fcf-8e250ec7cf38" providerId="ADAL" clId="{7AB8D8E2-75BD-44D0-A5A1-68A0FA659FDC}" dt="2021-05-02T23:20:07.873" v="818" actId="20577"/>
        <pc:sldMkLst>
          <pc:docMk/>
          <pc:sldMk cId="2720865256" sldId="305"/>
        </pc:sldMkLst>
        <pc:spChg chg="mod">
          <ac:chgData name="Zlatko Duric" userId="3061290e-22e6-4090-8fcf-8e250ec7cf38" providerId="ADAL" clId="{7AB8D8E2-75BD-44D0-A5A1-68A0FA659FDC}" dt="2021-05-02T23:20:07.873" v="818" actId="20577"/>
          <ac:spMkLst>
            <pc:docMk/>
            <pc:sldMk cId="2720865256" sldId="305"/>
            <ac:spMk id="5" creationId="{8EAF77CC-7787-40E9-B0FF-30B31B268816}"/>
          </ac:spMkLst>
        </pc:spChg>
      </pc:sldChg>
      <pc:sldChg chg="modSp mod">
        <pc:chgData name="Zlatko Duric" userId="3061290e-22e6-4090-8fcf-8e250ec7cf38" providerId="ADAL" clId="{7AB8D8E2-75BD-44D0-A5A1-68A0FA659FDC}" dt="2021-05-02T23:22:06.036" v="892" actId="20577"/>
        <pc:sldMkLst>
          <pc:docMk/>
          <pc:sldMk cId="3651171281" sldId="306"/>
        </pc:sldMkLst>
        <pc:spChg chg="mod">
          <ac:chgData name="Zlatko Duric" userId="3061290e-22e6-4090-8fcf-8e250ec7cf38" providerId="ADAL" clId="{7AB8D8E2-75BD-44D0-A5A1-68A0FA659FDC}" dt="2021-05-02T23:22:06.036" v="892" actId="20577"/>
          <ac:spMkLst>
            <pc:docMk/>
            <pc:sldMk cId="3651171281" sldId="306"/>
            <ac:spMk id="2" creationId="{CC77B884-719F-4654-B740-192441F2995F}"/>
          </ac:spMkLst>
        </pc:spChg>
        <pc:spChg chg="mod">
          <ac:chgData name="Zlatko Duric" userId="3061290e-22e6-4090-8fcf-8e250ec7cf38" providerId="ADAL" clId="{7AB8D8E2-75BD-44D0-A5A1-68A0FA659FDC}" dt="2021-05-02T23:21:58.922" v="866" actId="20577"/>
          <ac:spMkLst>
            <pc:docMk/>
            <pc:sldMk cId="3651171281" sldId="306"/>
            <ac:spMk id="5" creationId="{4440B9AF-A38C-42B8-9E14-95C0494BDBB9}"/>
          </ac:spMkLst>
        </pc:spChg>
      </pc:sldChg>
      <pc:sldChg chg="addSp modSp mod">
        <pc:chgData name="Zlatko Duric" userId="3061290e-22e6-4090-8fcf-8e250ec7cf38" providerId="ADAL" clId="{7AB8D8E2-75BD-44D0-A5A1-68A0FA659FDC}" dt="2021-05-02T23:26:37.513" v="1224" actId="1076"/>
        <pc:sldMkLst>
          <pc:docMk/>
          <pc:sldMk cId="3256492143" sldId="307"/>
        </pc:sldMkLst>
        <pc:spChg chg="mod">
          <ac:chgData name="Zlatko Duric" userId="3061290e-22e6-4090-8fcf-8e250ec7cf38" providerId="ADAL" clId="{7AB8D8E2-75BD-44D0-A5A1-68A0FA659FDC}" dt="2021-05-02T23:23:53.782" v="997" actId="6549"/>
          <ac:spMkLst>
            <pc:docMk/>
            <pc:sldMk cId="3256492143" sldId="307"/>
            <ac:spMk id="5" creationId="{AD201F24-1DFE-4908-AA68-4E3DD2DD726C}"/>
          </ac:spMkLst>
        </pc:spChg>
        <pc:spChg chg="mod">
          <ac:chgData name="Zlatko Duric" userId="3061290e-22e6-4090-8fcf-8e250ec7cf38" providerId="ADAL" clId="{7AB8D8E2-75BD-44D0-A5A1-68A0FA659FDC}" dt="2021-05-02T23:23:34.827" v="971" actId="20577"/>
          <ac:spMkLst>
            <pc:docMk/>
            <pc:sldMk cId="3256492143" sldId="307"/>
            <ac:spMk id="6" creationId="{8C3DAF3F-082A-4537-A219-B3444FF306B2}"/>
          </ac:spMkLst>
        </pc:spChg>
        <pc:spChg chg="add mod">
          <ac:chgData name="Zlatko Duric" userId="3061290e-22e6-4090-8fcf-8e250ec7cf38" providerId="ADAL" clId="{7AB8D8E2-75BD-44D0-A5A1-68A0FA659FDC}" dt="2021-05-02T23:26:37.513" v="1224" actId="1076"/>
          <ac:spMkLst>
            <pc:docMk/>
            <pc:sldMk cId="3256492143" sldId="307"/>
            <ac:spMk id="8" creationId="{3AFE2D0E-186D-440D-BC47-194926BB7021}"/>
          </ac:spMkLst>
        </pc:spChg>
        <pc:spChg chg="add mod">
          <ac:chgData name="Zlatko Duric" userId="3061290e-22e6-4090-8fcf-8e250ec7cf38" providerId="ADAL" clId="{7AB8D8E2-75BD-44D0-A5A1-68A0FA659FDC}" dt="2021-05-02T23:26:37.513" v="1224" actId="1076"/>
          <ac:spMkLst>
            <pc:docMk/>
            <pc:sldMk cId="3256492143" sldId="307"/>
            <ac:spMk id="9" creationId="{D6106A38-6A0A-4009-B85F-E5E423028391}"/>
          </ac:spMkLst>
        </pc:spChg>
      </pc:sldChg>
      <pc:sldChg chg="modSp del mod">
        <pc:chgData name="Zlatko Duric" userId="3061290e-22e6-4090-8fcf-8e250ec7cf38" providerId="ADAL" clId="{7AB8D8E2-75BD-44D0-A5A1-68A0FA659FDC}" dt="2021-05-02T23:26:40.925" v="1225" actId="47"/>
        <pc:sldMkLst>
          <pc:docMk/>
          <pc:sldMk cId="4195295060" sldId="308"/>
        </pc:sldMkLst>
        <pc:spChg chg="mod">
          <ac:chgData name="Zlatko Duric" userId="3061290e-22e6-4090-8fcf-8e250ec7cf38" providerId="ADAL" clId="{7AB8D8E2-75BD-44D0-A5A1-68A0FA659FDC}" dt="2021-05-02T23:25:39.597" v="1030" actId="14100"/>
          <ac:spMkLst>
            <pc:docMk/>
            <pc:sldMk cId="4195295060" sldId="308"/>
            <ac:spMk id="2" creationId="{A6455F40-0AAC-4AD4-A9A4-D42913284E27}"/>
          </ac:spMkLst>
        </pc:spChg>
        <pc:spChg chg="mod">
          <ac:chgData name="Zlatko Duric" userId="3061290e-22e6-4090-8fcf-8e250ec7cf38" providerId="ADAL" clId="{7AB8D8E2-75BD-44D0-A5A1-68A0FA659FDC}" dt="2021-05-02T23:25:33.784" v="1028" actId="14100"/>
          <ac:spMkLst>
            <pc:docMk/>
            <pc:sldMk cId="4195295060" sldId="308"/>
            <ac:spMk id="8" creationId="{1F127243-9532-4C65-A4D2-8794326AE713}"/>
          </ac:spMkLst>
        </pc:spChg>
      </pc:sldChg>
      <pc:sldChg chg="addSp modSp mod">
        <pc:chgData name="Zlatko Duric" userId="3061290e-22e6-4090-8fcf-8e250ec7cf38" providerId="ADAL" clId="{7AB8D8E2-75BD-44D0-A5A1-68A0FA659FDC}" dt="2021-05-02T23:29:35.054" v="1564" actId="403"/>
        <pc:sldMkLst>
          <pc:docMk/>
          <pc:sldMk cId="788660594" sldId="309"/>
        </pc:sldMkLst>
        <pc:spChg chg="mod">
          <ac:chgData name="Zlatko Duric" userId="3061290e-22e6-4090-8fcf-8e250ec7cf38" providerId="ADAL" clId="{7AB8D8E2-75BD-44D0-A5A1-68A0FA659FDC}" dt="2021-05-02T23:29:35.054" v="1564" actId="403"/>
          <ac:spMkLst>
            <pc:docMk/>
            <pc:sldMk cId="788660594" sldId="309"/>
            <ac:spMk id="2" creationId="{4A0DF02B-3A16-4969-BC48-D0488410E4D4}"/>
          </ac:spMkLst>
        </pc:spChg>
        <pc:spChg chg="mod">
          <ac:chgData name="Zlatko Duric" userId="3061290e-22e6-4090-8fcf-8e250ec7cf38" providerId="ADAL" clId="{7AB8D8E2-75BD-44D0-A5A1-68A0FA659FDC}" dt="2021-05-02T23:27:11.348" v="1290" actId="20577"/>
          <ac:spMkLst>
            <pc:docMk/>
            <pc:sldMk cId="788660594" sldId="309"/>
            <ac:spMk id="5" creationId="{0E0D0AFA-C488-4FFF-A007-F53434CC1363}"/>
          </ac:spMkLst>
        </pc:spChg>
        <pc:spChg chg="add mod">
          <ac:chgData name="Zlatko Duric" userId="3061290e-22e6-4090-8fcf-8e250ec7cf38" providerId="ADAL" clId="{7AB8D8E2-75BD-44D0-A5A1-68A0FA659FDC}" dt="2021-05-02T23:28:38.024" v="1378" actId="108"/>
          <ac:spMkLst>
            <pc:docMk/>
            <pc:sldMk cId="788660594" sldId="309"/>
            <ac:spMk id="7" creationId="{67810CBA-2E9C-435D-BDD6-BAC3544AE854}"/>
          </ac:spMkLst>
        </pc:spChg>
      </pc:sldChg>
      <pc:sldChg chg="modSp mod">
        <pc:chgData name="Zlatko Duric" userId="3061290e-22e6-4090-8fcf-8e250ec7cf38" providerId="ADAL" clId="{7AB8D8E2-75BD-44D0-A5A1-68A0FA659FDC}" dt="2021-05-02T23:30:58.039" v="1741" actId="6549"/>
        <pc:sldMkLst>
          <pc:docMk/>
          <pc:sldMk cId="2902687368" sldId="310"/>
        </pc:sldMkLst>
        <pc:spChg chg="mod">
          <ac:chgData name="Zlatko Duric" userId="3061290e-22e6-4090-8fcf-8e250ec7cf38" providerId="ADAL" clId="{7AB8D8E2-75BD-44D0-A5A1-68A0FA659FDC}" dt="2021-05-02T23:30:58.039" v="1741" actId="6549"/>
          <ac:spMkLst>
            <pc:docMk/>
            <pc:sldMk cId="2902687368" sldId="310"/>
            <ac:spMk id="2" creationId="{E641CCFF-9758-4CCB-8FB4-CB3400AD222A}"/>
          </ac:spMkLst>
        </pc:spChg>
        <pc:spChg chg="mod">
          <ac:chgData name="Zlatko Duric" userId="3061290e-22e6-4090-8fcf-8e250ec7cf38" providerId="ADAL" clId="{7AB8D8E2-75BD-44D0-A5A1-68A0FA659FDC}" dt="2021-05-02T23:29:50.426" v="1606" actId="20577"/>
          <ac:spMkLst>
            <pc:docMk/>
            <pc:sldMk cId="2902687368" sldId="310"/>
            <ac:spMk id="5" creationId="{B76D2CA1-9EF8-4179-A42F-1912CA9B37CA}"/>
          </ac:spMkLst>
        </pc:spChg>
      </pc:sldChg>
      <pc:sldChg chg="modSp mod">
        <pc:chgData name="Zlatko Duric" userId="3061290e-22e6-4090-8fcf-8e250ec7cf38" providerId="ADAL" clId="{7AB8D8E2-75BD-44D0-A5A1-68A0FA659FDC}" dt="2021-05-02T23:31:16.271" v="1753" actId="108"/>
        <pc:sldMkLst>
          <pc:docMk/>
          <pc:sldMk cId="3750530419" sldId="311"/>
        </pc:sldMkLst>
        <pc:spChg chg="mod">
          <ac:chgData name="Zlatko Duric" userId="3061290e-22e6-4090-8fcf-8e250ec7cf38" providerId="ADAL" clId="{7AB8D8E2-75BD-44D0-A5A1-68A0FA659FDC}" dt="2021-05-02T23:31:07.475" v="1752" actId="20577"/>
          <ac:spMkLst>
            <pc:docMk/>
            <pc:sldMk cId="3750530419" sldId="311"/>
            <ac:spMk id="5" creationId="{ED872E1F-A4B5-4009-8A37-06390134FC6E}"/>
          </ac:spMkLst>
        </pc:spChg>
        <pc:spChg chg="mod">
          <ac:chgData name="Zlatko Duric" userId="3061290e-22e6-4090-8fcf-8e250ec7cf38" providerId="ADAL" clId="{7AB8D8E2-75BD-44D0-A5A1-68A0FA659FDC}" dt="2021-05-02T23:31:16.271" v="1753" actId="108"/>
          <ac:spMkLst>
            <pc:docMk/>
            <pc:sldMk cId="3750530419" sldId="311"/>
            <ac:spMk id="8" creationId="{91FB87B1-8520-4E8B-BB70-F7237E3DA30D}"/>
          </ac:spMkLst>
        </pc:spChg>
      </pc:sldChg>
      <pc:sldChg chg="modSp mod">
        <pc:chgData name="Zlatko Duric" userId="3061290e-22e6-4090-8fcf-8e250ec7cf38" providerId="ADAL" clId="{7AB8D8E2-75BD-44D0-A5A1-68A0FA659FDC}" dt="2021-05-02T23:32:18.327" v="1763" actId="20577"/>
        <pc:sldMkLst>
          <pc:docMk/>
          <pc:sldMk cId="701957254" sldId="312"/>
        </pc:sldMkLst>
        <pc:spChg chg="mod">
          <ac:chgData name="Zlatko Duric" userId="3061290e-22e6-4090-8fcf-8e250ec7cf38" providerId="ADAL" clId="{7AB8D8E2-75BD-44D0-A5A1-68A0FA659FDC}" dt="2021-05-02T23:32:18.327" v="1763" actId="20577"/>
          <ac:spMkLst>
            <pc:docMk/>
            <pc:sldMk cId="701957254" sldId="312"/>
            <ac:spMk id="5" creationId="{3590AA54-D054-411E-90F4-B252A517FDFD}"/>
          </ac:spMkLst>
        </pc:spChg>
      </pc:sldChg>
      <pc:sldChg chg="modSp mod">
        <pc:chgData name="Zlatko Duric" userId="3061290e-22e6-4090-8fcf-8e250ec7cf38" providerId="ADAL" clId="{7AB8D8E2-75BD-44D0-A5A1-68A0FA659FDC}" dt="2021-05-02T23:32:49.406" v="1826" actId="20577"/>
        <pc:sldMkLst>
          <pc:docMk/>
          <pc:sldMk cId="3997198167" sldId="313"/>
        </pc:sldMkLst>
        <pc:spChg chg="mod">
          <ac:chgData name="Zlatko Duric" userId="3061290e-22e6-4090-8fcf-8e250ec7cf38" providerId="ADAL" clId="{7AB8D8E2-75BD-44D0-A5A1-68A0FA659FDC}" dt="2021-05-02T23:32:49.406" v="1826" actId="20577"/>
          <ac:spMkLst>
            <pc:docMk/>
            <pc:sldMk cId="3997198167" sldId="313"/>
            <ac:spMk id="5" creationId="{F44E5DD8-0B7B-4305-8609-2026FA1BD920}"/>
          </ac:spMkLst>
        </pc:spChg>
      </pc:sldChg>
      <pc:sldChg chg="modSp mod">
        <pc:chgData name="Zlatko Duric" userId="3061290e-22e6-4090-8fcf-8e250ec7cf38" providerId="ADAL" clId="{7AB8D8E2-75BD-44D0-A5A1-68A0FA659FDC}" dt="2021-05-02T23:33:46.660" v="1836" actId="20577"/>
        <pc:sldMkLst>
          <pc:docMk/>
          <pc:sldMk cId="1473495544" sldId="314"/>
        </pc:sldMkLst>
        <pc:spChg chg="mod">
          <ac:chgData name="Zlatko Duric" userId="3061290e-22e6-4090-8fcf-8e250ec7cf38" providerId="ADAL" clId="{7AB8D8E2-75BD-44D0-A5A1-68A0FA659FDC}" dt="2021-05-02T23:33:46.660" v="1836" actId="20577"/>
          <ac:spMkLst>
            <pc:docMk/>
            <pc:sldMk cId="1473495544" sldId="314"/>
            <ac:spMk id="5" creationId="{FEE816C1-A4B5-4789-9BB4-D16B3DC7773A}"/>
          </ac:spMkLst>
        </pc:spChg>
      </pc:sldChg>
      <pc:sldChg chg="modSp mod">
        <pc:chgData name="Zlatko Duric" userId="3061290e-22e6-4090-8fcf-8e250ec7cf38" providerId="ADAL" clId="{7AB8D8E2-75BD-44D0-A5A1-68A0FA659FDC}" dt="2021-05-02T23:33:51.777" v="1841" actId="20577"/>
        <pc:sldMkLst>
          <pc:docMk/>
          <pc:sldMk cId="3446512811" sldId="315"/>
        </pc:sldMkLst>
        <pc:spChg chg="mod">
          <ac:chgData name="Zlatko Duric" userId="3061290e-22e6-4090-8fcf-8e250ec7cf38" providerId="ADAL" clId="{7AB8D8E2-75BD-44D0-A5A1-68A0FA659FDC}" dt="2021-05-02T23:33:51.777" v="1841" actId="20577"/>
          <ac:spMkLst>
            <pc:docMk/>
            <pc:sldMk cId="3446512811" sldId="315"/>
            <ac:spMk id="5" creationId="{E45C04CC-441E-46BA-AFF4-E870825982F4}"/>
          </ac:spMkLst>
        </pc:spChg>
      </pc:sldChg>
      <pc:sldChg chg="modSp mod">
        <pc:chgData name="Zlatko Duric" userId="3061290e-22e6-4090-8fcf-8e250ec7cf38" providerId="ADAL" clId="{7AB8D8E2-75BD-44D0-A5A1-68A0FA659FDC}" dt="2021-05-02T23:34:00.127" v="1857" actId="20577"/>
        <pc:sldMkLst>
          <pc:docMk/>
          <pc:sldMk cId="2469295197" sldId="316"/>
        </pc:sldMkLst>
        <pc:spChg chg="mod">
          <ac:chgData name="Zlatko Duric" userId="3061290e-22e6-4090-8fcf-8e250ec7cf38" providerId="ADAL" clId="{7AB8D8E2-75BD-44D0-A5A1-68A0FA659FDC}" dt="2021-05-02T23:34:00.127" v="1857" actId="20577"/>
          <ac:spMkLst>
            <pc:docMk/>
            <pc:sldMk cId="2469295197" sldId="316"/>
            <ac:spMk id="5" creationId="{C5459454-A1CF-42DD-B9AC-CED06D1205BD}"/>
          </ac:spMkLst>
        </pc:spChg>
      </pc:sldChg>
      <pc:sldChg chg="modSp mod">
        <pc:chgData name="Zlatko Duric" userId="3061290e-22e6-4090-8fcf-8e250ec7cf38" providerId="ADAL" clId="{7AB8D8E2-75BD-44D0-A5A1-68A0FA659FDC}" dt="2021-05-02T23:35:07.596" v="1933" actId="6549"/>
        <pc:sldMkLst>
          <pc:docMk/>
          <pc:sldMk cId="2736726466" sldId="317"/>
        </pc:sldMkLst>
        <pc:spChg chg="mod">
          <ac:chgData name="Zlatko Duric" userId="3061290e-22e6-4090-8fcf-8e250ec7cf38" providerId="ADAL" clId="{7AB8D8E2-75BD-44D0-A5A1-68A0FA659FDC}" dt="2021-05-02T23:35:07.596" v="1933" actId="6549"/>
          <ac:spMkLst>
            <pc:docMk/>
            <pc:sldMk cId="2736726466" sldId="317"/>
            <ac:spMk id="5" creationId="{F39E7A1E-F439-43BA-B814-9C740BC2C252}"/>
          </ac:spMkLst>
        </pc:spChg>
      </pc:sldChg>
      <pc:sldChg chg="modSp mod">
        <pc:chgData name="Zlatko Duric" userId="3061290e-22e6-4090-8fcf-8e250ec7cf38" providerId="ADAL" clId="{7AB8D8E2-75BD-44D0-A5A1-68A0FA659FDC}" dt="2021-05-03T07:41:43.293" v="5168" actId="20577"/>
        <pc:sldMkLst>
          <pc:docMk/>
          <pc:sldMk cId="3327201093" sldId="318"/>
        </pc:sldMkLst>
        <pc:spChg chg="mod">
          <ac:chgData name="Zlatko Duric" userId="3061290e-22e6-4090-8fcf-8e250ec7cf38" providerId="ADAL" clId="{7AB8D8E2-75BD-44D0-A5A1-68A0FA659FDC}" dt="2021-05-02T23:35:37.099" v="1966" actId="6549"/>
          <ac:spMkLst>
            <pc:docMk/>
            <pc:sldMk cId="3327201093" sldId="318"/>
            <ac:spMk id="5" creationId="{315E16B6-CD15-469F-9658-883D71CFE7B4}"/>
          </ac:spMkLst>
        </pc:spChg>
        <pc:spChg chg="mod">
          <ac:chgData name="Zlatko Duric" userId="3061290e-22e6-4090-8fcf-8e250ec7cf38" providerId="ADAL" clId="{7AB8D8E2-75BD-44D0-A5A1-68A0FA659FDC}" dt="2021-05-03T07:41:43.293" v="5168" actId="20577"/>
          <ac:spMkLst>
            <pc:docMk/>
            <pc:sldMk cId="3327201093" sldId="318"/>
            <ac:spMk id="7" creationId="{1E6B94A5-E627-4528-A65E-AED30D9F38F9}"/>
          </ac:spMkLst>
        </pc:spChg>
      </pc:sldChg>
      <pc:sldChg chg="modSp mod">
        <pc:chgData name="Zlatko Duric" userId="3061290e-22e6-4090-8fcf-8e250ec7cf38" providerId="ADAL" clId="{7AB8D8E2-75BD-44D0-A5A1-68A0FA659FDC}" dt="2021-05-02T23:36:37.306" v="2028" actId="6549"/>
        <pc:sldMkLst>
          <pc:docMk/>
          <pc:sldMk cId="3456826032" sldId="319"/>
        </pc:sldMkLst>
        <pc:spChg chg="mod">
          <ac:chgData name="Zlatko Duric" userId="3061290e-22e6-4090-8fcf-8e250ec7cf38" providerId="ADAL" clId="{7AB8D8E2-75BD-44D0-A5A1-68A0FA659FDC}" dt="2021-05-02T23:36:37.306" v="2028" actId="6549"/>
          <ac:spMkLst>
            <pc:docMk/>
            <pc:sldMk cId="3456826032" sldId="319"/>
            <ac:spMk id="5" creationId="{F2087895-05E8-4DC2-84F0-B05DF726E185}"/>
          </ac:spMkLst>
        </pc:spChg>
      </pc:sldChg>
      <pc:sldChg chg="modSp mod">
        <pc:chgData name="Zlatko Duric" userId="3061290e-22e6-4090-8fcf-8e250ec7cf38" providerId="ADAL" clId="{7AB8D8E2-75BD-44D0-A5A1-68A0FA659FDC}" dt="2021-05-02T23:37:03.656" v="2077" actId="20577"/>
        <pc:sldMkLst>
          <pc:docMk/>
          <pc:sldMk cId="1378261270" sldId="320"/>
        </pc:sldMkLst>
        <pc:spChg chg="mod">
          <ac:chgData name="Zlatko Duric" userId="3061290e-22e6-4090-8fcf-8e250ec7cf38" providerId="ADAL" clId="{7AB8D8E2-75BD-44D0-A5A1-68A0FA659FDC}" dt="2021-05-02T23:37:03.656" v="2077" actId="20577"/>
          <ac:spMkLst>
            <pc:docMk/>
            <pc:sldMk cId="1378261270" sldId="320"/>
            <ac:spMk id="5" creationId="{584CE591-0B14-43E0-B37F-DB9D54C8F949}"/>
          </ac:spMkLst>
        </pc:spChg>
      </pc:sldChg>
      <pc:sldChg chg="modSp mod">
        <pc:chgData name="Zlatko Duric" userId="3061290e-22e6-4090-8fcf-8e250ec7cf38" providerId="ADAL" clId="{7AB8D8E2-75BD-44D0-A5A1-68A0FA659FDC}" dt="2021-05-02T23:43:53.774" v="2111" actId="20577"/>
        <pc:sldMkLst>
          <pc:docMk/>
          <pc:sldMk cId="3446211694" sldId="321"/>
        </pc:sldMkLst>
        <pc:spChg chg="mod">
          <ac:chgData name="Zlatko Duric" userId="3061290e-22e6-4090-8fcf-8e250ec7cf38" providerId="ADAL" clId="{7AB8D8E2-75BD-44D0-A5A1-68A0FA659FDC}" dt="2021-05-02T23:43:53.774" v="2111" actId="20577"/>
          <ac:spMkLst>
            <pc:docMk/>
            <pc:sldMk cId="3446211694" sldId="321"/>
            <ac:spMk id="5" creationId="{8D59ED06-D90A-4EB7-9A4A-E8A97A51E079}"/>
          </ac:spMkLst>
        </pc:spChg>
      </pc:sldChg>
      <pc:sldChg chg="modSp mod">
        <pc:chgData name="Zlatko Duric" userId="3061290e-22e6-4090-8fcf-8e250ec7cf38" providerId="ADAL" clId="{7AB8D8E2-75BD-44D0-A5A1-68A0FA659FDC}" dt="2021-05-02T23:44:25.982" v="2161" actId="20577"/>
        <pc:sldMkLst>
          <pc:docMk/>
          <pc:sldMk cId="711139605" sldId="322"/>
        </pc:sldMkLst>
        <pc:spChg chg="mod">
          <ac:chgData name="Zlatko Duric" userId="3061290e-22e6-4090-8fcf-8e250ec7cf38" providerId="ADAL" clId="{7AB8D8E2-75BD-44D0-A5A1-68A0FA659FDC}" dt="2021-05-02T23:44:25.982" v="2161" actId="20577"/>
          <ac:spMkLst>
            <pc:docMk/>
            <pc:sldMk cId="711139605" sldId="322"/>
            <ac:spMk id="5" creationId="{494AB4DC-7DBD-405E-B3FA-F9D706D5D6E8}"/>
          </ac:spMkLst>
        </pc:spChg>
      </pc:sldChg>
      <pc:sldChg chg="modSp mod">
        <pc:chgData name="Zlatko Duric" userId="3061290e-22e6-4090-8fcf-8e250ec7cf38" providerId="ADAL" clId="{7AB8D8E2-75BD-44D0-A5A1-68A0FA659FDC}" dt="2021-05-02T23:45:08.561" v="2250" actId="6549"/>
        <pc:sldMkLst>
          <pc:docMk/>
          <pc:sldMk cId="908470871" sldId="323"/>
        </pc:sldMkLst>
        <pc:spChg chg="mod">
          <ac:chgData name="Zlatko Duric" userId="3061290e-22e6-4090-8fcf-8e250ec7cf38" providerId="ADAL" clId="{7AB8D8E2-75BD-44D0-A5A1-68A0FA659FDC}" dt="2021-05-02T23:45:08.561" v="2250" actId="6549"/>
          <ac:spMkLst>
            <pc:docMk/>
            <pc:sldMk cId="908470871" sldId="323"/>
            <ac:spMk id="5" creationId="{141E3DE7-0735-4F42-A350-9318A8C35621}"/>
          </ac:spMkLst>
        </pc:spChg>
      </pc:sldChg>
      <pc:sldChg chg="modSp mod">
        <pc:chgData name="Zlatko Duric" userId="3061290e-22e6-4090-8fcf-8e250ec7cf38" providerId="ADAL" clId="{7AB8D8E2-75BD-44D0-A5A1-68A0FA659FDC}" dt="2021-05-02T23:48:20.971" v="2657" actId="6549"/>
        <pc:sldMkLst>
          <pc:docMk/>
          <pc:sldMk cId="2554616067" sldId="324"/>
        </pc:sldMkLst>
        <pc:spChg chg="mod">
          <ac:chgData name="Zlatko Duric" userId="3061290e-22e6-4090-8fcf-8e250ec7cf38" providerId="ADAL" clId="{7AB8D8E2-75BD-44D0-A5A1-68A0FA659FDC}" dt="2021-05-02T23:48:12.506" v="2656" actId="6549"/>
          <ac:spMkLst>
            <pc:docMk/>
            <pc:sldMk cId="2554616067" sldId="324"/>
            <ac:spMk id="2" creationId="{49AA11F7-76CA-40C6-A14D-2CC7E45D513E}"/>
          </ac:spMkLst>
        </pc:spChg>
        <pc:spChg chg="mod">
          <ac:chgData name="Zlatko Duric" userId="3061290e-22e6-4090-8fcf-8e250ec7cf38" providerId="ADAL" clId="{7AB8D8E2-75BD-44D0-A5A1-68A0FA659FDC}" dt="2021-05-02T23:48:20.971" v="2657" actId="6549"/>
          <ac:spMkLst>
            <pc:docMk/>
            <pc:sldMk cId="2554616067" sldId="324"/>
            <ac:spMk id="5" creationId="{96235DC7-5628-4A72-B947-9202CC755407}"/>
          </ac:spMkLst>
        </pc:spChg>
      </pc:sldChg>
      <pc:sldChg chg="modSp mod">
        <pc:chgData name="Zlatko Duric" userId="3061290e-22e6-4090-8fcf-8e250ec7cf38" providerId="ADAL" clId="{7AB8D8E2-75BD-44D0-A5A1-68A0FA659FDC}" dt="2021-05-02T23:44:51.018" v="2208" actId="20577"/>
        <pc:sldMkLst>
          <pc:docMk/>
          <pc:sldMk cId="2468242206" sldId="325"/>
        </pc:sldMkLst>
        <pc:spChg chg="mod">
          <ac:chgData name="Zlatko Duric" userId="3061290e-22e6-4090-8fcf-8e250ec7cf38" providerId="ADAL" clId="{7AB8D8E2-75BD-44D0-A5A1-68A0FA659FDC}" dt="2021-05-02T23:44:51.018" v="2208" actId="20577"/>
          <ac:spMkLst>
            <pc:docMk/>
            <pc:sldMk cId="2468242206" sldId="325"/>
            <ac:spMk id="5" creationId="{494AB4DC-7DBD-405E-B3FA-F9D706D5D6E8}"/>
          </ac:spMkLst>
        </pc:spChg>
      </pc:sldChg>
      <pc:sldChg chg="modSp mod">
        <pc:chgData name="Zlatko Duric" userId="3061290e-22e6-4090-8fcf-8e250ec7cf38" providerId="ADAL" clId="{7AB8D8E2-75BD-44D0-A5A1-68A0FA659FDC}" dt="2021-05-02T23:45:54.733" v="2298" actId="20577"/>
        <pc:sldMkLst>
          <pc:docMk/>
          <pc:sldMk cId="1536125351" sldId="326"/>
        </pc:sldMkLst>
        <pc:spChg chg="mod">
          <ac:chgData name="Zlatko Duric" userId="3061290e-22e6-4090-8fcf-8e250ec7cf38" providerId="ADAL" clId="{7AB8D8E2-75BD-44D0-A5A1-68A0FA659FDC}" dt="2021-05-02T23:45:54.733" v="2298" actId="20577"/>
          <ac:spMkLst>
            <pc:docMk/>
            <pc:sldMk cId="1536125351" sldId="326"/>
            <ac:spMk id="5" creationId="{53272AEA-21AA-41AB-890C-A8117CD8F886}"/>
          </ac:spMkLst>
        </pc:spChg>
      </pc:sldChg>
      <pc:sldChg chg="modSp mod">
        <pc:chgData name="Zlatko Duric" userId="3061290e-22e6-4090-8fcf-8e250ec7cf38" providerId="ADAL" clId="{7AB8D8E2-75BD-44D0-A5A1-68A0FA659FDC}" dt="2021-05-02T23:46:09.364" v="2357" actId="20577"/>
        <pc:sldMkLst>
          <pc:docMk/>
          <pc:sldMk cId="796158861" sldId="327"/>
        </pc:sldMkLst>
        <pc:spChg chg="mod">
          <ac:chgData name="Zlatko Duric" userId="3061290e-22e6-4090-8fcf-8e250ec7cf38" providerId="ADAL" clId="{7AB8D8E2-75BD-44D0-A5A1-68A0FA659FDC}" dt="2021-05-02T23:46:09.364" v="2357" actId="20577"/>
          <ac:spMkLst>
            <pc:docMk/>
            <pc:sldMk cId="796158861" sldId="327"/>
            <ac:spMk id="5" creationId="{8F7BA898-831E-405D-B03E-ED090E6D114D}"/>
          </ac:spMkLst>
        </pc:spChg>
      </pc:sldChg>
      <pc:sldChg chg="modSp mod">
        <pc:chgData name="Zlatko Duric" userId="3061290e-22e6-4090-8fcf-8e250ec7cf38" providerId="ADAL" clId="{7AB8D8E2-75BD-44D0-A5A1-68A0FA659FDC}" dt="2021-05-02T23:48:41.916" v="2758" actId="6549"/>
        <pc:sldMkLst>
          <pc:docMk/>
          <pc:sldMk cId="3378405603" sldId="328"/>
        </pc:sldMkLst>
        <pc:spChg chg="mod">
          <ac:chgData name="Zlatko Duric" userId="3061290e-22e6-4090-8fcf-8e250ec7cf38" providerId="ADAL" clId="{7AB8D8E2-75BD-44D0-A5A1-68A0FA659FDC}" dt="2021-05-02T23:48:41.916" v="2758" actId="6549"/>
          <ac:spMkLst>
            <pc:docMk/>
            <pc:sldMk cId="3378405603" sldId="328"/>
            <ac:spMk id="5" creationId="{0D97CB01-E8BF-4428-8F2E-A4DF748B1F29}"/>
          </ac:spMkLst>
        </pc:spChg>
      </pc:sldChg>
      <pc:sldChg chg="modSp mod">
        <pc:chgData name="Zlatko Duric" userId="3061290e-22e6-4090-8fcf-8e250ec7cf38" providerId="ADAL" clId="{7AB8D8E2-75BD-44D0-A5A1-68A0FA659FDC}" dt="2021-05-02T23:49:17.441" v="2850" actId="6549"/>
        <pc:sldMkLst>
          <pc:docMk/>
          <pc:sldMk cId="879315293" sldId="329"/>
        </pc:sldMkLst>
        <pc:spChg chg="mod">
          <ac:chgData name="Zlatko Duric" userId="3061290e-22e6-4090-8fcf-8e250ec7cf38" providerId="ADAL" clId="{7AB8D8E2-75BD-44D0-A5A1-68A0FA659FDC}" dt="2021-05-02T23:49:17.441" v="2850" actId="6549"/>
          <ac:spMkLst>
            <pc:docMk/>
            <pc:sldMk cId="879315293" sldId="329"/>
            <ac:spMk id="5" creationId="{0EFBCB90-5A2D-40EA-8864-2DB52B1BE891}"/>
          </ac:spMkLst>
        </pc:spChg>
      </pc:sldChg>
      <pc:sldChg chg="modSp mod">
        <pc:chgData name="Zlatko Duric" userId="3061290e-22e6-4090-8fcf-8e250ec7cf38" providerId="ADAL" clId="{7AB8D8E2-75BD-44D0-A5A1-68A0FA659FDC}" dt="2021-05-02T23:52:23.397" v="3290" actId="20577"/>
        <pc:sldMkLst>
          <pc:docMk/>
          <pc:sldMk cId="903105882" sldId="331"/>
        </pc:sldMkLst>
        <pc:spChg chg="mod">
          <ac:chgData name="Zlatko Duric" userId="3061290e-22e6-4090-8fcf-8e250ec7cf38" providerId="ADAL" clId="{7AB8D8E2-75BD-44D0-A5A1-68A0FA659FDC}" dt="2021-05-02T23:52:23.397" v="3290" actId="20577"/>
          <ac:spMkLst>
            <pc:docMk/>
            <pc:sldMk cId="903105882" sldId="331"/>
            <ac:spMk id="2" creationId="{F95CECCB-946D-46BB-986C-9052B95A567D}"/>
          </ac:spMkLst>
        </pc:spChg>
        <pc:spChg chg="mod">
          <ac:chgData name="Zlatko Duric" userId="3061290e-22e6-4090-8fcf-8e250ec7cf38" providerId="ADAL" clId="{7AB8D8E2-75BD-44D0-A5A1-68A0FA659FDC}" dt="2021-05-02T23:49:41.755" v="2876" actId="20577"/>
          <ac:spMkLst>
            <pc:docMk/>
            <pc:sldMk cId="903105882" sldId="331"/>
            <ac:spMk id="5" creationId="{CE0C9198-9539-433F-92DF-5A66F9B06138}"/>
          </ac:spMkLst>
        </pc:spChg>
      </pc:sldChg>
      <pc:sldChg chg="modSp mod">
        <pc:chgData name="Zlatko Duric" userId="3061290e-22e6-4090-8fcf-8e250ec7cf38" providerId="ADAL" clId="{7AB8D8E2-75BD-44D0-A5A1-68A0FA659FDC}" dt="2021-05-02T23:52:48.347" v="3335" actId="20577"/>
        <pc:sldMkLst>
          <pc:docMk/>
          <pc:sldMk cId="2964381061" sldId="332"/>
        </pc:sldMkLst>
        <pc:spChg chg="mod">
          <ac:chgData name="Zlatko Duric" userId="3061290e-22e6-4090-8fcf-8e250ec7cf38" providerId="ADAL" clId="{7AB8D8E2-75BD-44D0-A5A1-68A0FA659FDC}" dt="2021-05-02T23:52:48.347" v="3335" actId="20577"/>
          <ac:spMkLst>
            <pc:docMk/>
            <pc:sldMk cId="2964381061" sldId="332"/>
            <ac:spMk id="2" creationId="{3D3E008F-B342-44F7-AA69-87ADFEAD379E}"/>
          </ac:spMkLst>
        </pc:spChg>
        <pc:spChg chg="mod">
          <ac:chgData name="Zlatko Duric" userId="3061290e-22e6-4090-8fcf-8e250ec7cf38" providerId="ADAL" clId="{7AB8D8E2-75BD-44D0-A5A1-68A0FA659FDC}" dt="2021-05-02T23:52:38.550" v="3319" actId="6549"/>
          <ac:spMkLst>
            <pc:docMk/>
            <pc:sldMk cId="2964381061" sldId="332"/>
            <ac:spMk id="5" creationId="{E57D4FA9-FFED-477A-AFB0-52B854D493FA}"/>
          </ac:spMkLst>
        </pc:spChg>
      </pc:sldChg>
      <pc:sldChg chg="modSp mod">
        <pc:chgData name="Zlatko Duric" userId="3061290e-22e6-4090-8fcf-8e250ec7cf38" providerId="ADAL" clId="{7AB8D8E2-75BD-44D0-A5A1-68A0FA659FDC}" dt="2021-05-02T23:53:13.603" v="3361" actId="20577"/>
        <pc:sldMkLst>
          <pc:docMk/>
          <pc:sldMk cId="250310880" sldId="333"/>
        </pc:sldMkLst>
        <pc:spChg chg="mod">
          <ac:chgData name="Zlatko Duric" userId="3061290e-22e6-4090-8fcf-8e250ec7cf38" providerId="ADAL" clId="{7AB8D8E2-75BD-44D0-A5A1-68A0FA659FDC}" dt="2021-05-02T23:53:13.603" v="3361" actId="20577"/>
          <ac:spMkLst>
            <pc:docMk/>
            <pc:sldMk cId="250310880" sldId="333"/>
            <ac:spMk id="5" creationId="{FB1C0BAB-5739-4399-81C9-B8D4F4AEDFAC}"/>
          </ac:spMkLst>
        </pc:spChg>
      </pc:sldChg>
      <pc:sldChg chg="modSp mod">
        <pc:chgData name="Zlatko Duric" userId="3061290e-22e6-4090-8fcf-8e250ec7cf38" providerId="ADAL" clId="{7AB8D8E2-75BD-44D0-A5A1-68A0FA659FDC}" dt="2021-05-02T23:54:09.917" v="3498" actId="6549"/>
        <pc:sldMkLst>
          <pc:docMk/>
          <pc:sldMk cId="214666173" sldId="334"/>
        </pc:sldMkLst>
        <pc:spChg chg="mod">
          <ac:chgData name="Zlatko Duric" userId="3061290e-22e6-4090-8fcf-8e250ec7cf38" providerId="ADAL" clId="{7AB8D8E2-75BD-44D0-A5A1-68A0FA659FDC}" dt="2021-05-02T23:54:09.917" v="3498" actId="6549"/>
          <ac:spMkLst>
            <pc:docMk/>
            <pc:sldMk cId="214666173" sldId="334"/>
            <ac:spMk id="2" creationId="{1F9CC308-7A86-46CC-91C9-CDB937264AC0}"/>
          </ac:spMkLst>
        </pc:spChg>
        <pc:spChg chg="mod">
          <ac:chgData name="Zlatko Duric" userId="3061290e-22e6-4090-8fcf-8e250ec7cf38" providerId="ADAL" clId="{7AB8D8E2-75BD-44D0-A5A1-68A0FA659FDC}" dt="2021-05-02T23:53:35.062" v="3365" actId="20577"/>
          <ac:spMkLst>
            <pc:docMk/>
            <pc:sldMk cId="214666173" sldId="334"/>
            <ac:spMk id="5" creationId="{FB1C0BAB-5739-4399-81C9-B8D4F4AEDFAC}"/>
          </ac:spMkLst>
        </pc:spChg>
      </pc:sldChg>
      <pc:sldChg chg="modSp mod">
        <pc:chgData name="Zlatko Duric" userId="3061290e-22e6-4090-8fcf-8e250ec7cf38" providerId="ADAL" clId="{7AB8D8E2-75BD-44D0-A5A1-68A0FA659FDC}" dt="2021-05-02T23:54:19.092" v="3519" actId="20577"/>
        <pc:sldMkLst>
          <pc:docMk/>
          <pc:sldMk cId="713679221" sldId="335"/>
        </pc:sldMkLst>
        <pc:spChg chg="mod">
          <ac:chgData name="Zlatko Duric" userId="3061290e-22e6-4090-8fcf-8e250ec7cf38" providerId="ADAL" clId="{7AB8D8E2-75BD-44D0-A5A1-68A0FA659FDC}" dt="2021-05-02T23:54:19.092" v="3519" actId="20577"/>
          <ac:spMkLst>
            <pc:docMk/>
            <pc:sldMk cId="713679221" sldId="335"/>
            <ac:spMk id="5" creationId="{940DA9BE-1A57-4D9E-8F4F-D94A6AE1D584}"/>
          </ac:spMkLst>
        </pc:spChg>
      </pc:sldChg>
      <pc:sldChg chg="modSp mod">
        <pc:chgData name="Zlatko Duric" userId="3061290e-22e6-4090-8fcf-8e250ec7cf38" providerId="ADAL" clId="{7AB8D8E2-75BD-44D0-A5A1-68A0FA659FDC}" dt="2021-05-02T23:54:28.025" v="3528" actId="20577"/>
        <pc:sldMkLst>
          <pc:docMk/>
          <pc:sldMk cId="601156378" sldId="336"/>
        </pc:sldMkLst>
        <pc:spChg chg="mod">
          <ac:chgData name="Zlatko Duric" userId="3061290e-22e6-4090-8fcf-8e250ec7cf38" providerId="ADAL" clId="{7AB8D8E2-75BD-44D0-A5A1-68A0FA659FDC}" dt="2021-05-02T23:54:28.025" v="3528" actId="20577"/>
          <ac:spMkLst>
            <pc:docMk/>
            <pc:sldMk cId="601156378" sldId="336"/>
            <ac:spMk id="5" creationId="{F93621C3-DFE1-4356-839F-A9A5439BDDF6}"/>
          </ac:spMkLst>
        </pc:spChg>
      </pc:sldChg>
      <pc:sldChg chg="modSp mod">
        <pc:chgData name="Zlatko Duric" userId="3061290e-22e6-4090-8fcf-8e250ec7cf38" providerId="ADAL" clId="{7AB8D8E2-75BD-44D0-A5A1-68A0FA659FDC}" dt="2021-05-02T23:54:36.064" v="3541" actId="20577"/>
        <pc:sldMkLst>
          <pc:docMk/>
          <pc:sldMk cId="3616102949" sldId="337"/>
        </pc:sldMkLst>
        <pc:spChg chg="mod">
          <ac:chgData name="Zlatko Duric" userId="3061290e-22e6-4090-8fcf-8e250ec7cf38" providerId="ADAL" clId="{7AB8D8E2-75BD-44D0-A5A1-68A0FA659FDC}" dt="2021-05-02T23:54:36.064" v="3541" actId="20577"/>
          <ac:spMkLst>
            <pc:docMk/>
            <pc:sldMk cId="3616102949" sldId="337"/>
            <ac:spMk id="5" creationId="{940DA9BE-1A57-4D9E-8F4F-D94A6AE1D584}"/>
          </ac:spMkLst>
        </pc:spChg>
      </pc:sldChg>
      <pc:sldChg chg="modSp mod">
        <pc:chgData name="Zlatko Duric" userId="3061290e-22e6-4090-8fcf-8e250ec7cf38" providerId="ADAL" clId="{7AB8D8E2-75BD-44D0-A5A1-68A0FA659FDC}" dt="2021-05-02T23:54:41.775" v="3553" actId="20577"/>
        <pc:sldMkLst>
          <pc:docMk/>
          <pc:sldMk cId="1771635337" sldId="338"/>
        </pc:sldMkLst>
        <pc:spChg chg="mod">
          <ac:chgData name="Zlatko Duric" userId="3061290e-22e6-4090-8fcf-8e250ec7cf38" providerId="ADAL" clId="{7AB8D8E2-75BD-44D0-A5A1-68A0FA659FDC}" dt="2021-05-02T23:54:41.775" v="3553" actId="20577"/>
          <ac:spMkLst>
            <pc:docMk/>
            <pc:sldMk cId="1771635337" sldId="338"/>
            <ac:spMk id="5" creationId="{591B8A52-AA0B-403E-90DF-C57C6D8DF2EA}"/>
          </ac:spMkLst>
        </pc:spChg>
      </pc:sldChg>
      <pc:sldChg chg="modSp mod">
        <pc:chgData name="Zlatko Duric" userId="3061290e-22e6-4090-8fcf-8e250ec7cf38" providerId="ADAL" clId="{7AB8D8E2-75BD-44D0-A5A1-68A0FA659FDC}" dt="2021-05-02T23:56:22.646" v="3700" actId="20577"/>
        <pc:sldMkLst>
          <pc:docMk/>
          <pc:sldMk cId="621586822" sldId="340"/>
        </pc:sldMkLst>
        <pc:spChg chg="mod">
          <ac:chgData name="Zlatko Duric" userId="3061290e-22e6-4090-8fcf-8e250ec7cf38" providerId="ADAL" clId="{7AB8D8E2-75BD-44D0-A5A1-68A0FA659FDC}" dt="2021-05-02T23:56:04.366" v="3661" actId="6549"/>
          <ac:spMkLst>
            <pc:docMk/>
            <pc:sldMk cId="621586822" sldId="340"/>
            <ac:spMk id="2" creationId="{3DE1CCDF-E733-4C96-A699-BFB9E5E28B66}"/>
          </ac:spMkLst>
        </pc:spChg>
        <pc:spChg chg="mod">
          <ac:chgData name="Zlatko Duric" userId="3061290e-22e6-4090-8fcf-8e250ec7cf38" providerId="ADAL" clId="{7AB8D8E2-75BD-44D0-A5A1-68A0FA659FDC}" dt="2021-05-02T23:55:21.028" v="3565" actId="20577"/>
          <ac:spMkLst>
            <pc:docMk/>
            <pc:sldMk cId="621586822" sldId="340"/>
            <ac:spMk id="5" creationId="{5D4DE27A-FDD2-4B15-B004-0236B2667D46}"/>
          </ac:spMkLst>
        </pc:spChg>
        <pc:spChg chg="mod">
          <ac:chgData name="Zlatko Duric" userId="3061290e-22e6-4090-8fcf-8e250ec7cf38" providerId="ADAL" clId="{7AB8D8E2-75BD-44D0-A5A1-68A0FA659FDC}" dt="2021-05-02T23:56:22.646" v="3700" actId="20577"/>
          <ac:spMkLst>
            <pc:docMk/>
            <pc:sldMk cId="621586822" sldId="340"/>
            <ac:spMk id="11" creationId="{14E44839-8CC6-45B8-BAF7-C9541716F596}"/>
          </ac:spMkLst>
        </pc:spChg>
      </pc:sldChg>
      <pc:sldChg chg="modSp mod">
        <pc:chgData name="Zlatko Duric" userId="3061290e-22e6-4090-8fcf-8e250ec7cf38" providerId="ADAL" clId="{7AB8D8E2-75BD-44D0-A5A1-68A0FA659FDC}" dt="2021-05-02T23:58:13.211" v="3913" actId="20577"/>
        <pc:sldMkLst>
          <pc:docMk/>
          <pc:sldMk cId="1062691081" sldId="341"/>
        </pc:sldMkLst>
        <pc:spChg chg="mod">
          <ac:chgData name="Zlatko Duric" userId="3061290e-22e6-4090-8fcf-8e250ec7cf38" providerId="ADAL" clId="{7AB8D8E2-75BD-44D0-A5A1-68A0FA659FDC}" dt="2021-05-02T23:58:13.211" v="3913" actId="20577"/>
          <ac:spMkLst>
            <pc:docMk/>
            <pc:sldMk cId="1062691081" sldId="341"/>
            <ac:spMk id="2" creationId="{2A7C9043-7A59-4695-BC1D-7D9089763F94}"/>
          </ac:spMkLst>
        </pc:spChg>
        <pc:spChg chg="mod">
          <ac:chgData name="Zlatko Duric" userId="3061290e-22e6-4090-8fcf-8e250ec7cf38" providerId="ADAL" clId="{7AB8D8E2-75BD-44D0-A5A1-68A0FA659FDC}" dt="2021-05-02T23:56:55.889" v="3772" actId="6549"/>
          <ac:spMkLst>
            <pc:docMk/>
            <pc:sldMk cId="1062691081" sldId="341"/>
            <ac:spMk id="5" creationId="{020184E5-7F21-4D38-9125-C4961B78CF67}"/>
          </ac:spMkLst>
        </pc:spChg>
      </pc:sldChg>
      <pc:sldChg chg="modSp mod">
        <pc:chgData name="Zlatko Duric" userId="3061290e-22e6-4090-8fcf-8e250ec7cf38" providerId="ADAL" clId="{7AB8D8E2-75BD-44D0-A5A1-68A0FA659FDC}" dt="2021-05-03T00:01:46.865" v="3959" actId="20577"/>
        <pc:sldMkLst>
          <pc:docMk/>
          <pc:sldMk cId="657969949" sldId="342"/>
        </pc:sldMkLst>
        <pc:spChg chg="mod">
          <ac:chgData name="Zlatko Duric" userId="3061290e-22e6-4090-8fcf-8e250ec7cf38" providerId="ADAL" clId="{7AB8D8E2-75BD-44D0-A5A1-68A0FA659FDC}" dt="2021-05-03T00:01:46.865" v="3959" actId="20577"/>
          <ac:spMkLst>
            <pc:docMk/>
            <pc:sldMk cId="657969949" sldId="342"/>
            <ac:spMk id="2" creationId="{B3043BEA-2CF6-43B3-8498-655BC7138191}"/>
          </ac:spMkLst>
        </pc:spChg>
      </pc:sldChg>
      <pc:sldChg chg="modSp mod">
        <pc:chgData name="Zlatko Duric" userId="3061290e-22e6-4090-8fcf-8e250ec7cf38" providerId="ADAL" clId="{7AB8D8E2-75BD-44D0-A5A1-68A0FA659FDC}" dt="2021-05-02T23:52:58.365" v="3353" actId="20577"/>
        <pc:sldMkLst>
          <pc:docMk/>
          <pc:sldMk cId="3765399512" sldId="343"/>
        </pc:sldMkLst>
        <pc:spChg chg="mod">
          <ac:chgData name="Zlatko Duric" userId="3061290e-22e6-4090-8fcf-8e250ec7cf38" providerId="ADAL" clId="{7AB8D8E2-75BD-44D0-A5A1-68A0FA659FDC}" dt="2021-05-02T23:52:58.365" v="3353" actId="20577"/>
          <ac:spMkLst>
            <pc:docMk/>
            <pc:sldMk cId="3765399512" sldId="343"/>
            <ac:spMk id="5" creationId="{00E8A871-FCBC-4EC9-AF24-EB896B740F5C}"/>
          </ac:spMkLst>
        </pc:spChg>
      </pc:sldChg>
      <pc:sldChg chg="modSp mod">
        <pc:chgData name="Zlatko Duric" userId="3061290e-22e6-4090-8fcf-8e250ec7cf38" providerId="ADAL" clId="{7AB8D8E2-75BD-44D0-A5A1-68A0FA659FDC}" dt="2021-05-03T00:03:22.327" v="4017" actId="20577"/>
        <pc:sldMkLst>
          <pc:docMk/>
          <pc:sldMk cId="32613295" sldId="344"/>
        </pc:sldMkLst>
        <pc:spChg chg="mod">
          <ac:chgData name="Zlatko Duric" userId="3061290e-22e6-4090-8fcf-8e250ec7cf38" providerId="ADAL" clId="{7AB8D8E2-75BD-44D0-A5A1-68A0FA659FDC}" dt="2021-05-03T00:03:12.624" v="3995" actId="20577"/>
          <ac:spMkLst>
            <pc:docMk/>
            <pc:sldMk cId="32613295" sldId="344"/>
            <ac:spMk id="2" creationId="{10C46411-CD4D-4E2C-8E9C-D6F12144CB65}"/>
          </ac:spMkLst>
        </pc:spChg>
        <pc:spChg chg="mod">
          <ac:chgData name="Zlatko Duric" userId="3061290e-22e6-4090-8fcf-8e250ec7cf38" providerId="ADAL" clId="{7AB8D8E2-75BD-44D0-A5A1-68A0FA659FDC}" dt="2021-05-03T00:03:22.327" v="4017" actId="20577"/>
          <ac:spMkLst>
            <pc:docMk/>
            <pc:sldMk cId="32613295" sldId="344"/>
            <ac:spMk id="8" creationId="{546A6B9F-597B-4A19-A13F-930F8D399A87}"/>
          </ac:spMkLst>
        </pc:spChg>
      </pc:sldChg>
      <pc:sldChg chg="modSp mod">
        <pc:chgData name="Zlatko Duric" userId="3061290e-22e6-4090-8fcf-8e250ec7cf38" providerId="ADAL" clId="{7AB8D8E2-75BD-44D0-A5A1-68A0FA659FDC}" dt="2021-05-03T00:05:22.342" v="4372" actId="20577"/>
        <pc:sldMkLst>
          <pc:docMk/>
          <pc:sldMk cId="2335457918" sldId="345"/>
        </pc:sldMkLst>
        <pc:spChg chg="mod">
          <ac:chgData name="Zlatko Duric" userId="3061290e-22e6-4090-8fcf-8e250ec7cf38" providerId="ADAL" clId="{7AB8D8E2-75BD-44D0-A5A1-68A0FA659FDC}" dt="2021-05-03T00:05:22.342" v="4372" actId="20577"/>
          <ac:spMkLst>
            <pc:docMk/>
            <pc:sldMk cId="2335457918" sldId="345"/>
            <ac:spMk id="2" creationId="{70784551-CC7E-405C-8AC0-FA8932F658B7}"/>
          </ac:spMkLst>
        </pc:spChg>
        <pc:spChg chg="mod">
          <ac:chgData name="Zlatko Duric" userId="3061290e-22e6-4090-8fcf-8e250ec7cf38" providerId="ADAL" clId="{7AB8D8E2-75BD-44D0-A5A1-68A0FA659FDC}" dt="2021-05-03T00:03:46.397" v="4073" actId="20577"/>
          <ac:spMkLst>
            <pc:docMk/>
            <pc:sldMk cId="2335457918" sldId="345"/>
            <ac:spMk id="5" creationId="{CE2FEDE2-ACF6-4F17-9A74-BC954C6A05B4}"/>
          </ac:spMkLst>
        </pc:spChg>
      </pc:sldChg>
      <pc:sldChg chg="modSp mod">
        <pc:chgData name="Zlatko Duric" userId="3061290e-22e6-4090-8fcf-8e250ec7cf38" providerId="ADAL" clId="{7AB8D8E2-75BD-44D0-A5A1-68A0FA659FDC}" dt="2021-05-03T00:12:35.544" v="5100" actId="6549"/>
        <pc:sldMkLst>
          <pc:docMk/>
          <pc:sldMk cId="605180915" sldId="346"/>
        </pc:sldMkLst>
        <pc:spChg chg="mod">
          <ac:chgData name="Zlatko Duric" userId="3061290e-22e6-4090-8fcf-8e250ec7cf38" providerId="ADAL" clId="{7AB8D8E2-75BD-44D0-A5A1-68A0FA659FDC}" dt="2021-05-03T00:12:35.544" v="5100" actId="6549"/>
          <ac:spMkLst>
            <pc:docMk/>
            <pc:sldMk cId="605180915" sldId="346"/>
            <ac:spMk id="2" creationId="{FBF1FBC6-EC90-417E-A927-C58AA7513DFF}"/>
          </ac:spMkLst>
        </pc:spChg>
        <pc:spChg chg="mod">
          <ac:chgData name="Zlatko Duric" userId="3061290e-22e6-4090-8fcf-8e250ec7cf38" providerId="ADAL" clId="{7AB8D8E2-75BD-44D0-A5A1-68A0FA659FDC}" dt="2021-05-03T00:07:08.792" v="4534" actId="20577"/>
          <ac:spMkLst>
            <pc:docMk/>
            <pc:sldMk cId="605180915" sldId="346"/>
            <ac:spMk id="5" creationId="{2EDC2B95-CBFE-45DA-97F2-F7316A9F9F26}"/>
          </ac:spMkLst>
        </pc:spChg>
      </pc:sldChg>
      <pc:sldChg chg="modSp mod">
        <pc:chgData name="Zlatko Duric" userId="3061290e-22e6-4090-8fcf-8e250ec7cf38" providerId="ADAL" clId="{7AB8D8E2-75BD-44D0-A5A1-68A0FA659FDC}" dt="2021-05-03T00:02:01.865" v="3982" actId="20577"/>
        <pc:sldMkLst>
          <pc:docMk/>
          <pc:sldMk cId="3795489103" sldId="348"/>
        </pc:sldMkLst>
        <pc:spChg chg="mod">
          <ac:chgData name="Zlatko Duric" userId="3061290e-22e6-4090-8fcf-8e250ec7cf38" providerId="ADAL" clId="{7AB8D8E2-75BD-44D0-A5A1-68A0FA659FDC}" dt="2021-05-03T00:02:01.865" v="3982" actId="20577"/>
          <ac:spMkLst>
            <pc:docMk/>
            <pc:sldMk cId="3795489103" sldId="348"/>
            <ac:spMk id="5" creationId="{6F032233-DEA0-4DA0-BFBF-B274CED511DD}"/>
          </ac:spMkLst>
        </pc:spChg>
      </pc:sldChg>
      <pc:sldChg chg="modSp mod">
        <pc:chgData name="Zlatko Duric" userId="3061290e-22e6-4090-8fcf-8e250ec7cf38" providerId="ADAL" clId="{7AB8D8E2-75BD-44D0-A5A1-68A0FA659FDC}" dt="2021-05-03T00:03:32.846" v="4032" actId="20577"/>
        <pc:sldMkLst>
          <pc:docMk/>
          <pc:sldMk cId="2775094072" sldId="349"/>
        </pc:sldMkLst>
        <pc:spChg chg="mod">
          <ac:chgData name="Zlatko Duric" userId="3061290e-22e6-4090-8fcf-8e250ec7cf38" providerId="ADAL" clId="{7AB8D8E2-75BD-44D0-A5A1-68A0FA659FDC}" dt="2021-05-03T00:03:32.846" v="4032" actId="20577"/>
          <ac:spMkLst>
            <pc:docMk/>
            <pc:sldMk cId="2775094072" sldId="349"/>
            <ac:spMk id="5" creationId="{834257C2-C98A-4529-B67D-220B77D83659}"/>
          </ac:spMkLst>
        </pc:spChg>
      </pc:sldChg>
      <pc:sldChg chg="modSp mod ord">
        <pc:chgData name="Zlatko Duric" userId="3061290e-22e6-4090-8fcf-8e250ec7cf38" providerId="ADAL" clId="{7AB8D8E2-75BD-44D0-A5A1-68A0FA659FDC}" dt="2021-05-03T00:12:44.581" v="5111"/>
        <pc:sldMkLst>
          <pc:docMk/>
          <pc:sldMk cId="551927414" sldId="350"/>
        </pc:sldMkLst>
        <pc:spChg chg="mod">
          <ac:chgData name="Zlatko Duric" userId="3061290e-22e6-4090-8fcf-8e250ec7cf38" providerId="ADAL" clId="{7AB8D8E2-75BD-44D0-A5A1-68A0FA659FDC}" dt="2021-05-03T00:12:42.464" v="5109" actId="20577"/>
          <ac:spMkLst>
            <pc:docMk/>
            <pc:sldMk cId="551927414" sldId="350"/>
            <ac:spMk id="5" creationId="{5D52E6C0-0A7F-48CA-AE74-7DBA7C3FB993}"/>
          </ac:spMkLst>
        </pc:spChg>
      </pc:sldChg>
      <pc:sldChg chg="modSp new mod">
        <pc:chgData name="Zlatko Duric" userId="3061290e-22e6-4090-8fcf-8e250ec7cf38" providerId="ADAL" clId="{7AB8D8E2-75BD-44D0-A5A1-68A0FA659FDC}" dt="2021-05-02T23:49:32.593" v="2868" actId="20577"/>
        <pc:sldMkLst>
          <pc:docMk/>
          <pc:sldMk cId="2146365275" sldId="351"/>
        </pc:sldMkLst>
        <pc:spChg chg="mod">
          <ac:chgData name="Zlatko Duric" userId="3061290e-22e6-4090-8fcf-8e250ec7cf38" providerId="ADAL" clId="{7AB8D8E2-75BD-44D0-A5A1-68A0FA659FDC}" dt="2021-05-02T23:49:32.593" v="2868" actId="20577"/>
          <ac:spMkLst>
            <pc:docMk/>
            <pc:sldMk cId="2146365275" sldId="351"/>
            <ac:spMk id="5" creationId="{2B3DD770-6DAB-486E-957C-2C0F747EF040}"/>
          </ac:spMkLst>
        </pc:spChg>
      </pc:sldChg>
      <pc:sldChg chg="modSp new mod">
        <pc:chgData name="Zlatko Duric" userId="3061290e-22e6-4090-8fcf-8e250ec7cf38" providerId="ADAL" clId="{7AB8D8E2-75BD-44D0-A5A1-68A0FA659FDC}" dt="2021-05-03T00:06:58.139" v="4503" actId="20577"/>
        <pc:sldMkLst>
          <pc:docMk/>
          <pc:sldMk cId="1265990967" sldId="352"/>
        </pc:sldMkLst>
        <pc:spChg chg="mod">
          <ac:chgData name="Zlatko Duric" userId="3061290e-22e6-4090-8fcf-8e250ec7cf38" providerId="ADAL" clId="{7AB8D8E2-75BD-44D0-A5A1-68A0FA659FDC}" dt="2021-05-03T00:06:58.139" v="4503" actId="20577"/>
          <ac:spMkLst>
            <pc:docMk/>
            <pc:sldMk cId="1265990967" sldId="352"/>
            <ac:spMk id="2" creationId="{2D2823E1-D9DD-430E-B26C-95601F93FFED}"/>
          </ac:spMkLst>
        </pc:spChg>
        <pc:spChg chg="mod">
          <ac:chgData name="Zlatko Duric" userId="3061290e-22e6-4090-8fcf-8e250ec7cf38" providerId="ADAL" clId="{7AB8D8E2-75BD-44D0-A5A1-68A0FA659FDC}" dt="2021-05-03T00:05:31.512" v="4387" actId="20577"/>
          <ac:spMkLst>
            <pc:docMk/>
            <pc:sldMk cId="1265990967" sldId="352"/>
            <ac:spMk id="5" creationId="{4FECD8C3-42CC-4735-A653-AFBE94C50253}"/>
          </ac:spMkLst>
        </pc:spChg>
      </pc:sldChg>
      <pc:sldChg chg="modSp new mod">
        <pc:chgData name="Zlatko Duric" userId="3061290e-22e6-4090-8fcf-8e250ec7cf38" providerId="ADAL" clId="{7AB8D8E2-75BD-44D0-A5A1-68A0FA659FDC}" dt="2021-05-03T00:13:06.261" v="5151" actId="20577"/>
        <pc:sldMkLst>
          <pc:docMk/>
          <pc:sldMk cId="3276151391" sldId="353"/>
        </pc:sldMkLst>
        <pc:spChg chg="mod">
          <ac:chgData name="Zlatko Duric" userId="3061290e-22e6-4090-8fcf-8e250ec7cf38" providerId="ADAL" clId="{7AB8D8E2-75BD-44D0-A5A1-68A0FA659FDC}" dt="2021-05-03T00:13:06.261" v="5151" actId="20577"/>
          <ac:spMkLst>
            <pc:docMk/>
            <pc:sldMk cId="3276151391" sldId="353"/>
            <ac:spMk id="5" creationId="{3D994E67-474E-4D2B-AA36-EF479CDBBC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08.11.2021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08.11.2021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2854800"/>
            <a:ext cx="10510838" cy="16560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75" y="4561200"/>
            <a:ext cx="10510838" cy="160465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2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2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  <a:p>
            <a:r>
              <a:rPr lang="de-DE" dirty="0" err="1"/>
              <a:t>ag</a:t>
            </a:r>
            <a:r>
              <a:rPr lang="de-DE" dirty="0"/>
              <a:t> | 2021 | 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61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5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6697725" y="4099649"/>
            <a:ext cx="8137873" cy="7561991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171005" y="-780868"/>
            <a:ext cx="6778255" cy="5667245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3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2986467" y="-4028788"/>
            <a:ext cx="8671199" cy="8057577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0276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86542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7171734" y="3205830"/>
            <a:ext cx="8137873" cy="7561991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6110019" y="-18000"/>
            <a:ext cx="6099980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6386345" y="1"/>
            <a:ext cx="580565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44061" y="524210"/>
            <a:ext cx="888104" cy="278730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7104112" y="6229313"/>
            <a:ext cx="158824" cy="158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80" y="1271588"/>
            <a:ext cx="5253820" cy="268814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80" y="4002784"/>
            <a:ext cx="5253820" cy="2163066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93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2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60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8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447501" y="-5482244"/>
            <a:ext cx="8137873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475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2862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6905070" y="-5647086"/>
            <a:ext cx="8671199" cy="8057577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351089"/>
            <a:ext cx="4896643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06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351088"/>
            <a:ext cx="4896643" cy="395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92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968934" y="524210"/>
            <a:ext cx="887310" cy="27848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86000"/>
            <a:ext cx="12191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0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968934" y="524210"/>
            <a:ext cx="888104" cy="27873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3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915241" y="4089794"/>
            <a:ext cx="867119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00" y="475171"/>
            <a:ext cx="5254800" cy="792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7692471" y="-4173704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systems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ag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12192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41375" y="2351088"/>
            <a:ext cx="10510838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8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Let's</a:t>
            </a:r>
            <a:r>
              <a:rPr lang="de-DE" dirty="0"/>
              <a:t> connect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38974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9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08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5"/>
            <a:ext cx="12192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300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720087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8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90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r3?file=index.j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r4?file=index.j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5?file=index.js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6?file=index.js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7?file=index.j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8?file=index.js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9?file=index.j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r1?file=index.js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fork/react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10?file=index.ts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oft-inc/craco" TargetMode="External"/><Relationship Id="rId2" Type="http://schemas.openxmlformats.org/officeDocument/2006/relationships/hyperlink" Target="https://www.npmjs.com/search?q=cra-template-*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nx.dev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r2?file=index.js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users" TargetMode="External"/><Relationship Id="rId2" Type="http://schemas.openxmlformats.org/officeDocument/2006/relationships/hyperlink" Target="https://stackblitz.com/fork/react-ts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React Basics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B5BD2-BE4C-45BA-9434-6A9E01F9B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11FCE5-57EB-4A49-9760-F7D40D615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7143DF-E530-47E8-B21B-DEE667BE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17DE5-09AF-4C6A-B460-5C6B0DF8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71C9-B511-4169-8A89-0FE617E8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53873-0A02-4B32-90DD-C3787940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creating react elements with functions instead of class.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0F54BF-2E7D-4DDB-9291-AB6EDED87CF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4CCE328-9F87-4816-B9EA-55E432637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16144"/>
            <a:ext cx="665935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Hi(props)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'Hi 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8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CDA67-0193-4D16-BBFD-A560CE9C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8503-3FDB-48E7-91A7-BCC54C4B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AC7B0-5D4D-46B9-9680-C4B4E80E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035D12-BDF9-4F2E-87AC-ED88F565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Modernise it a bit to ES2015+…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5CEB8B-11AF-45BD-9327-24DD1D64B9E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B45E21-2BC1-4F6B-A83B-7966C04E6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794918"/>
            <a:ext cx="895481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props =&gt; createElement(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props.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0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B245AC-6079-4FAA-AD4B-50E04F9A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226E9-E0EF-41F3-9160-8604029D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4B09-CEC6-4DED-ADFB-567AB2F0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980F91-68D0-46A6-BF22-E5AD335D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...and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idiomatic</a:t>
            </a:r>
            <a:r>
              <a:rPr lang="de-DE" dirty="0"/>
              <a:t> React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E185BA-AA0B-4EB2-B11A-A72F7FCB8E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2F584-C8D1-495F-BBAC-60DE15BD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2938394"/>
            <a:ext cx="1039322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0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21F2FD-263C-479E-94F6-63401371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2703675"/>
            <a:ext cx="10510838" cy="3605050"/>
          </a:xfrm>
        </p:spPr>
        <p:txBody>
          <a:bodyPr/>
          <a:lstStyle/>
          <a:p>
            <a:r>
              <a:rPr lang="en-GB" dirty="0">
                <a:hlinkClick r:id="rId2"/>
              </a:rPr>
              <a:t>Here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FB198-26D3-4CB1-B58C-473DD7DD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8419-92FB-43E1-B20C-75EC7056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AF77CC-7787-40E9-B0FF-30B31B26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component </a:t>
            </a:r>
            <a:r>
              <a:rPr lang="en-US" dirty="0" err="1"/>
              <a:t>retrn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CCDA8-3CCA-44BC-B9B5-0507A517ADA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F6A91D-95FC-45F4-A91D-AD5C0A70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47675"/>
            <a:ext cx="820437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({ what }) =&gt; createElement(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'Hi 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what]);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6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7B884-719F-4654-B740-192441F2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 do they create them.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45805-FDDE-4E7E-B9A3-C17675DC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DAC4-FB09-4D23-AB21-8B64194E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40B9AF-A38C-42B8-9E14-95C0494B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Components do not return HTML Elements!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8277E4-6142-4986-8F8E-B18FF3868C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7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55F40-0AAC-4AD4-A9A4-D4291328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96F1D-F748-423D-85A8-8FE2A73E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97CAD-5284-42DE-85ED-8F18943C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201F24-1DFE-4908-AA68-4E3DD2DD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this</a:t>
            </a:r>
            <a:r>
              <a:rPr lang="de-DE" dirty="0"/>
              <a:t> Component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i="1" dirty="0" err="1"/>
              <a:t>two</a:t>
            </a:r>
            <a:r>
              <a:rPr lang="de-DE" i="1" dirty="0"/>
              <a:t> &lt;span&gt; </a:t>
            </a:r>
            <a:r>
              <a:rPr lang="de-DE" dirty="0"/>
              <a:t>Elements?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DAF3F-082A-4537-A219-B3444FF306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A sidenote on ES6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1916408-628D-4FB8-8FE8-522D46CF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72900"/>
            <a:ext cx="7062952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({  what })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span1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'Hi 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what]);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span2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'Hi again'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hmm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nope that's Golang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nope, "undefined"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span3ContainingSpan1AndSpan2;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AFE2D0E-186D-440D-BC47-194926BB7021}"/>
              </a:ext>
            </a:extLst>
          </p:cNvPr>
          <p:cNvSpPr txBox="1">
            <a:spLocks/>
          </p:cNvSpPr>
          <p:nvPr/>
        </p:nvSpPr>
        <p:spPr>
          <a:xfrm>
            <a:off x="8068384" y="4782785"/>
            <a:ext cx="3016803" cy="394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/>
              <a:t>Golang can, but React can’t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6106A38-6A0A-4009-B85F-E5E42302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718" y="5139174"/>
            <a:ext cx="328790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</a:t>
            </a:r>
            <a:r>
              <a:rPr lang="de-DE" altLang="en-US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eturn</a:t>
            </a:r>
            <a:r>
              <a:rPr lang="de-DE" altLang="en-US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 Typ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(int, int)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gibt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zurück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9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0DF02B-3A16-4969-BC48-D0488410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That‘s</a:t>
            </a:r>
            <a:r>
              <a:rPr lang="de-DE" sz="1400" dirty="0"/>
              <a:t> not </a:t>
            </a:r>
            <a:r>
              <a:rPr lang="de-DE" sz="1400" dirty="0" err="1"/>
              <a:t>exactly</a:t>
            </a:r>
            <a:r>
              <a:rPr lang="de-DE" sz="1400" dirty="0"/>
              <a:t> </a:t>
            </a:r>
            <a:r>
              <a:rPr lang="de-DE" sz="1400" dirty="0" err="1"/>
              <a:t>true</a:t>
            </a:r>
            <a:r>
              <a:rPr lang="de-DE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We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wrap</a:t>
            </a:r>
            <a:r>
              <a:rPr lang="de-DE" sz="1400" dirty="0"/>
              <a:t> </a:t>
            </a:r>
            <a:r>
              <a:rPr lang="de-DE" sz="1400" dirty="0" err="1"/>
              <a:t>them</a:t>
            </a:r>
            <a:r>
              <a:rPr lang="de-DE" sz="1400" dirty="0"/>
              <a:t> in a </a:t>
            </a:r>
            <a:r>
              <a:rPr lang="de-DE" sz="1400" i="1" dirty="0"/>
              <a:t>„React Fragment“.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/>
              <a:t>But </a:t>
            </a:r>
            <a:r>
              <a:rPr lang="de-DE" sz="1400" i="1" dirty="0" err="1"/>
              <a:t>we</a:t>
            </a:r>
            <a:r>
              <a:rPr lang="de-DE" sz="1400" i="1" dirty="0"/>
              <a:t> </a:t>
            </a:r>
            <a:r>
              <a:rPr lang="de-DE" sz="1400" i="1" dirty="0" err="1"/>
              <a:t>mostly</a:t>
            </a:r>
            <a:r>
              <a:rPr lang="de-DE" sz="1400" i="1" dirty="0"/>
              <a:t> </a:t>
            </a:r>
            <a:r>
              <a:rPr lang="de-DE" sz="1400" i="1" dirty="0" err="1"/>
              <a:t>pretend</a:t>
            </a:r>
            <a:r>
              <a:rPr lang="de-DE" sz="1400" i="1" dirty="0"/>
              <a:t> </a:t>
            </a:r>
            <a:r>
              <a:rPr lang="de-DE" sz="1400" i="1" dirty="0" err="1"/>
              <a:t>it‘s</a:t>
            </a:r>
            <a:r>
              <a:rPr lang="de-DE" sz="1400" i="1" dirty="0"/>
              <a:t> just </a:t>
            </a:r>
            <a:r>
              <a:rPr lang="de-DE" sz="1400" i="1" dirty="0" err="1"/>
              <a:t>one</a:t>
            </a:r>
            <a:r>
              <a:rPr lang="de-DE" sz="14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Generally, </a:t>
            </a:r>
            <a:r>
              <a:rPr lang="de-DE" sz="1400" dirty="0" err="1"/>
              <a:t>we</a:t>
            </a:r>
            <a:r>
              <a:rPr lang="de-DE" sz="1400" dirty="0"/>
              <a:t> </a:t>
            </a:r>
            <a:r>
              <a:rPr lang="de-DE" sz="1400" dirty="0" err="1"/>
              <a:t>try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return</a:t>
            </a:r>
            <a:r>
              <a:rPr lang="de-DE" sz="1400" dirty="0"/>
              <a:t> </a:t>
            </a:r>
            <a:r>
              <a:rPr lang="de-DE" sz="1400" dirty="0" err="1"/>
              <a:t>one</a:t>
            </a:r>
            <a:r>
              <a:rPr lang="de-DE" sz="1400" dirty="0"/>
              <a:t> top-level item -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component</a:t>
            </a:r>
            <a:r>
              <a:rPr lang="de-DE" sz="1400" dirty="0"/>
              <a:t>,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job</a:t>
            </a:r>
            <a:r>
              <a:rPr lang="de-DE" sz="1400" dirty="0"/>
              <a:t>.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311B8-14F1-42FA-86A2-C625B6D2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45EC3-9F89-4B24-8B81-0FC7D085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0D0AFA-C488-4FFF-A007-F53434CC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root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React Component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6D991-ABDA-4D42-9FF5-7F7561CDAB9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810CBA-2E9C-435D-BDD6-BAC3544A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942" y="3060268"/>
            <a:ext cx="706295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({  what })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span1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'Hi 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what]);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span2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'Hi again'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en-US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null, [span1, span2]</a:t>
            </a:r>
            <a:r>
              <a:rPr lang="en-US" altLang="en-US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6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A9A9B-509C-45C6-A0B6-FC675FB1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C455-C73A-4437-9840-871B197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B0002-D951-4295-98D7-8135BFEF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Anyway, big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185C28-1225-456D-9AA7-10D0A41FF7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383BD-498D-4706-8F0F-9986B8AB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8" y="2096529"/>
            <a:ext cx="978354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1CCFF-9758-4CCB-8FB4-CB3400AD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 err="1"/>
              <a:t>createElement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boilerplate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JSX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D3D3-A205-4E0C-B297-9A32E943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4065-B8DD-4B74-9490-BE71AA55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6D2CA1-9EF8-4179-A42F-1912CA9B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the stuff so far is cool, but tiresome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2E882E-6F04-4BA1-A828-F74241D9FEB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8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6E03E3-D24B-4878-A2AD-8C0DF00C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818F5-C0DB-4120-A9E8-A578A1D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8D68-069F-4D7C-B72C-D71BAC50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72E1F-A4B5-4009-8A37-06390134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Jsx</a:t>
            </a:r>
            <a:r>
              <a:rPr lang="de-DE" dirty="0"/>
              <a:t> Hello World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A0ED68-380B-4160-A3CC-AE528AA4748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FB87B1-8520-4E8B-BB70-F7237E3D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47675"/>
            <a:ext cx="7693572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({ what }) =&gt; </a:t>
            </a:r>
            <a:r>
              <a:rPr lang="en-US" alt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&lt;span&gt;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{what}&lt;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/span&gt;;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3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CD77-2CB4-4D9A-90BD-6E3EF559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4D19BE-DF75-468B-946D-2A6E991546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ABC76A-A270-4F14-8896-F535FE0B25B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React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JSX and TSX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Props</a:t>
            </a:r>
            <a:r>
              <a:rPr lang="de-DE" dirty="0"/>
              <a:t>, </a:t>
            </a:r>
            <a:r>
              <a:rPr lang="de-DE" dirty="0" err="1"/>
              <a:t>state</a:t>
            </a:r>
            <a:r>
              <a:rPr lang="de-DE" dirty="0"/>
              <a:t> and </a:t>
            </a:r>
            <a:r>
              <a:rPr lang="de-DE" dirty="0" err="1"/>
              <a:t>hooks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Custom </a:t>
            </a:r>
            <a:r>
              <a:rPr lang="de-DE" dirty="0" err="1"/>
              <a:t>hooks</a:t>
            </a:r>
            <a:r>
              <a:rPr lang="de-DE" dirty="0"/>
              <a:t> and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br>
              <a:rPr lang="en-GB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62353-F6F0-4CB0-A3DA-BEA49C70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2F8D8E-FE04-45EE-8207-F57D5878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10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405902-8C1B-4C9E-86F3-82C1156C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6185C-3669-43DD-9655-C8BB65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495E2-00C3-41D7-9469-CE4DB7C1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90AA54-D054-411E-90F4-B252A517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What</a:t>
            </a:r>
            <a:r>
              <a:rPr lang="de-DE" dirty="0"/>
              <a:t>???“ – </a:t>
            </a:r>
            <a:r>
              <a:rPr lang="de-DE" dirty="0" err="1"/>
              <a:t>asks</a:t>
            </a:r>
            <a:r>
              <a:rPr lang="de-DE" dirty="0"/>
              <a:t> IntelliJ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F508A7-80C5-4890-ABC2-FBD58F7EE9D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0D9D0-BB6C-4871-9640-BC3C32C2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3157499"/>
            <a:ext cx="6335009" cy="5430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CDC982-61BB-46EC-9C1B-6D6EF549807C}"/>
              </a:ext>
            </a:extLst>
          </p:cNvPr>
          <p:cNvCxnSpPr/>
          <p:nvPr/>
        </p:nvCxnSpPr>
        <p:spPr>
          <a:xfrm>
            <a:off x="5675586" y="2654913"/>
            <a:ext cx="201799" cy="611702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8366AF-3DB9-41B1-82E8-C1E7CD8E8EA8}"/>
              </a:ext>
            </a:extLst>
          </p:cNvPr>
          <p:cNvCxnSpPr/>
          <p:nvPr/>
        </p:nvCxnSpPr>
        <p:spPr>
          <a:xfrm>
            <a:off x="7037727" y="2812568"/>
            <a:ext cx="157655" cy="460353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FF278-CF19-4D97-A915-47677F477414}"/>
              </a:ext>
            </a:extLst>
          </p:cNvPr>
          <p:cNvCxnSpPr/>
          <p:nvPr/>
        </p:nvCxnSpPr>
        <p:spPr>
          <a:xfrm flipH="1">
            <a:off x="7863840" y="2711669"/>
            <a:ext cx="100899" cy="504497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5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8FF646-4F89-4D78-ADC7-11012B13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2837793"/>
            <a:ext cx="10510838" cy="3470932"/>
          </a:xfrm>
        </p:spPr>
        <p:txBody>
          <a:bodyPr/>
          <a:lstStyle/>
          <a:p>
            <a:r>
              <a:rPr lang="de-DE" dirty="0">
                <a:hlinkClick r:id="rId2"/>
              </a:rPr>
              <a:t>Funktioniert wirklich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C1E4B-89B6-4E6A-80F2-EF0D78B2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EB0B6-551D-4D86-AC5F-81EDF6C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4E5DD8-0B7B-4305-8609-2026FA1B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ES5 </a:t>
            </a:r>
            <a:r>
              <a:rPr lang="de-DE" dirty="0" err="1"/>
              <a:t>flavor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JavaScript?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B4B620-7A99-40C6-8137-A99AA91164B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7ABD254-650A-46D2-8AAC-E796B7CEF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26884"/>
            <a:ext cx="568819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Hello({ what }) 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&lt;span&gt;Hello {what}&lt;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/span&gt;;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9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22075-336A-41FA-867E-720F6BEE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FF822-B4CF-4D58-9753-1945886D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54194-8B20-4CFC-82D8-51D1D1B7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E816C1-A4B5-4789-9BB4-D16B3DC7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427" y="3297657"/>
            <a:ext cx="4977146" cy="780543"/>
          </a:xfrm>
        </p:spPr>
        <p:txBody>
          <a:bodyPr/>
          <a:lstStyle/>
          <a:p>
            <a:pPr algn="ctr"/>
            <a:r>
              <a:rPr lang="de-DE" sz="4000" dirty="0" err="1"/>
              <a:t>That‘s</a:t>
            </a:r>
            <a:r>
              <a:rPr lang="de-DE" sz="4000" dirty="0"/>
              <a:t> </a:t>
            </a:r>
            <a:r>
              <a:rPr lang="de-DE" sz="4000" dirty="0" err="1"/>
              <a:t>no</a:t>
            </a:r>
            <a:r>
              <a:rPr lang="de-DE" sz="4000" dirty="0"/>
              <a:t> JavaScript!</a:t>
            </a:r>
            <a:endParaRPr lang="en-GB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13D6E-5E5C-401B-8252-81BFD55AA3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49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55DFA-98F8-4460-AF02-BE48B366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CE08-78FC-48EF-8C70-9183CCA2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5C04CC-441E-46BA-AFF4-E8708259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415" y="3429000"/>
            <a:ext cx="4899170" cy="780543"/>
          </a:xfrm>
        </p:spPr>
        <p:txBody>
          <a:bodyPr/>
          <a:lstStyle/>
          <a:p>
            <a:pPr algn="ctr"/>
            <a:r>
              <a:rPr lang="en-GB" sz="11500" dirty="0"/>
              <a:t>It’s JSX!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84314-E4BE-430A-9B5C-1FD568118CD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1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5730BD-0E20-4BB2-8A39-C3A025AE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4344977"/>
            <a:ext cx="10510838" cy="1963748"/>
          </a:xfrm>
        </p:spPr>
        <p:txBody>
          <a:bodyPr/>
          <a:lstStyle/>
          <a:p>
            <a:r>
              <a:rPr lang="en-US" dirty="0">
                <a:hlinkClick r:id="rId2"/>
              </a:rPr>
              <a:t>Another </a:t>
            </a:r>
            <a:r>
              <a:rPr lang="en-US" dirty="0" err="1">
                <a:hlinkClick r:id="rId2"/>
              </a:rPr>
              <a:t>Stackblitz</a:t>
            </a:r>
            <a:r>
              <a:rPr lang="en-US" dirty="0">
                <a:hlinkClick r:id="rId2"/>
              </a:rPr>
              <a:t> instance, just to make sure we aren't hitting any race conditions or something with the first one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4E3A1-6D22-47FA-B576-F559D894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EC73-BC8F-4F23-98C5-7489F6A5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9454-A1CF-42DD-B9AC-CED06D12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450D8A-1F74-4AB4-97F7-B9D2DCA579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11D155-ABFC-4F5F-B2E1-DC0DDD20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70538"/>
            <a:ext cx="5707117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Component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'react-dom'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({ what }) =&gt; &lt;span&gt;Hello {what}&lt;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/span&gt;;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&lt;Hello what=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"world!"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9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D74AC4-787C-417F-9A7E-44EDC820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3783723"/>
            <a:ext cx="10510838" cy="2525001"/>
          </a:xfrm>
        </p:spPr>
        <p:txBody>
          <a:bodyPr/>
          <a:lstStyle/>
          <a:p>
            <a:r>
              <a:rPr lang="en-GB" dirty="0">
                <a:hlinkClick r:id="rId2"/>
              </a:rPr>
              <a:t>Another </a:t>
            </a:r>
            <a:r>
              <a:rPr lang="en-GB" dirty="0" err="1">
                <a:hlinkClick r:id="rId2"/>
              </a:rPr>
              <a:t>Stackblitz</a:t>
            </a:r>
            <a:r>
              <a:rPr lang="en-GB" dirty="0">
                <a:hlinkClick r:id="rId2"/>
              </a:rPr>
              <a:t>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38012-E5A9-4B80-9A70-5FE5598A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7C35-8D2A-4207-96C9-897EA1FA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E7A1E-F439-43BA-B814-9C740BC2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I do </a:t>
            </a:r>
            <a:r>
              <a:rPr lang="de-DE" dirty="0" err="1"/>
              <a:t>some</a:t>
            </a:r>
            <a:r>
              <a:rPr lang="de-DE" dirty="0"/>
              <a:t> JavaScript „</a:t>
            </a:r>
            <a:r>
              <a:rPr lang="de-DE" dirty="0" err="1"/>
              <a:t>logic</a:t>
            </a:r>
            <a:r>
              <a:rPr lang="de-DE" dirty="0"/>
              <a:t>“ in </a:t>
            </a:r>
            <a:r>
              <a:rPr lang="de-DE" dirty="0" err="1"/>
              <a:t>this</a:t>
            </a:r>
            <a:r>
              <a:rPr lang="de-DE" dirty="0"/>
              <a:t> funny </a:t>
            </a:r>
            <a:r>
              <a:rPr lang="de-DE" dirty="0" err="1"/>
              <a:t>format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14E50F-3520-4CCD-A4CE-5C622A205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8132F9-FFF8-4324-AE88-8D141E11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733041"/>
            <a:ext cx="10158238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today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= ({ time }) =&gt; &lt;span&gt;It is {time.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 now.&lt;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/span&gt;;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({ name, time }) =&gt; &lt;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Hello {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&lt;Time time=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"today"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/div&gt;;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2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F9C85-0479-49DF-BD7F-2EF37D97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3428999"/>
            <a:ext cx="10510838" cy="2879725"/>
          </a:xfrm>
        </p:spPr>
        <p:txBody>
          <a:bodyPr/>
          <a:lstStyle/>
          <a:p>
            <a:r>
              <a:rPr lang="en-US" dirty="0">
                <a:hlinkClick r:id="rId2"/>
              </a:rPr>
              <a:t>If I squint a little, this really looks a bit like JavaScript?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264AF-6332-4F29-BDD6-FC3B960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A9C66-95F7-471B-AAEE-D25835E1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E16B6-CD15-469F-9658-883D71CF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I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loop?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05EDA7-3430-401B-BFD4-F0EF232FD6B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6B94A5-E627-4528-A65E-AED30D9F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55" y="1847675"/>
            <a:ext cx="875432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names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'My name'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'Your name'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'Yours as well'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'Her name I don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know’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'But that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 fine'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‘Hi there, your name is known :)’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 = () =&gt; (&lt;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=&gt; &lt;li key={name}&gt;{name}&lt;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/li&gt;)}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0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24A42D-B13D-4753-884F-2A1D09FD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4881003"/>
            <a:ext cx="10510838" cy="1427721"/>
          </a:xfrm>
        </p:spPr>
        <p:txBody>
          <a:bodyPr/>
          <a:lstStyle/>
          <a:p>
            <a:r>
              <a:rPr lang="de-DE" dirty="0">
                <a:hlinkClick r:id="rId2"/>
              </a:rPr>
              <a:t>Pretty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F2FA9-E539-4B77-9632-ECF79793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9D84F-571D-40E8-83F4-B9A30CA6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87895-05E8-4DC2-84F0-B05DF726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not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prettier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48149A-F89C-4A38-B267-EA7768EC0E8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F4AE9F-1FAD-412A-896B-4607F219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83" y="297836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 =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'0.4rem'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'list-style-type'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'ethiopic-halehame'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'fontWeight'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'bolder'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 = () =&gt; 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&lt;ol styles={styles}&gt;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.map(name =&gt; &lt;li key={name}&gt;{name}&lt;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/li&gt;)}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/ol&gt;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2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999A9D-BA77-443E-943D-CBF0C421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EBA3-D5C3-47EC-8D27-95A66902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2B35-5D7D-4008-A99D-58CBC74D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4CE591-0B14-43E0-B37F-DB9D54C8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(Just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Chrome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time)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9FAE3-BEFE-423A-BA43-13CF202CC65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659EF-A2CC-4131-A383-3A687B88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8" y="2014340"/>
            <a:ext cx="422016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95468-9EC2-4396-83F0-75A43460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5089109"/>
            <a:ext cx="10510838" cy="1219616"/>
          </a:xfrm>
        </p:spPr>
        <p:txBody>
          <a:bodyPr/>
          <a:lstStyle/>
          <a:p>
            <a:r>
              <a:rPr lang="de-DE" dirty="0" err="1">
                <a:hlinkClick r:id="rId2"/>
              </a:rPr>
              <a:t>Flexbox</a:t>
            </a:r>
            <a:r>
              <a:rPr lang="de-DE" dirty="0">
                <a:hlinkClick r:id="rId2"/>
              </a:rPr>
              <a:t> still </a:t>
            </a:r>
            <a:r>
              <a:rPr lang="de-DE" dirty="0" err="1">
                <a:hlinkClick r:id="rId2"/>
              </a:rPr>
              <a:t>working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7171C-6C44-4D15-9ED5-E0E63CC5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ADEED-7FD5-41D6-9347-B03979F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9ED06-D90A-4EB7-9A4A-E8A97A51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regular</a:t>
            </a:r>
            <a:r>
              <a:rPr lang="de-DE" dirty="0"/>
              <a:t> CSS?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2CA9B-C36F-4C74-9949-795F0A688A1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55FEE3-B6AB-4B50-9EA6-72752F42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47675"/>
            <a:ext cx="4237771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georgian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C3264-94C0-4FE1-BFFF-E18E746A54DC}"/>
              </a:ext>
            </a:extLst>
          </p:cNvPr>
          <p:cNvSpPr/>
          <p:nvPr/>
        </p:nvSpPr>
        <p:spPr>
          <a:xfrm>
            <a:off x="5073412" y="3238115"/>
            <a:ext cx="2639249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</a:t>
            </a:r>
            <a:r>
              <a:rPr lang="en-GB" dirty="0"/>
              <a:t>SS </a:t>
            </a:r>
            <a:r>
              <a:rPr lang="en-GB" dirty="0" err="1"/>
              <a:t>Datei</a:t>
            </a:r>
            <a:r>
              <a:rPr lang="en-GB" dirty="0"/>
              <a:t>                JS </a:t>
            </a:r>
            <a:r>
              <a:rPr lang="en-GB" dirty="0" err="1"/>
              <a:t>Datei</a:t>
            </a:r>
            <a:endParaRPr lang="en-GB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C6C69B-42B3-46E9-BB61-228883FE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562" y="179182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'./styles.css'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873B34-DE29-42D0-8F81-268EC50D380A}"/>
              </a:ext>
            </a:extLst>
          </p:cNvPr>
          <p:cNvCxnSpPr/>
          <p:nvPr/>
        </p:nvCxnSpPr>
        <p:spPr>
          <a:xfrm flipH="1" flipV="1">
            <a:off x="3159410" y="3158232"/>
            <a:ext cx="1690063" cy="270768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7BF666-CACD-490C-A938-0EE98ACDC9C0}"/>
              </a:ext>
            </a:extLst>
          </p:cNvPr>
          <p:cNvCxnSpPr/>
          <p:nvPr/>
        </p:nvCxnSpPr>
        <p:spPr>
          <a:xfrm flipH="1" flipV="1">
            <a:off x="6096000" y="2275040"/>
            <a:ext cx="210207" cy="909594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1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CD77-2CB4-4D9A-90BD-6E3EF559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4D19BE-DF75-468B-946D-2A6E991546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ABC76A-A270-4F14-8896-F535FE0B25B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dirty="0"/>
              <a:t>React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dirty="0" err="1"/>
              <a:t>ReactDOM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I create a simple React Component?</a:t>
            </a:r>
          </a:p>
          <a:p>
            <a:br>
              <a:rPr lang="en-GB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62353-F6F0-4CB0-A3DA-BEA49C70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2F8D8E-FE04-45EE-8207-F57D5878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1– Hello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69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04E40-5EB0-4034-AEB1-C8A1E43F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E1F4B-06EA-41A8-9C50-E55519C1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4AB4DC-7DBD-405E-B3FA-F9D706D5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Anyway</a:t>
            </a:r>
            <a:r>
              <a:rPr lang="de-DE" dirty="0"/>
              <a:t>…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React Component?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F801BF-DB7A-4480-8BC0-478459D7B8E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04E40-5EB0-4034-AEB1-C8A1E43F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E1F4B-06EA-41A8-9C50-E55519C1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4AB4DC-7DBD-405E-B3FA-F9D706D5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React.Component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 and </a:t>
            </a:r>
            <a:r>
              <a:rPr lang="de-DE" dirty="0" err="1"/>
              <a:t>return</a:t>
            </a:r>
            <a:r>
              <a:rPr lang="de-DE" dirty="0"/>
              <a:t> Elements out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i="1" dirty="0" err="1"/>
              <a:t>render</a:t>
            </a:r>
            <a:r>
              <a:rPr lang="de-DE" i="1" dirty="0"/>
              <a:t>()</a:t>
            </a:r>
            <a:r>
              <a:rPr lang="de-DE" dirty="0"/>
              <a:t>"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F801BF-DB7A-4480-8BC0-478459D7B8E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EA41BD-DFBD-4811-9EE3-DA3192A0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30176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ClassyComponent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.Component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'Something'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A7EC8B-1FDE-4839-A8AC-F447E52A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9596D-98F8-42DD-99B4-3F7D8162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6F042-8548-46F7-9B2C-510B04BC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1E3DE7-0735-4F42-A350-9318A8C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Return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"</a:t>
            </a:r>
            <a:r>
              <a:rPr lang="de-DE" i="1" dirty="0" err="1"/>
              <a:t>createElement</a:t>
            </a:r>
            <a:r>
              <a:rPr lang="de-DE" dirty="0"/>
              <a:t>"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1B4CE8-60AB-4ED9-AE81-817B3EE809A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0A9AEC-3ECA-41DB-9F7A-4505EF50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2245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WeirdlyLookingComponent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createElement(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'Something else'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70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624B0E-9177-415D-93CD-047DA89C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4F81E-EDF4-4839-A68B-ECC8A37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7811-1805-469B-AB57-C3CAECFD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72AEA-21AA-41AB-890C-A8117CD8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Use a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JSX </a:t>
            </a:r>
            <a:r>
              <a:rPr lang="de-DE" dirty="0" err="1"/>
              <a:t>element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80DD9-5B1F-4725-89A8-D20B0112CB4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B3375BF-43A3-4B71-A002-471C6649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1393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SimplestComponent = () =&gt;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 am jsx&lt;/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25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2300B-3C05-4F39-8307-04CBE5C3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05B1-34D3-4E58-A59B-51934AF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48880-E565-4B5A-BAD3-835E7187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7BA898-831E-405D-B03E-ED090E6D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variant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simplest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465EF7-FF21-426A-B0F2-94A7989DB6B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8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AA11F7-76CA-40C6-A14D-2CC7E45D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-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By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code and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Boilerplate</a:t>
            </a:r>
            <a:r>
              <a:rPr lang="de-DE" dirty="0"/>
              <a:t>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„frontend-y“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Class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simpler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backend </a:t>
            </a:r>
            <a:r>
              <a:rPr lang="de-DE" dirty="0" err="1"/>
              <a:t>engineer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FF2-C007-4B7A-B68A-9AD11A36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365DE-1C02-44C0-99F7-FD7F6ECB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235DC7-5628-4A72-B947-9202CC75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and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94EA58-90E2-45F0-B100-2C8F9C420CF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1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9F114-A2FD-4F64-B8B6-15685E9A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2504D-C3C6-407A-A89A-A3401C5C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6C4F7-F604-4D98-A004-D959CD69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97CB01-E8BF-4428-8F2E-A4DF748B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,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and </a:t>
            </a:r>
            <a:r>
              <a:rPr lang="de-DE" dirty="0" err="1"/>
              <a:t>returning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59363A-78BD-45E6-AA50-9D0DD0ECE65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0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DF72A7-9BFA-4EC3-AA6A-4225BEB6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3C701-DD79-4EAB-A814-8BB2273A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AE997-6AA6-4ECC-9C69-3C7C72A7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3DD770-6DAB-486E-957C-2C0F747E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last thing.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3E5E54-2DDB-4E2F-82C4-79C1687D479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5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031926-7C00-42EC-AF14-F83E9D06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5C09B-BC60-47E7-B253-5203785D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8684-D92A-45F7-9160-FBC06608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FBCB90-5A2D-40EA-8864-2DB52B1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I </a:t>
            </a:r>
            <a:r>
              <a:rPr lang="de-DE" dirty="0" err="1"/>
              <a:t>add</a:t>
            </a:r>
            <a:r>
              <a:rPr lang="de-DE" dirty="0"/>
              <a:t> a React Component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DOM (HTML </a:t>
            </a:r>
            <a:r>
              <a:rPr lang="de-DE" dirty="0" err="1"/>
              <a:t>Document</a:t>
            </a:r>
            <a:r>
              <a:rPr lang="de-DE" dirty="0"/>
              <a:t>)?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0DC34B-6913-429D-99B7-EFF17397C06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15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111DE5-E05B-4A24-9269-3AFD5E5A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F4259-44C0-44B2-A23D-4098A35E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7180-1483-45A1-9D23-54C95D3D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84636-20A5-409E-A7BE-D9FDDB75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ReactDOM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730627-2D79-4CB6-AA3E-F7E516239AE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CE0F35A-15FB-4650-9D2F-ABCD09A8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35063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(component, domContainer);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22D6C9-545F-4FA5-A556-224E3049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1665" y="1652182"/>
            <a:ext cx="2819915" cy="4461050"/>
          </a:xfrm>
        </p:spPr>
        <p:txBody>
          <a:bodyPr/>
          <a:lstStyle/>
          <a:p>
            <a:r>
              <a:rPr lang="en-GB" dirty="0">
                <a:hlinkClick r:id="rId2"/>
              </a:rPr>
              <a:t>See it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66A4-0D11-40C6-952A-C58E3C47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React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849E5-D332-4E5B-AE86-27430411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698F76-E0BE-44AD-ABC3-BB2D31C9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code do?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2A12A-0928-4208-891F-7EF6CA27482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F423ED-6B4F-48AD-970B-FBA132F84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6" y="2113254"/>
            <a:ext cx="8354663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Component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'react-dom'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.Component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(HelloWorld,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CECCB-946D-46BB-986C-9052B95A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a simple </a:t>
            </a:r>
            <a:r>
              <a:rPr lang="de-DE" dirty="0" err="1"/>
              <a:t>Todo</a:t>
            </a:r>
            <a:r>
              <a:rPr lang="de-DE" dirty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: </a:t>
            </a:r>
            <a:r>
              <a:rPr lang="de-DE" i="1" dirty="0"/>
              <a:t>Title</a:t>
            </a:r>
            <a:r>
              <a:rPr lang="de-DE" dirty="0"/>
              <a:t> and </a:t>
            </a:r>
            <a:r>
              <a:rPr lang="de-DE" i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in an </a:t>
            </a:r>
            <a:r>
              <a:rPr lang="de-DE" i="1" dirty="0"/>
              <a:t>&lt;h2&gt;</a:t>
            </a:r>
            <a:r>
              <a:rPr lang="de-DE" dirty="0"/>
              <a:t> and in a </a:t>
            </a:r>
            <a:r>
              <a:rPr lang="de-DE" i="1" dirty="0"/>
              <a:t>&lt;p&gt;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, </a:t>
            </a:r>
            <a:r>
              <a:rPr lang="de-DE" i="1" dirty="0"/>
              <a:t>&lt;</a:t>
            </a:r>
            <a:r>
              <a:rPr lang="de-DE" i="1" dirty="0" err="1"/>
              <a:t>Todos</a:t>
            </a:r>
            <a:r>
              <a:rPr lang="de-DE" i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hold </a:t>
            </a:r>
            <a:r>
              <a:rPr lang="de-DE" dirty="0" err="1"/>
              <a:t>three</a:t>
            </a:r>
            <a:r>
              <a:rPr lang="de-DE" dirty="0"/>
              <a:t> individual </a:t>
            </a:r>
            <a:r>
              <a:rPr lang="de-DE" i="1" dirty="0" err="1"/>
              <a:t>Todo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two</a:t>
            </a:r>
            <a:r>
              <a:rPr lang="de-DE" dirty="0"/>
              <a:t> such </a:t>
            </a:r>
            <a:r>
              <a:rPr lang="de-DE" dirty="0" err="1"/>
              <a:t>Todo</a:t>
            </a:r>
            <a:r>
              <a:rPr lang="de-DE" dirty="0"/>
              <a:t>-Lists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 at </a:t>
            </a:r>
            <a:r>
              <a:rPr lang="de-DE" dirty="0" err="1"/>
              <a:t>StackBlitz</a:t>
            </a:r>
            <a:endParaRPr lang="de-DE" dirty="0"/>
          </a:p>
          <a:p>
            <a:pPr marL="396000" lvl="2" indent="0">
              <a:buNone/>
            </a:pPr>
            <a:r>
              <a:rPr lang="en-GB" dirty="0">
                <a:hlinkClick r:id="rId2"/>
              </a:rPr>
              <a:t>https://stackblitz.com/fork/react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CDC38-D5CF-4778-A4DE-E52DEE47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F8FC-B280-44B9-AC4F-413F138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0C9198-9539-433F-92DF-5A66F9B0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Practice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28951-55EC-48B5-B00E-7B5CABAD1B4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05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3E008F-B342-44F7-AA69-87ADFEAD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ReactDOM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B9BC5-5F4F-4259-B37C-7A783F9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D276-E23A-4B25-B1D2-F3754921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7D4FA9-FFED-477A-AFB0-52B854D4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(</a:t>
            </a:r>
            <a:r>
              <a:rPr lang="de-DE" dirty="0" err="1"/>
              <a:t>again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34FB8E-E5B4-4787-B262-61165BE336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81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6C5477-0210-449B-BB54-5423748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F5E7-3837-4076-A781-3C5DF43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201D9-71C2-4DDC-9635-0F8367B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E8A871-FCBC-4EC9-AF24-EB896B74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39F0B9-9AE6-40C0-B222-C9ABD3F57D3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399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7153E-C717-499A-9270-47191E55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0014-31E3-4C7D-AF7A-E15161F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1C0BAB-5739-4399-81C9-B8D4F4AE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2 - React and JSX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A49B98-C459-4268-80F7-C457F3B6354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2E71C4-8FEA-46CE-93E3-C377D4E7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0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9CC308-7A86-46CC-91C9-CDB93726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React </a:t>
            </a:r>
            <a:r>
              <a:rPr lang="de-DE" dirty="0" err="1"/>
              <a:t>with</a:t>
            </a:r>
            <a:r>
              <a:rPr lang="de-DE" dirty="0"/>
              <a:t> JSX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Tsx</a:t>
            </a:r>
            <a:r>
              <a:rPr lang="de-DE" dirty="0"/>
              <a:t> Components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7153E-C717-499A-9270-47191E55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0014-31E3-4C7D-AF7A-E15161F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1C0BAB-5739-4399-81C9-B8D4F4AE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A49B98-C459-4268-80F7-C457F3B6354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6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419CB-BCE3-4023-8D44-46DFB3A1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E0D4-141D-4042-9EAE-2CF5658F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4BAA-AD12-48F2-BB49-7351B859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0DA9BE-1A57-4D9E-8F4F-D94A6AE1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this is JavaScript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AD0AB-0F20-4A73-B802-F8E88FC8385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AD6C7A-9B5D-4610-A075-93C45ED0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64371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createElement(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 am text'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79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07651E-A1E5-4AA2-B80C-34419F7F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B636-E39F-4BD9-AD97-DBD11146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9E711-52E1-4AF4-8166-96EC7436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621C3-DFE1-4356-839F-A9A5439B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JSX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413E38-58D8-41D6-BA8B-27EE6CC2198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EB22507-40E6-4619-A8C1-2CB03B93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64371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 am also text&lt;/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56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419CB-BCE3-4023-8D44-46DFB3A1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E0D4-141D-4042-9EAE-2CF5658F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4BAA-AD12-48F2-BB49-7351B859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0DA9BE-1A57-4D9E-8F4F-D94A6AE1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this is TypeScript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AD0AB-0F20-4A73-B802-F8E88FC8385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AD6C7A-9B5D-4610-A075-93C45ED0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64371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createElement(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 am text'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02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2A702-0E18-4A4E-A2C0-0B27167A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723C8-3BB8-4880-B098-3017081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56281-8689-4F34-BB59-CE8BEFD1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1B8A52-AA0B-403E-90DF-C57C6D8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TSX?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B88E38-6FD7-4514-988F-DFC28C554C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35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AE920-B831-402D-81F8-D75AABB7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7481D-63FB-4627-B20F-EBB0280F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98196-926F-4025-A948-8F109888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 </a:t>
            </a:r>
            <a:r>
              <a:rPr lang="en-GB" i="1" strike="dblStrike" dirty="0"/>
              <a:t>&lt;strike&gt;</a:t>
            </a:r>
            <a:r>
              <a:rPr lang="en-GB" i="1" strike="dblStrike" dirty="0" err="1"/>
              <a:t>FizzBuzz</a:t>
            </a:r>
            <a:r>
              <a:rPr lang="en-GB" i="1" strike="dblStrike" dirty="0"/>
              <a:t>&lt;/strike&gt; </a:t>
            </a:r>
            <a:r>
              <a:rPr lang="en-GB" dirty="0"/>
              <a:t>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F111D-AD7F-4BCB-89FF-0A8A6DF06A9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66A9A02-F6E3-4C4F-8020-59A01878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587280"/>
            <a:ext cx="954129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React, { Component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render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HelloProps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HelloProps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 {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render(&lt;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="world"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/&gt;,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3170A-3115-42CA-9A1B-4C10BB80A236}"/>
              </a:ext>
            </a:extLst>
          </p:cNvPr>
          <p:cNvSpPr txBox="1"/>
          <p:nvPr/>
        </p:nvSpPr>
        <p:spPr>
          <a:xfrm>
            <a:off x="914399" y="5492706"/>
            <a:ext cx="3405674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dirty="0">
                <a:hlinkClick r:id="rId2"/>
              </a:rPr>
              <a:t>Hello </a:t>
            </a:r>
            <a:r>
              <a:rPr lang="en-US" dirty="0" err="1">
                <a:hlinkClick r:id="rId2"/>
              </a:rPr>
              <a:t>Stackblitz</a:t>
            </a:r>
            <a:r>
              <a:rPr lang="en-US" dirty="0">
                <a:hlinkClick r:id="rId2"/>
              </a:rPr>
              <a:t>, my old friends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3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51FC67-AAA1-47B4-9631-DB8A4099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/>
              <a:t>React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i="1" dirty="0" err="1"/>
              <a:t>render</a:t>
            </a:r>
            <a:r>
              <a:rPr lang="de-DE" i="1" dirty="0"/>
              <a:t>()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HTML </a:t>
            </a:r>
            <a:r>
              <a:rPr lang="de-DE" dirty="0" err="1"/>
              <a:t>element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 err="1"/>
              <a:t>ReactDOM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HTML in </a:t>
            </a:r>
            <a:r>
              <a:rPr lang="de-DE" dirty="0" err="1"/>
              <a:t>the</a:t>
            </a:r>
            <a:r>
              <a:rPr lang="de-DE" dirty="0"/>
              <a:t> DOM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74E9C-3F6D-4503-BBA8-42B7F16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6008-B23D-47A6-B05D-A32363A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0CA217-8AE5-4CAF-BC2B-CEC0E8C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answer: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7D908D-33E4-4D08-BDF9-63FA62B0FF7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23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E1CCDF-E733-4C96-A699-BFB9E5E2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 and </a:t>
            </a:r>
            <a:r>
              <a:rPr lang="de-DE" dirty="0" err="1"/>
              <a:t>tells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and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3CF48-7E10-4D5A-9C8C-62985725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A2B2B-DEDC-4264-BE28-42E25229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4DE27A-FDD2-4B15-B004-0236B266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Enterprise?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C72DFE-1B5E-4ADE-9100-298F2E14016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2A37AC-9125-49D4-83B0-9A16321F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789395"/>
            <a:ext cx="105108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render(&lt;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C448F1-9E24-4650-AF3F-17D93A91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3986941"/>
            <a:ext cx="8589054" cy="14453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44839-8CC6-45B8-BAF7-C9541716F596}"/>
              </a:ext>
            </a:extLst>
          </p:cNvPr>
          <p:cNvSpPr/>
          <p:nvPr/>
        </p:nvSpPr>
        <p:spPr>
          <a:xfrm>
            <a:off x="839787" y="5728006"/>
            <a:ext cx="3171061" cy="438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i="1" dirty="0"/>
              <a:t>No juniors were hurt while creating this screengrab.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A </a:t>
            </a:r>
            <a:r>
              <a:rPr lang="de-DE" sz="1050" i="1" dirty="0" err="1"/>
              <a:t>lot</a:t>
            </a:r>
            <a:r>
              <a:rPr lang="de-DE" sz="1050" i="1" dirty="0"/>
              <a:t> </a:t>
            </a:r>
            <a:r>
              <a:rPr lang="de-DE" sz="1050" i="1" dirty="0" err="1"/>
              <a:t>of</a:t>
            </a:r>
            <a:r>
              <a:rPr lang="de-DE" sz="1050" i="1" dirty="0"/>
              <a:t> </a:t>
            </a:r>
            <a:r>
              <a:rPr lang="de-DE" sz="1050" i="1" dirty="0" err="1"/>
              <a:t>us</a:t>
            </a:r>
            <a:r>
              <a:rPr lang="de-DE" sz="1050" i="1" dirty="0"/>
              <a:t> </a:t>
            </a:r>
            <a:r>
              <a:rPr lang="de-DE" sz="1050" i="1" dirty="0" err="1"/>
              <a:t>here</a:t>
            </a:r>
            <a:r>
              <a:rPr lang="de-DE" sz="1050" i="1" dirty="0"/>
              <a:t> </a:t>
            </a:r>
            <a:r>
              <a:rPr lang="de-DE" sz="1050" i="1" dirty="0" err="1"/>
              <a:t>are</a:t>
            </a:r>
            <a:r>
              <a:rPr lang="de-DE" sz="1050" i="1" dirty="0"/>
              <a:t> React Juniors :)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621586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F9336-7096-47B1-954E-AD0E13E6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TypeScript Essentials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3C3F7-7C63-4120-87CC-D84ED31E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D64-9517-47C4-A529-D40C6C03AB0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0ED16-F75F-4E20-A20F-ECD8028048B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855AC-B890-486C-AB5A-B44F5CE6CB7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D80BCF-1AE4-4148-AAE2-54114290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2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7C9043-7A59-4695-BC1D-7D908976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`</a:t>
            </a:r>
            <a:r>
              <a:rPr lang="en-GB" i="1" dirty="0"/>
              <a:t>create-react-app</a:t>
            </a:r>
            <a:r>
              <a:rPr lang="en-GB" dirty="0"/>
              <a:t>` - Standard, simple, uncomplicated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`</a:t>
            </a:r>
            <a:r>
              <a:rPr lang="en-GB" i="1" dirty="0" err="1"/>
              <a:t>nx</a:t>
            </a:r>
            <a:r>
              <a:rPr lang="en-GB" i="1" dirty="0"/>
              <a:t>-workspace</a:t>
            </a:r>
            <a:r>
              <a:rPr lang="en-GB" dirty="0"/>
              <a:t>` - a little more complicated, but with a lot more things to help us out of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`</a:t>
            </a:r>
            <a:r>
              <a:rPr lang="en-GB" i="1" dirty="0"/>
              <a:t>git clone one-of-the-million-repos-on-</a:t>
            </a:r>
            <a:r>
              <a:rPr lang="en-GB" i="1" dirty="0" err="1"/>
              <a:t>github</a:t>
            </a:r>
            <a:r>
              <a:rPr lang="en-GB" dirty="0"/>
              <a:t>`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CB620-4D66-4D35-8B6B-CDA3E999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0547D-ACCD-4464-96EE-B76A5D8B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0184E5-7F21-4D38-9125-C4961B7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React </a:t>
            </a:r>
            <a:r>
              <a:rPr lang="de-DE" dirty="0" err="1"/>
              <a:t>with</a:t>
            </a:r>
            <a:r>
              <a:rPr lang="de-DE" dirty="0"/>
              <a:t> TypeScript?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D8D7EC-44E2-4176-94AA-D0A7A55169D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1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43BEA-2CF6-43B3-8498-655BC713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React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decent starter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`</a:t>
            </a:r>
            <a:r>
              <a:rPr lang="en-US" i="1" dirty="0"/>
              <a:t>start</a:t>
            </a:r>
            <a:r>
              <a:rPr lang="en-US" dirty="0"/>
              <a:t>`, `</a:t>
            </a:r>
            <a:r>
              <a:rPr lang="en-US" i="1" dirty="0"/>
              <a:t>test</a:t>
            </a:r>
            <a:r>
              <a:rPr lang="en-US" dirty="0"/>
              <a:t>`, `</a:t>
            </a:r>
            <a:r>
              <a:rPr lang="en-US" i="1" dirty="0"/>
              <a:t>build</a:t>
            </a:r>
            <a:r>
              <a:rPr lang="en-US" dirty="0"/>
              <a:t>` and `</a:t>
            </a:r>
            <a:r>
              <a:rPr lang="en-US" i="1" dirty="0"/>
              <a:t>eject</a:t>
            </a:r>
            <a:r>
              <a:rPr lang="en-US" dirty="0"/>
              <a:t>` scripts and setup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it up at app start and then you don't use it 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many </a:t>
            </a:r>
            <a:r>
              <a:rPr lang="en-US" dirty="0">
                <a:hlinkClick r:id="rId2"/>
              </a:rPr>
              <a:t>custom templates</a:t>
            </a:r>
            <a:r>
              <a:rPr lang="en-US" dirty="0"/>
              <a:t> with many more things configured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webpack to bundle all the things, with `eject` we can customize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craco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lets us play with that config without manually maintaining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0D832-3899-4EBE-A212-D6D82570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1188B-B09A-4C17-9FAC-EC1ACD2D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C15555-D7EC-420D-803A-9584024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 - your neighbourhood hacker's starter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E162DF-C3E7-4F42-A699-2A7A45A806C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69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6729E2-8A98-4D54-90BB-6A6EC8AF2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986" y="4179595"/>
            <a:ext cx="4887007" cy="16766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B87D7-1381-41C2-801F-EDC37AB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6AE10-6CBC-4B12-8F3B-83E4B17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8B7625-ACAD-4A24-8B3A-1147A039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create-react-app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29DB4-5D56-4C1D-A707-7F2330FC705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746A55-94E4-450F-A924-CF406346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91609"/>
            <a:ext cx="1075102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 err="1"/>
              <a:t>npx</a:t>
            </a:r>
            <a:r>
              <a:rPr lang="en-GB" dirty="0"/>
              <a:t> create-react-app my-app --template typescript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06EE8-EEA4-4B07-8879-D7FC2AE4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23" y="2443474"/>
            <a:ext cx="7068863" cy="37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2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99262-0B0B-4A65-BF95-276BB05EA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569" y="1469477"/>
            <a:ext cx="2415045" cy="44608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A3001-BCC5-46C6-8072-ADA8228D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CAEC4-7FD8-4CE3-AB2F-CDDC03B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032233-DEA0-4DA0-BFBF-B274CED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get with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948DC9-485E-439C-8E5C-CE7A9DA3904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89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C46411-CD4D-4E2C-8E9C-D6F12144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25540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of </a:t>
            </a:r>
            <a:r>
              <a:rPr lang="en-US" dirty="0" err="1">
                <a:hlinkClick r:id="rId2"/>
              </a:rPr>
              <a:t>nx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devtools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standard things wired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wires up advanced linting setup, </a:t>
            </a:r>
            <a:r>
              <a:rPr lang="en-US" b="1" dirty="0"/>
              <a:t>e2e tests</a:t>
            </a:r>
            <a:r>
              <a:rPr lang="en-US" dirty="0"/>
              <a:t>, dependency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standardizes application structure and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ongoing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has everything an enterprise app developer would ask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F323B-5674-40C6-925D-D9CC0FA7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9E077-B2E9-4945-A7D0-98D7F216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ED3DB6-27CB-435B-AD4F-51985DD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nx</a:t>
            </a:r>
            <a:r>
              <a:rPr lang="en-GB" dirty="0"/>
              <a:t> – “Enterprise” 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6831BF-176D-4442-9FBE-3D2728CC32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A6B9F-597B-4A19-A13F-930F8D399A87}"/>
              </a:ext>
            </a:extLst>
          </p:cNvPr>
          <p:cNvSpPr txBox="1"/>
          <p:nvPr/>
        </p:nvSpPr>
        <p:spPr>
          <a:xfrm>
            <a:off x="920706" y="4735961"/>
            <a:ext cx="6325126" cy="160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GB" sz="1000" dirty="0"/>
              <a:t>* -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we‘re</a:t>
            </a:r>
            <a:r>
              <a:rPr lang="de-DE" sz="1000" dirty="0"/>
              <a:t> </a:t>
            </a:r>
            <a:r>
              <a:rPr lang="de-DE" sz="1000" dirty="0" err="1"/>
              <a:t>being</a:t>
            </a:r>
            <a:r>
              <a:rPr lang="de-DE" sz="1000" dirty="0"/>
              <a:t> </a:t>
            </a:r>
            <a:r>
              <a:rPr lang="de-DE" sz="1000" dirty="0" err="1"/>
              <a:t>modest</a:t>
            </a:r>
            <a:r>
              <a:rPr lang="de-DE" sz="1000" dirty="0"/>
              <a:t>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613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CB6332-A53B-46CC-A9D4-BB441C5D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79205"/>
            <a:ext cx="10510838" cy="4461050"/>
          </a:xfrm>
        </p:spPr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npx</a:t>
            </a:r>
            <a:r>
              <a:rPr lang="en-GB" dirty="0">
                <a:latin typeface="Lucida Console" panose="020B0609040504020204" pitchFamily="49" charset="0"/>
              </a:rPr>
              <a:t> create-</a:t>
            </a:r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-workspace my-shiny-app --</a:t>
            </a:r>
            <a:r>
              <a:rPr lang="en-GB" dirty="0" err="1">
                <a:latin typeface="Lucida Console" panose="020B0609040504020204" pitchFamily="49" charset="0"/>
              </a:rPr>
              <a:t>preset</a:t>
            </a:r>
            <a:r>
              <a:rPr lang="en-GB" dirty="0">
                <a:latin typeface="Lucida Console" panose="020B0609040504020204" pitchFamily="49" charset="0"/>
              </a:rPr>
              <a:t>=react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 generate application </a:t>
            </a:r>
            <a:r>
              <a:rPr lang="en-GB" dirty="0" err="1">
                <a:latin typeface="Lucida Console" panose="020B0609040504020204" pitchFamily="49" charset="0"/>
              </a:rPr>
              <a:t>idh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 generate application </a:t>
            </a:r>
            <a:r>
              <a:rPr lang="en-GB" dirty="0" err="1">
                <a:latin typeface="Lucida Console" panose="020B0609040504020204" pitchFamily="49" charset="0"/>
              </a:rPr>
              <a:t>mpr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 generate library shared-</a:t>
            </a:r>
            <a:r>
              <a:rPr lang="en-GB" dirty="0" err="1">
                <a:latin typeface="Lucida Console" panose="020B0609040504020204" pitchFamily="49" charset="0"/>
              </a:rPr>
              <a:t>ui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 generate library </a:t>
            </a:r>
            <a:r>
              <a:rPr lang="en-GB" dirty="0" err="1">
                <a:latin typeface="Lucida Console" panose="020B0609040504020204" pitchFamily="49" charset="0"/>
              </a:rPr>
              <a:t>mpr-ui</a:t>
            </a:r>
            <a:endParaRPr lang="pt-BR" dirty="0">
              <a:latin typeface="Lucida Console" panose="020B0609040504020204" pitchFamily="49" charset="0"/>
            </a:endParaRPr>
          </a:p>
          <a:p>
            <a:r>
              <a:rPr lang="pt-BR" dirty="0">
                <a:latin typeface="Lucida Console" panose="020B0609040504020204" pitchFamily="49" charset="0"/>
              </a:rPr>
              <a:t>nx generate component todos --project todos-management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 lint shared-</a:t>
            </a:r>
            <a:r>
              <a:rPr lang="en-GB" dirty="0" err="1">
                <a:latin typeface="Lucida Console" panose="020B0609040504020204" pitchFamily="49" charset="0"/>
              </a:rPr>
              <a:t>ui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affected:test</a:t>
            </a:r>
            <a:r>
              <a:rPr lang="en-GB" dirty="0">
                <a:latin typeface="Lucida Console" panose="020B0609040504020204" pitchFamily="49" charset="0"/>
              </a:rPr>
              <a:t> shared-</a:t>
            </a:r>
            <a:r>
              <a:rPr lang="en-GB" dirty="0" err="1">
                <a:latin typeface="Lucida Console" panose="020B0609040504020204" pitchFamily="49" charset="0"/>
              </a:rPr>
              <a:t>ui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nx</a:t>
            </a:r>
            <a:r>
              <a:rPr lang="en-GB" dirty="0">
                <a:latin typeface="Lucida Console" panose="020B0609040504020204" pitchFamily="49" charset="0"/>
              </a:rPr>
              <a:t> dep-graph</a:t>
            </a:r>
          </a:p>
          <a:p>
            <a:endParaRPr lang="pt-BR" dirty="0">
              <a:latin typeface="Lucida Console" panose="020B0609040504020204" pitchFamily="49" charset="0"/>
            </a:endParaRPr>
          </a:p>
          <a:p>
            <a:endParaRPr lang="pt-BR" dirty="0">
              <a:latin typeface="Lucida Console" panose="020B0609040504020204" pitchFamily="49" charset="0"/>
            </a:endParaRPr>
          </a:p>
          <a:p>
            <a:endParaRPr lang="pt-BR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BEBC-A638-439F-B4C3-C21574B3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053C-AC84-4550-92DA-609458FA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257C2-C98A-4529-B67D-220B77D8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Nx – more then just 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836D2C-8487-4AF9-815D-DE54D7C6C9E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A1CD7-8EFE-47BC-BCE6-88A2804E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509" y="3849167"/>
            <a:ext cx="3720115" cy="26800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5EB8FF-646C-4692-B33F-066AA8F26F3D}"/>
              </a:ext>
            </a:extLst>
          </p:cNvPr>
          <p:cNvCxnSpPr/>
          <p:nvPr/>
        </p:nvCxnSpPr>
        <p:spPr>
          <a:xfrm flipV="1">
            <a:off x="2648607" y="4420651"/>
            <a:ext cx="5026047" cy="63062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94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784551-CC7E-405C-8AC0-FA8932F6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customer-specific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boilerplate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minifiers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converters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such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purposes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E.g. Native React </a:t>
            </a:r>
            <a:r>
              <a:rPr lang="de-DE" dirty="0" err="1"/>
              <a:t>setups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Brings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 </a:t>
            </a:r>
            <a:r>
              <a:rPr lang="de-DE" dirty="0" err="1"/>
              <a:t>ourselves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91523-C8B8-4850-89A2-7F52555D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FF2B6-78A9-4853-A65E-AA199F9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2FEDE2-ACF6-4F17-9A74-BC954C6A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boilerplates</a:t>
            </a:r>
            <a:r>
              <a:rPr lang="de-DE" dirty="0"/>
              <a:t> on GitHub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BEF0D-ED93-48D0-8A77-94A4FA710B7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57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823E1-D9DD-430E-B26C-95601F93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build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deployment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obviously we’ll be using it a lot in our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02224-C55A-4B49-ABB0-EF720A8A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B4C1-9F99-4B30-A3FC-F8FB007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ECD8C3-42CC-4735-A653-AFBE94C5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StackBlitz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B5A1C-8ECF-4BBB-B8C3-517467C01EE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303950-A3C9-4D68-8B27-2F12079B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575" y="1847675"/>
            <a:ext cx="3195638" cy="4461050"/>
          </a:xfrm>
        </p:spPr>
        <p:txBody>
          <a:bodyPr/>
          <a:lstStyle/>
          <a:p>
            <a:r>
              <a:rPr lang="en-GB" dirty="0">
                <a:hlinkClick r:id="rId2"/>
              </a:rPr>
              <a:t>See it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DB8C1-E060-410D-A05A-EF27634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11EA-DDA5-437E-A253-1BE92D2C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22C27F-9C37-41D5-A47F-AAF15548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Child-Components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7ED021-ADA0-4892-B2A2-C31D85FCC61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E8F78A-8230-49B1-9BEB-5078E1C9A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47675"/>
            <a:ext cx="6482781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.Component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.Component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(Hello);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space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43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A6F7F-7C2A-4C81-83B9-972F3833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27E95-C4EA-4607-A562-05F02FE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95881-E9C3-4D2C-9140-AD129A6D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52E6C0-0A7F-48CA-AE74-7DBA7C3F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D4C336-0706-4D2B-93B6-3B4B07EB011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27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F1FBC6-EC90-417E-A927-C58AA751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Fork a </a:t>
            </a:r>
            <a:r>
              <a:rPr lang="de-DE" dirty="0" err="1">
                <a:hlinkClick r:id="rId2"/>
              </a:rPr>
              <a:t>react-ts</a:t>
            </a:r>
            <a:r>
              <a:rPr lang="de-DE" dirty="0"/>
              <a:t> </a:t>
            </a:r>
            <a:r>
              <a:rPr lang="de-DE" dirty="0" err="1"/>
              <a:t>Stackblitz</a:t>
            </a:r>
            <a:r>
              <a:rPr lang="de-DE" dirty="0"/>
              <a:t> in a </a:t>
            </a:r>
            <a:r>
              <a:rPr lang="de-DE" dirty="0" err="1"/>
              <a:t>new</a:t>
            </a:r>
            <a:r>
              <a:rPr lang="de-DE" dirty="0"/>
              <a:t>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Create a </a:t>
            </a:r>
            <a:r>
              <a:rPr lang="de-DE" i="1" dirty="0"/>
              <a:t>user-</a:t>
            </a:r>
            <a:r>
              <a:rPr lang="de-DE" i="1" dirty="0" err="1"/>
              <a:t>card.tsx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username</a:t>
            </a:r>
            <a:r>
              <a:rPr lang="de-DE" dirty="0"/>
              <a:t>, email and an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props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 a </a:t>
            </a:r>
            <a:r>
              <a:rPr lang="de-DE" i="1" dirty="0"/>
              <a:t>user-</a:t>
            </a:r>
            <a:r>
              <a:rPr lang="de-DE" i="1" dirty="0" err="1"/>
              <a:t>list.tsx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i="1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such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prop</a:t>
            </a:r>
            <a:r>
              <a:rPr lang="de-DE" dirty="0"/>
              <a:t>,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UserCard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App Component,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(e.g.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>
                <a:hlinkClick r:id="rId3"/>
              </a:rPr>
              <a:t>here</a:t>
            </a:r>
            <a:r>
              <a:rPr lang="de-DE" dirty="0"/>
              <a:t>),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title („User Management“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whatever</a:t>
            </a:r>
            <a:r>
              <a:rPr lang="de-DE" dirty="0"/>
              <a:t>),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UserList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90F06-2083-4134-A17C-DCDABAD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E0E4-DC47-4FEC-98C8-583DC585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DC2B95-CBFE-45DA-97F2-F7316A9F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Practice time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C66A7-2D1A-4141-ACD6-3A101E92848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80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B5A8AD-F92E-45B9-9A21-E6EE430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7305F-3366-489C-8DAA-7A521376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0F235-E761-457A-96EE-3F874ABD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994E67-474E-4D2B-AA36-EF479CDB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</a:t>
            </a:r>
            <a:r>
              <a:rPr lang="en-US"/>
              <a:t>this block!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CD1BB-C5A1-4A28-AD8B-74D28E8E0F4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5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6AFF-217C-4EBA-A09E-BCC249A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C2F1-3B46-4B98-83E3-1D572253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61A036-03E8-420C-A368-0DC4F61D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?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9EB667-7DA0-41F4-B632-E4995D621CC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BA0726-1BB4-443C-90D6-C5F45D45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920520"/>
            <a:ext cx="11350625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.Component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'Hello '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(Greetings, {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'world'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7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6AFF-217C-4EBA-A09E-BCC249A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C2F1-3B46-4B98-83E3-1D572253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61A036-03E8-420C-A368-0DC4F61D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b="1" i="1" dirty="0" err="1"/>
              <a:t>createElement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9EB667-7DA0-41F4-B632-E4995D621CC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BA0726-1BB4-443C-90D6-C5F45D45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493801"/>
            <a:ext cx="11350625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'span’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{ name: “Zlatko”, age: 44 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span”, “div”, Button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C8AE42B-60C3-454B-95D3-989EB06E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3428999"/>
            <a:ext cx="10510838" cy="2879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createElement</a:t>
            </a:r>
            <a:r>
              <a:rPr lang="en-GB" dirty="0"/>
              <a:t> creates instances of React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React component (extending from </a:t>
            </a:r>
            <a:r>
              <a:rPr lang="en-GB" i="1" dirty="0" err="1"/>
              <a:t>React.Component</a:t>
            </a:r>
            <a:r>
              <a:rPr lang="en-GB" dirty="0"/>
              <a:t> class) has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call these </a:t>
            </a:r>
            <a:r>
              <a:rPr lang="en-GB" i="1" dirty="0"/>
              <a:t>props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3A0E3-5721-4318-90F6-48CEB52E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React component (extending from </a:t>
            </a:r>
            <a:r>
              <a:rPr lang="en-GB" i="1" dirty="0" err="1"/>
              <a:t>React.Component</a:t>
            </a:r>
            <a:r>
              <a:rPr lang="en-GB" dirty="0"/>
              <a:t> class) has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call these </a:t>
            </a:r>
            <a:r>
              <a:rPr lang="en-GB" i="1" dirty="0"/>
              <a:t>props.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React component has nested react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call these </a:t>
            </a:r>
            <a:r>
              <a:rPr lang="en-GB" i="1" dirty="0"/>
              <a:t>children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* - Well, Every component does have props and children, but they can also be empty/null.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F8094-4030-44A3-8042-0B09536A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React Basics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E6F47-CBF1-43B2-9943-4E15A115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FF3155-CE7E-42D8-A39E-83F4EB17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Component: </a:t>
            </a:r>
            <a:r>
              <a:rPr lang="en-GB" i="1" dirty="0"/>
              <a:t>Props </a:t>
            </a:r>
            <a:r>
              <a:rPr lang="en-GB" dirty="0"/>
              <a:t>and </a:t>
            </a:r>
            <a:r>
              <a:rPr lang="en-GB" i="1" dirty="0"/>
              <a:t>Children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D9B37C-F68E-444B-BB5E-FDDFAFE4A78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79806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räsentation2" id="{699CED27-B04E-B942-A19C-538F842C8793}" vid="{30D90169-A94D-2D42-9CC9-EABBB2D61FFC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2021-03-05T12:00:00+00:00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BB752474-C45E-48CB-88AC-A5D7000E4C3D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2881</Words>
  <Application>Microsoft Office PowerPoint</Application>
  <PresentationFormat>Widescreen</PresentationFormat>
  <Paragraphs>336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Consolas</vt:lpstr>
      <vt:lpstr>Lucida Console</vt:lpstr>
      <vt:lpstr>msg Master</vt:lpstr>
      <vt:lpstr>React Basics</vt:lpstr>
      <vt:lpstr>Key concepts to learn in this training</vt:lpstr>
      <vt:lpstr>Part 1– Hello World</vt:lpstr>
      <vt:lpstr>What does this code do?</vt:lpstr>
      <vt:lpstr>The answer:</vt:lpstr>
      <vt:lpstr>Child-Components</vt:lpstr>
      <vt:lpstr>What is this second parameter? Don‘t tell me we can make this dynamic?</vt:lpstr>
      <vt:lpstr>What does createElement create?</vt:lpstr>
      <vt:lpstr>Component: Props and Children</vt:lpstr>
      <vt:lpstr>Let’s try creating react elements with functions instead of class.</vt:lpstr>
      <vt:lpstr>Modernise it a bit to ES2015+…</vt:lpstr>
      <vt:lpstr>...and one step closer to idiomatic React</vt:lpstr>
      <vt:lpstr>What does the component retrn?</vt:lpstr>
      <vt:lpstr>React Components do not return HTML Elements! </vt:lpstr>
      <vt:lpstr>Can this Component (or well, the function) return two &lt;span&gt; Elements?</vt:lpstr>
      <vt:lpstr>We can only ever return one root element from a React Component</vt:lpstr>
      <vt:lpstr>Anyway, big app</vt:lpstr>
      <vt:lpstr>All the stuff so far is cool, but tiresome</vt:lpstr>
      <vt:lpstr>Jsx Hello World</vt:lpstr>
      <vt:lpstr>„What???“ – asks IntelliJ</vt:lpstr>
      <vt:lpstr>Is this compatible to good old ES5 flavor of JavaScript?</vt:lpstr>
      <vt:lpstr>That‘s no JavaScript!</vt:lpstr>
      <vt:lpstr>It’s JSX!</vt:lpstr>
      <vt:lpstr>The full example</vt:lpstr>
      <vt:lpstr>Can I do some JavaScript „logic“ in this funny format?</vt:lpstr>
      <vt:lpstr>Can I make a little loop?</vt:lpstr>
      <vt:lpstr>Can‘t we not make this whole thing a little prettier?</vt:lpstr>
      <vt:lpstr>(Just in case my Chrome didn‘t work that time)</vt:lpstr>
      <vt:lpstr>Can‘t we write a regular CSS?</vt:lpstr>
      <vt:lpstr>Anyway… how do we set up a React Component?</vt:lpstr>
      <vt:lpstr>1. extend React.Component class  and return Elements out of „render()" </vt:lpstr>
      <vt:lpstr>2. Return some result from "createElement"</vt:lpstr>
      <vt:lpstr>3. Use a function and return a JSX element</vt:lpstr>
      <vt:lpstr>Which variant did you find the simplest to understand?</vt:lpstr>
      <vt:lpstr>Class and function components</vt:lpstr>
      <vt:lpstr>In any case, we want to keep our components small, doing one job and returning one elements</vt:lpstr>
      <vt:lpstr>And the last thing.</vt:lpstr>
      <vt:lpstr>How do I add a React Component to the DOM (HTML Document)?</vt:lpstr>
      <vt:lpstr>ReactDOM</vt:lpstr>
      <vt:lpstr>Practice</vt:lpstr>
      <vt:lpstr>My questions (again)</vt:lpstr>
      <vt:lpstr>Your questions?</vt:lpstr>
      <vt:lpstr>Part 2 - React and JSX</vt:lpstr>
      <vt:lpstr>Goal</vt:lpstr>
      <vt:lpstr>So this is JavaScript ...</vt:lpstr>
      <vt:lpstr>…and this is JSX</vt:lpstr>
      <vt:lpstr>Now this is TypeScript ...</vt:lpstr>
      <vt:lpstr>Then what is TSX?</vt:lpstr>
      <vt:lpstr>Enterprise &lt;strike&gt;FizzBuzz&lt;/strike&gt; React</vt:lpstr>
      <vt:lpstr>Why Enterprise?</vt:lpstr>
      <vt:lpstr>Questions so far?</vt:lpstr>
      <vt:lpstr>So how can we set up React with TypeScript?</vt:lpstr>
      <vt:lpstr>CRA - your neighbourhood hacker's starter</vt:lpstr>
      <vt:lpstr>create-react-app</vt:lpstr>
      <vt:lpstr>What do we get with it?</vt:lpstr>
      <vt:lpstr>nx – “Enterprise” Setup</vt:lpstr>
      <vt:lpstr>Nx – more then just Setup</vt:lpstr>
      <vt:lpstr>One of the million boilerplates on GitHub</vt:lpstr>
      <vt:lpstr>StackBlitz</vt:lpstr>
      <vt:lpstr>Questions?</vt:lpstr>
      <vt:lpstr>Practice time</vt:lpstr>
      <vt:lpstr>That’s all for this block!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</dc:title>
  <dc:creator>Zlatko Duric</dc:creator>
  <cp:lastModifiedBy>Zlatko Duric</cp:lastModifiedBy>
  <cp:revision>147</cp:revision>
  <dcterms:created xsi:type="dcterms:W3CDTF">2021-03-05T02:01:37Z</dcterms:created>
  <dcterms:modified xsi:type="dcterms:W3CDTF">2021-11-08T07:30:31Z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2021-03-05T02:01:37Z</vt:filetime>
  </property>
</Properties>
</file>