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2"/>
    <p:restoredTop sz="96918"/>
  </p:normalViewPr>
  <p:slideViewPr>
    <p:cSldViewPr snapToGrid="0" snapToObjects="1">
      <p:cViewPr>
        <p:scale>
          <a:sx n="80" d="100"/>
          <a:sy n="80" d="100"/>
        </p:scale>
        <p:origin x="6624" y="3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wan/Desktop/Learn/tiledb/PyProject/PyProject/output_log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wan/Desktop/Learn/tiledb/PyProject/PyProject/output_log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 Writig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Sheet5!$A$2</c:f>
              <c:strCache>
                <c:ptCount val="1"/>
                <c:pt idx="0">
                  <c:v>zarr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val>
            <c:numRef>
              <c:f>Sheet5!$A$3:$A$902</c:f>
              <c:numCache>
                <c:formatCode>General</c:formatCode>
                <c:ptCount val="900"/>
                <c:pt idx="0">
                  <c:v>3.6783933639526298E-2</c:v>
                </c:pt>
                <c:pt idx="1">
                  <c:v>4.0650367736816398E-3</c:v>
                </c:pt>
                <c:pt idx="2">
                  <c:v>3.32868099212646E-2</c:v>
                </c:pt>
                <c:pt idx="3">
                  <c:v>8.6140632629394497E-3</c:v>
                </c:pt>
                <c:pt idx="4">
                  <c:v>1.62491798400878E-2</c:v>
                </c:pt>
                <c:pt idx="5">
                  <c:v>1.75249576568603E-2</c:v>
                </c:pt>
                <c:pt idx="6">
                  <c:v>7.0420026779174805E-2</c:v>
                </c:pt>
                <c:pt idx="7">
                  <c:v>5.46469688415527E-2</c:v>
                </c:pt>
                <c:pt idx="8">
                  <c:v>2.75321006774902E-2</c:v>
                </c:pt>
                <c:pt idx="9">
                  <c:v>3.9961338043212804E-3</c:v>
                </c:pt>
                <c:pt idx="10">
                  <c:v>0.10554695129394499</c:v>
                </c:pt>
                <c:pt idx="11">
                  <c:v>8.9347362518310495E-3</c:v>
                </c:pt>
                <c:pt idx="12">
                  <c:v>6.3854932785034096E-2</c:v>
                </c:pt>
                <c:pt idx="13">
                  <c:v>7.5597047805786105E-2</c:v>
                </c:pt>
                <c:pt idx="14">
                  <c:v>5.7410717010497998E-2</c:v>
                </c:pt>
                <c:pt idx="15">
                  <c:v>1.47008895874023E-2</c:v>
                </c:pt>
                <c:pt idx="16">
                  <c:v>2.8665781021118102E-2</c:v>
                </c:pt>
                <c:pt idx="17">
                  <c:v>0.12144207954406699</c:v>
                </c:pt>
                <c:pt idx="18">
                  <c:v>3.96780967712402E-2</c:v>
                </c:pt>
                <c:pt idx="19">
                  <c:v>6.4101934432983398E-2</c:v>
                </c:pt>
                <c:pt idx="20">
                  <c:v>1.5177965164184499E-2</c:v>
                </c:pt>
                <c:pt idx="21">
                  <c:v>0.11620521545410099</c:v>
                </c:pt>
                <c:pt idx="22">
                  <c:v>0.11823296546936</c:v>
                </c:pt>
                <c:pt idx="23">
                  <c:v>8.1924200057983398E-2</c:v>
                </c:pt>
                <c:pt idx="24">
                  <c:v>6.0302734375E-2</c:v>
                </c:pt>
                <c:pt idx="25">
                  <c:v>7.6520442962646398E-3</c:v>
                </c:pt>
                <c:pt idx="26">
                  <c:v>4.8649311065673802E-3</c:v>
                </c:pt>
                <c:pt idx="27">
                  <c:v>6.1478137969970703E-2</c:v>
                </c:pt>
                <c:pt idx="28">
                  <c:v>2.80530452728271E-2</c:v>
                </c:pt>
                <c:pt idx="29">
                  <c:v>5.8506965637206997E-2</c:v>
                </c:pt>
                <c:pt idx="30">
                  <c:v>7.7512264251708898E-3</c:v>
                </c:pt>
                <c:pt idx="31">
                  <c:v>6.2704324722289997E-2</c:v>
                </c:pt>
                <c:pt idx="32">
                  <c:v>0.191832065582275</c:v>
                </c:pt>
                <c:pt idx="33">
                  <c:v>3.3654212951660101E-2</c:v>
                </c:pt>
                <c:pt idx="34">
                  <c:v>9.6302032470703097E-2</c:v>
                </c:pt>
                <c:pt idx="35">
                  <c:v>0.140543937683105</c:v>
                </c:pt>
                <c:pt idx="36">
                  <c:v>3.2840967178344699E-2</c:v>
                </c:pt>
                <c:pt idx="37">
                  <c:v>5.4800748825073201E-2</c:v>
                </c:pt>
                <c:pt idx="38">
                  <c:v>4.2368888854980399E-2</c:v>
                </c:pt>
                <c:pt idx="39">
                  <c:v>5.8047056198120103E-2</c:v>
                </c:pt>
                <c:pt idx="40">
                  <c:v>0.101686000823974</c:v>
                </c:pt>
                <c:pt idx="41">
                  <c:v>8.7790489196777292E-3</c:v>
                </c:pt>
                <c:pt idx="42">
                  <c:v>1.5812158584594699E-2</c:v>
                </c:pt>
                <c:pt idx="43">
                  <c:v>5.5320024490356397E-2</c:v>
                </c:pt>
                <c:pt idx="44">
                  <c:v>0.123286962509155</c:v>
                </c:pt>
                <c:pt idx="45">
                  <c:v>6.2330961227416902E-2</c:v>
                </c:pt>
                <c:pt idx="46">
                  <c:v>1.5290260314941399E-2</c:v>
                </c:pt>
                <c:pt idx="47">
                  <c:v>8.5518360137939401E-3</c:v>
                </c:pt>
                <c:pt idx="48">
                  <c:v>8.4390640258788993E-3</c:v>
                </c:pt>
                <c:pt idx="49">
                  <c:v>9.9598884582519503E-2</c:v>
                </c:pt>
                <c:pt idx="50">
                  <c:v>6.4265012741088798E-2</c:v>
                </c:pt>
                <c:pt idx="51">
                  <c:v>1.33969783782958E-2</c:v>
                </c:pt>
                <c:pt idx="52">
                  <c:v>2.9797077178954998E-2</c:v>
                </c:pt>
                <c:pt idx="53">
                  <c:v>8.2199573516845703E-3</c:v>
                </c:pt>
                <c:pt idx="54">
                  <c:v>0.134984016418457</c:v>
                </c:pt>
                <c:pt idx="55">
                  <c:v>6.8531036376953099E-3</c:v>
                </c:pt>
                <c:pt idx="56">
                  <c:v>7.5452327728271398E-3</c:v>
                </c:pt>
                <c:pt idx="57">
                  <c:v>6.2294960021972601E-2</c:v>
                </c:pt>
                <c:pt idx="58">
                  <c:v>6.4628124237060505E-2</c:v>
                </c:pt>
                <c:pt idx="59">
                  <c:v>5.9748888015747001E-2</c:v>
                </c:pt>
                <c:pt idx="60">
                  <c:v>2.9955863952636701E-2</c:v>
                </c:pt>
                <c:pt idx="61">
                  <c:v>1.54421329498291E-2</c:v>
                </c:pt>
                <c:pt idx="62">
                  <c:v>1.65278911590576E-2</c:v>
                </c:pt>
                <c:pt idx="63">
                  <c:v>0.13266181945800701</c:v>
                </c:pt>
                <c:pt idx="64">
                  <c:v>8.6410045623779297E-3</c:v>
                </c:pt>
                <c:pt idx="65">
                  <c:v>9.1502904891967704E-2</c:v>
                </c:pt>
                <c:pt idx="66">
                  <c:v>5.9794902801513602E-2</c:v>
                </c:pt>
                <c:pt idx="67">
                  <c:v>0.14212369918823201</c:v>
                </c:pt>
                <c:pt idx="68">
                  <c:v>8.95538330078125E-2</c:v>
                </c:pt>
                <c:pt idx="69">
                  <c:v>6.3065290451049805E-2</c:v>
                </c:pt>
                <c:pt idx="70">
                  <c:v>0.120059013366699</c:v>
                </c:pt>
                <c:pt idx="71">
                  <c:v>4.84640598297119E-2</c:v>
                </c:pt>
                <c:pt idx="72">
                  <c:v>7.37881660461425E-3</c:v>
                </c:pt>
                <c:pt idx="73">
                  <c:v>8.1731081008911105E-2</c:v>
                </c:pt>
                <c:pt idx="74">
                  <c:v>5.5336952209472601E-2</c:v>
                </c:pt>
                <c:pt idx="75">
                  <c:v>6.0425996780395501E-2</c:v>
                </c:pt>
                <c:pt idx="76">
                  <c:v>0.13357782363891599</c:v>
                </c:pt>
                <c:pt idx="77">
                  <c:v>8.1629753112792899E-3</c:v>
                </c:pt>
                <c:pt idx="78">
                  <c:v>1.52530670166015E-2</c:v>
                </c:pt>
                <c:pt idx="79">
                  <c:v>6.2664270401000893E-2</c:v>
                </c:pt>
                <c:pt idx="80">
                  <c:v>5.4327011108398403E-2</c:v>
                </c:pt>
                <c:pt idx="81">
                  <c:v>8.8830947875976493E-2</c:v>
                </c:pt>
                <c:pt idx="82">
                  <c:v>6.4098119735717704E-2</c:v>
                </c:pt>
                <c:pt idx="83">
                  <c:v>8.8827610015869106E-3</c:v>
                </c:pt>
                <c:pt idx="84">
                  <c:v>8.1562757492065402E-2</c:v>
                </c:pt>
                <c:pt idx="85">
                  <c:v>2.93889045715332E-2</c:v>
                </c:pt>
                <c:pt idx="86">
                  <c:v>7.0269107818603502E-2</c:v>
                </c:pt>
                <c:pt idx="87">
                  <c:v>8.9452028274536105E-2</c:v>
                </c:pt>
                <c:pt idx="88">
                  <c:v>1.3115882873535101E-2</c:v>
                </c:pt>
                <c:pt idx="89">
                  <c:v>1.38537883758544E-2</c:v>
                </c:pt>
                <c:pt idx="90">
                  <c:v>1.52690410614013E-2</c:v>
                </c:pt>
                <c:pt idx="91">
                  <c:v>6.2287092208862298E-2</c:v>
                </c:pt>
                <c:pt idx="92">
                  <c:v>3.08279991149902E-2</c:v>
                </c:pt>
                <c:pt idx="93">
                  <c:v>9.5093965530395494E-2</c:v>
                </c:pt>
                <c:pt idx="94">
                  <c:v>9.2658996582031194E-2</c:v>
                </c:pt>
                <c:pt idx="95">
                  <c:v>4.9371004104614202E-2</c:v>
                </c:pt>
                <c:pt idx="96">
                  <c:v>1.22597217559814E-2</c:v>
                </c:pt>
                <c:pt idx="97">
                  <c:v>6.86666965484619E-2</c:v>
                </c:pt>
                <c:pt idx="98">
                  <c:v>0.14273095130920399</c:v>
                </c:pt>
                <c:pt idx="99">
                  <c:v>6.4677953720092704E-2</c:v>
                </c:pt>
                <c:pt idx="100">
                  <c:v>7.7771902084350503E-2</c:v>
                </c:pt>
                <c:pt idx="101">
                  <c:v>6.5275907516479395E-2</c:v>
                </c:pt>
                <c:pt idx="102">
                  <c:v>1.55940055847167E-2</c:v>
                </c:pt>
                <c:pt idx="103">
                  <c:v>0.13717699050903301</c:v>
                </c:pt>
                <c:pt idx="104">
                  <c:v>9.0447664260864202E-2</c:v>
                </c:pt>
                <c:pt idx="105">
                  <c:v>5.1304101943969699E-2</c:v>
                </c:pt>
                <c:pt idx="106">
                  <c:v>8.3098173141479395E-2</c:v>
                </c:pt>
                <c:pt idx="107">
                  <c:v>8.25095176696777E-3</c:v>
                </c:pt>
                <c:pt idx="108">
                  <c:v>3.11911106109619E-2</c:v>
                </c:pt>
                <c:pt idx="109">
                  <c:v>9.39810276031494E-2</c:v>
                </c:pt>
                <c:pt idx="110">
                  <c:v>7.9891681671142491E-3</c:v>
                </c:pt>
                <c:pt idx="111">
                  <c:v>7.5819492340087804E-3</c:v>
                </c:pt>
                <c:pt idx="112">
                  <c:v>6.0192823410034103E-2</c:v>
                </c:pt>
                <c:pt idx="113">
                  <c:v>6.3119173049926702E-2</c:v>
                </c:pt>
                <c:pt idx="114">
                  <c:v>6.95517063140869E-2</c:v>
                </c:pt>
                <c:pt idx="115">
                  <c:v>8.9424848556518499E-2</c:v>
                </c:pt>
                <c:pt idx="116">
                  <c:v>4.6036005020141602E-2</c:v>
                </c:pt>
                <c:pt idx="117">
                  <c:v>8.2917213439941406E-2</c:v>
                </c:pt>
                <c:pt idx="118">
                  <c:v>6.6480636596679601E-3</c:v>
                </c:pt>
                <c:pt idx="119">
                  <c:v>1.28009319305419E-2</c:v>
                </c:pt>
                <c:pt idx="120">
                  <c:v>9.3210220336913993E-2</c:v>
                </c:pt>
                <c:pt idx="121">
                  <c:v>6.1569929122924798E-2</c:v>
                </c:pt>
                <c:pt idx="122">
                  <c:v>3.2029867172241197E-2</c:v>
                </c:pt>
                <c:pt idx="123">
                  <c:v>2.8527021408080999E-2</c:v>
                </c:pt>
                <c:pt idx="124">
                  <c:v>7.2450637817382804E-3</c:v>
                </c:pt>
                <c:pt idx="125">
                  <c:v>5.0857067108154297E-2</c:v>
                </c:pt>
                <c:pt idx="126">
                  <c:v>7.1141004562377902E-2</c:v>
                </c:pt>
                <c:pt idx="127">
                  <c:v>8.2712173461913993E-3</c:v>
                </c:pt>
                <c:pt idx="128">
                  <c:v>8.7944984436035101E-2</c:v>
                </c:pt>
                <c:pt idx="129">
                  <c:v>7.6282024383544896E-3</c:v>
                </c:pt>
                <c:pt idx="130">
                  <c:v>6.8428516387939401E-3</c:v>
                </c:pt>
                <c:pt idx="131">
                  <c:v>0.17409205436706501</c:v>
                </c:pt>
                <c:pt idx="132">
                  <c:v>2.5931119918823201E-2</c:v>
                </c:pt>
                <c:pt idx="133">
                  <c:v>0.13223385810852001</c:v>
                </c:pt>
                <c:pt idx="134">
                  <c:v>7.2319507598876901E-3</c:v>
                </c:pt>
                <c:pt idx="135">
                  <c:v>5.44812679290771E-2</c:v>
                </c:pt>
                <c:pt idx="136">
                  <c:v>9.9213838577270494E-2</c:v>
                </c:pt>
                <c:pt idx="137">
                  <c:v>3.2449007034301702E-2</c:v>
                </c:pt>
                <c:pt idx="138">
                  <c:v>5.6218862533569301E-2</c:v>
                </c:pt>
                <c:pt idx="139">
                  <c:v>8.9813947677612305E-2</c:v>
                </c:pt>
                <c:pt idx="140">
                  <c:v>0.138381958007812</c:v>
                </c:pt>
                <c:pt idx="141">
                  <c:v>5.9750080108642502E-2</c:v>
                </c:pt>
                <c:pt idx="142">
                  <c:v>1.33478641510009E-2</c:v>
                </c:pt>
                <c:pt idx="143">
                  <c:v>0.119848012924194</c:v>
                </c:pt>
                <c:pt idx="144">
                  <c:v>1.55608654022216E-2</c:v>
                </c:pt>
                <c:pt idx="145">
                  <c:v>6.4723968505859306E-2</c:v>
                </c:pt>
                <c:pt idx="146">
                  <c:v>7.7359676361083898E-3</c:v>
                </c:pt>
                <c:pt idx="147">
                  <c:v>1.6581773757934501E-2</c:v>
                </c:pt>
                <c:pt idx="148">
                  <c:v>8.28909873962402E-3</c:v>
                </c:pt>
                <c:pt idx="149">
                  <c:v>0.115724086761474</c:v>
                </c:pt>
                <c:pt idx="150">
                  <c:v>8.0618858337402292E-3</c:v>
                </c:pt>
                <c:pt idx="151">
                  <c:v>7.3249101638793904E-2</c:v>
                </c:pt>
                <c:pt idx="152">
                  <c:v>3.1411170959472601E-2</c:v>
                </c:pt>
                <c:pt idx="153">
                  <c:v>7.91668891906738E-2</c:v>
                </c:pt>
                <c:pt idx="154">
                  <c:v>1.7024993896484299E-2</c:v>
                </c:pt>
                <c:pt idx="155">
                  <c:v>3.0634164810180602E-2</c:v>
                </c:pt>
                <c:pt idx="156">
                  <c:v>6.2424182891845703E-2</c:v>
                </c:pt>
                <c:pt idx="157">
                  <c:v>0.185909032821655</c:v>
                </c:pt>
                <c:pt idx="158">
                  <c:v>7.8985214233398396E-2</c:v>
                </c:pt>
                <c:pt idx="159">
                  <c:v>1.41522884368896E-2</c:v>
                </c:pt>
                <c:pt idx="160">
                  <c:v>5.2382946014404297E-2</c:v>
                </c:pt>
                <c:pt idx="161">
                  <c:v>6.9382190704345703E-3</c:v>
                </c:pt>
                <c:pt idx="162">
                  <c:v>2.4963617324829102E-2</c:v>
                </c:pt>
                <c:pt idx="163">
                  <c:v>4.90403175354003E-2</c:v>
                </c:pt>
                <c:pt idx="164">
                  <c:v>3.3243179321289E-2</c:v>
                </c:pt>
                <c:pt idx="165">
                  <c:v>9.1470718383788993E-2</c:v>
                </c:pt>
                <c:pt idx="166">
                  <c:v>8.4547996520996094E-3</c:v>
                </c:pt>
                <c:pt idx="167">
                  <c:v>7.7612400054931597E-3</c:v>
                </c:pt>
                <c:pt idx="168">
                  <c:v>0.18133020401000899</c:v>
                </c:pt>
                <c:pt idx="169">
                  <c:v>7.74908065795898E-3</c:v>
                </c:pt>
                <c:pt idx="170">
                  <c:v>8.7742805480956997E-3</c:v>
                </c:pt>
                <c:pt idx="171">
                  <c:v>6.2317132949829102E-2</c:v>
                </c:pt>
                <c:pt idx="172">
                  <c:v>9.0198516845703108E-3</c:v>
                </c:pt>
                <c:pt idx="173">
                  <c:v>6.8035125732421806E-2</c:v>
                </c:pt>
                <c:pt idx="174">
                  <c:v>8.2771778106689401E-3</c:v>
                </c:pt>
                <c:pt idx="175">
                  <c:v>5.65738677978515E-2</c:v>
                </c:pt>
                <c:pt idx="176">
                  <c:v>7.2100162506103498E-3</c:v>
                </c:pt>
                <c:pt idx="177">
                  <c:v>4.9878835678100503E-2</c:v>
                </c:pt>
                <c:pt idx="178">
                  <c:v>8.5849761962890608E-3</c:v>
                </c:pt>
                <c:pt idx="179">
                  <c:v>1.54790878295898E-2</c:v>
                </c:pt>
                <c:pt idx="180">
                  <c:v>5.8589935302734299E-2</c:v>
                </c:pt>
                <c:pt idx="181">
                  <c:v>0.14961695671081501</c:v>
                </c:pt>
                <c:pt idx="182">
                  <c:v>1.5722036361694301E-2</c:v>
                </c:pt>
                <c:pt idx="183">
                  <c:v>7.3490142822265599E-3</c:v>
                </c:pt>
                <c:pt idx="184">
                  <c:v>3.05402278900146E-2</c:v>
                </c:pt>
                <c:pt idx="185">
                  <c:v>3.0493021011352501E-2</c:v>
                </c:pt>
                <c:pt idx="186">
                  <c:v>0.14041709899902299</c:v>
                </c:pt>
                <c:pt idx="187">
                  <c:v>7.0601940155029297E-2</c:v>
                </c:pt>
                <c:pt idx="188">
                  <c:v>8.4878921508788993E-2</c:v>
                </c:pt>
                <c:pt idx="189">
                  <c:v>0.15181899070739699</c:v>
                </c:pt>
                <c:pt idx="190">
                  <c:v>2.7602910995483398E-2</c:v>
                </c:pt>
                <c:pt idx="191">
                  <c:v>1.30338668823242E-2</c:v>
                </c:pt>
                <c:pt idx="192">
                  <c:v>0.14439725875854401</c:v>
                </c:pt>
                <c:pt idx="193">
                  <c:v>1.3591051101684499E-2</c:v>
                </c:pt>
                <c:pt idx="194">
                  <c:v>2.59120464324951E-2</c:v>
                </c:pt>
                <c:pt idx="195">
                  <c:v>6.2360763549804597E-2</c:v>
                </c:pt>
                <c:pt idx="196">
                  <c:v>5.95667362213134E-2</c:v>
                </c:pt>
                <c:pt idx="197">
                  <c:v>4.7152280807495103E-2</c:v>
                </c:pt>
                <c:pt idx="198">
                  <c:v>2.6175975799560498E-2</c:v>
                </c:pt>
                <c:pt idx="199">
                  <c:v>5.7595252990722601E-2</c:v>
                </c:pt>
                <c:pt idx="200">
                  <c:v>7.3380470275878898E-3</c:v>
                </c:pt>
                <c:pt idx="201">
                  <c:v>1.6678094863891602E-2</c:v>
                </c:pt>
                <c:pt idx="202">
                  <c:v>3.2337188720703097E-2</c:v>
                </c:pt>
                <c:pt idx="203">
                  <c:v>3.1102895736694301E-2</c:v>
                </c:pt>
                <c:pt idx="204">
                  <c:v>1.48589611053466E-2</c:v>
                </c:pt>
                <c:pt idx="205">
                  <c:v>3.4554958343505797E-2</c:v>
                </c:pt>
                <c:pt idx="206">
                  <c:v>5.70359230041503E-2</c:v>
                </c:pt>
                <c:pt idx="207">
                  <c:v>5.8818101882934501E-2</c:v>
                </c:pt>
                <c:pt idx="208">
                  <c:v>9.6235036849975503E-2</c:v>
                </c:pt>
                <c:pt idx="209">
                  <c:v>3.4175872802734299E-2</c:v>
                </c:pt>
                <c:pt idx="210">
                  <c:v>1.7113924026489199E-2</c:v>
                </c:pt>
                <c:pt idx="211">
                  <c:v>6.2204837799072203E-2</c:v>
                </c:pt>
                <c:pt idx="212">
                  <c:v>8.1000328063964792E-3</c:v>
                </c:pt>
                <c:pt idx="213">
                  <c:v>0.100996971130371</c:v>
                </c:pt>
                <c:pt idx="214">
                  <c:v>0.140094995498657</c:v>
                </c:pt>
                <c:pt idx="215">
                  <c:v>9.3538761138915998E-3</c:v>
                </c:pt>
                <c:pt idx="216">
                  <c:v>0.13811302185058499</c:v>
                </c:pt>
                <c:pt idx="217">
                  <c:v>6.0609102249145501E-2</c:v>
                </c:pt>
                <c:pt idx="218">
                  <c:v>6.4980983734130799E-3</c:v>
                </c:pt>
                <c:pt idx="219">
                  <c:v>6.2799453735351502E-3</c:v>
                </c:pt>
                <c:pt idx="220">
                  <c:v>5.1826953887939398E-2</c:v>
                </c:pt>
                <c:pt idx="221">
                  <c:v>1.27260684967041E-2</c:v>
                </c:pt>
                <c:pt idx="222">
                  <c:v>2.7850866317748999E-2</c:v>
                </c:pt>
                <c:pt idx="223">
                  <c:v>1.3708829879760701E-2</c:v>
                </c:pt>
                <c:pt idx="224">
                  <c:v>1.5997886657714799E-2</c:v>
                </c:pt>
                <c:pt idx="225">
                  <c:v>6.3667058944702107E-2</c:v>
                </c:pt>
                <c:pt idx="226">
                  <c:v>7.7860355377197196E-3</c:v>
                </c:pt>
                <c:pt idx="227">
                  <c:v>0.12876701354980399</c:v>
                </c:pt>
                <c:pt idx="228">
                  <c:v>1.6324758529662999E-2</c:v>
                </c:pt>
                <c:pt idx="229">
                  <c:v>9.6720695495605399E-2</c:v>
                </c:pt>
                <c:pt idx="230">
                  <c:v>0.137351989746093</c:v>
                </c:pt>
                <c:pt idx="231">
                  <c:v>8.2390308380126901E-3</c:v>
                </c:pt>
                <c:pt idx="232">
                  <c:v>5.45792579650878E-2</c:v>
                </c:pt>
                <c:pt idx="233">
                  <c:v>6.6559314727783203E-3</c:v>
                </c:pt>
                <c:pt idx="234">
                  <c:v>7.9612016677856404E-2</c:v>
                </c:pt>
                <c:pt idx="235">
                  <c:v>3.07638645172119E-2</c:v>
                </c:pt>
                <c:pt idx="236">
                  <c:v>1.54187679290771E-2</c:v>
                </c:pt>
                <c:pt idx="237">
                  <c:v>6.2510728836059501E-2</c:v>
                </c:pt>
                <c:pt idx="238">
                  <c:v>0.126969099044799</c:v>
                </c:pt>
                <c:pt idx="239">
                  <c:v>3.0444145202636701E-2</c:v>
                </c:pt>
                <c:pt idx="240">
                  <c:v>1.5453100204467701E-2</c:v>
                </c:pt>
                <c:pt idx="241">
                  <c:v>7.1690082550048802E-3</c:v>
                </c:pt>
                <c:pt idx="242">
                  <c:v>8.0628395080566406E-3</c:v>
                </c:pt>
                <c:pt idx="243">
                  <c:v>0.117909908294677</c:v>
                </c:pt>
                <c:pt idx="244">
                  <c:v>6.0577154159545898E-2</c:v>
                </c:pt>
                <c:pt idx="245">
                  <c:v>7.3115348815917899E-2</c:v>
                </c:pt>
                <c:pt idx="246">
                  <c:v>3.0184984207153299E-2</c:v>
                </c:pt>
                <c:pt idx="247">
                  <c:v>0.18432378768920801</c:v>
                </c:pt>
                <c:pt idx="248">
                  <c:v>2.9634952545165998E-2</c:v>
                </c:pt>
                <c:pt idx="249">
                  <c:v>3.8688659667968701E-2</c:v>
                </c:pt>
                <c:pt idx="250">
                  <c:v>4.1123151779174798E-2</c:v>
                </c:pt>
                <c:pt idx="251">
                  <c:v>6.2289237976074201E-3</c:v>
                </c:pt>
                <c:pt idx="252">
                  <c:v>4.1749000549316399E-2</c:v>
                </c:pt>
                <c:pt idx="253">
                  <c:v>0.14161992073058999</c:v>
                </c:pt>
                <c:pt idx="254">
                  <c:v>0.14342594146728499</c:v>
                </c:pt>
                <c:pt idx="255">
                  <c:v>6.5617322921752902E-2</c:v>
                </c:pt>
                <c:pt idx="256">
                  <c:v>0.109115839004516</c:v>
                </c:pt>
                <c:pt idx="257">
                  <c:v>9.7885847091674805E-2</c:v>
                </c:pt>
                <c:pt idx="258">
                  <c:v>0.18158888816833399</c:v>
                </c:pt>
                <c:pt idx="259">
                  <c:v>2.9802083969116201E-2</c:v>
                </c:pt>
                <c:pt idx="260">
                  <c:v>6.52313232421875E-3</c:v>
                </c:pt>
                <c:pt idx="261">
                  <c:v>4.0616035461425698E-2</c:v>
                </c:pt>
                <c:pt idx="262">
                  <c:v>5.3807973861694301E-2</c:v>
                </c:pt>
                <c:pt idx="263">
                  <c:v>5.2022695541381801E-2</c:v>
                </c:pt>
                <c:pt idx="264">
                  <c:v>3.22861671447753E-2</c:v>
                </c:pt>
                <c:pt idx="265">
                  <c:v>7.5571537017822196E-3</c:v>
                </c:pt>
                <c:pt idx="266">
                  <c:v>6.77990913391113E-2</c:v>
                </c:pt>
                <c:pt idx="267">
                  <c:v>9.4836950302123996E-2</c:v>
                </c:pt>
                <c:pt idx="268">
                  <c:v>1.6503095626830999E-2</c:v>
                </c:pt>
                <c:pt idx="269">
                  <c:v>3.0498027801513599E-2</c:v>
                </c:pt>
                <c:pt idx="270">
                  <c:v>9.16290283203125E-3</c:v>
                </c:pt>
                <c:pt idx="271">
                  <c:v>8.1069469451904297E-3</c:v>
                </c:pt>
                <c:pt idx="272">
                  <c:v>9.99798774719238E-2</c:v>
                </c:pt>
                <c:pt idx="273">
                  <c:v>7.0526599884033203E-3</c:v>
                </c:pt>
                <c:pt idx="274">
                  <c:v>3.1439065933227497E-2</c:v>
                </c:pt>
                <c:pt idx="275">
                  <c:v>0.13450884819030701</c:v>
                </c:pt>
                <c:pt idx="276">
                  <c:v>4.9532890319824198E-2</c:v>
                </c:pt>
                <c:pt idx="277">
                  <c:v>8.3250999450683594E-3</c:v>
                </c:pt>
                <c:pt idx="278">
                  <c:v>8.0461025238037095E-2</c:v>
                </c:pt>
                <c:pt idx="279">
                  <c:v>1.3695240020751899E-2</c:v>
                </c:pt>
                <c:pt idx="280">
                  <c:v>3.0724763870239199E-2</c:v>
                </c:pt>
                <c:pt idx="281">
                  <c:v>8.1129074096679601E-3</c:v>
                </c:pt>
                <c:pt idx="282">
                  <c:v>6.09610080718994E-2</c:v>
                </c:pt>
                <c:pt idx="283">
                  <c:v>3.0917167663574201E-2</c:v>
                </c:pt>
                <c:pt idx="284">
                  <c:v>7.8198909759521398E-3</c:v>
                </c:pt>
                <c:pt idx="285">
                  <c:v>3.0282020568847601E-2</c:v>
                </c:pt>
                <c:pt idx="286">
                  <c:v>7.54904747009277E-3</c:v>
                </c:pt>
                <c:pt idx="287">
                  <c:v>1.53548717498779E-2</c:v>
                </c:pt>
                <c:pt idx="288">
                  <c:v>5.9441089630126898E-2</c:v>
                </c:pt>
                <c:pt idx="289">
                  <c:v>7.3029994964599601E-3</c:v>
                </c:pt>
                <c:pt idx="290">
                  <c:v>3.3234119415283203E-2</c:v>
                </c:pt>
                <c:pt idx="291">
                  <c:v>9.3016624450683594E-3</c:v>
                </c:pt>
                <c:pt idx="292">
                  <c:v>3.3994913101196199E-2</c:v>
                </c:pt>
                <c:pt idx="293">
                  <c:v>8.9080333709716797E-3</c:v>
                </c:pt>
                <c:pt idx="294">
                  <c:v>0.14000105857849099</c:v>
                </c:pt>
                <c:pt idx="295">
                  <c:v>9.1211080551147405E-2</c:v>
                </c:pt>
                <c:pt idx="296">
                  <c:v>5.4547071456909103E-2</c:v>
                </c:pt>
                <c:pt idx="297">
                  <c:v>5.4369926452636698E-2</c:v>
                </c:pt>
                <c:pt idx="298">
                  <c:v>6.4018249511718694E-2</c:v>
                </c:pt>
                <c:pt idx="299">
                  <c:v>9.3120098114013602E-2</c:v>
                </c:pt>
                <c:pt idx="300">
                  <c:v>6.6449642181396398E-3</c:v>
                </c:pt>
                <c:pt idx="301">
                  <c:v>0.103744983673095</c:v>
                </c:pt>
                <c:pt idx="302">
                  <c:v>3.07948589324951E-2</c:v>
                </c:pt>
                <c:pt idx="303">
                  <c:v>8.6904048919677707E-2</c:v>
                </c:pt>
                <c:pt idx="304">
                  <c:v>3.11431884765625E-2</c:v>
                </c:pt>
                <c:pt idx="305">
                  <c:v>1.5111923217773399E-2</c:v>
                </c:pt>
                <c:pt idx="306">
                  <c:v>3.0419111251830999E-2</c:v>
                </c:pt>
                <c:pt idx="307">
                  <c:v>8.1200599670410104E-3</c:v>
                </c:pt>
                <c:pt idx="308">
                  <c:v>1.52430534362792E-2</c:v>
                </c:pt>
                <c:pt idx="309">
                  <c:v>0.18974113464355399</c:v>
                </c:pt>
                <c:pt idx="310">
                  <c:v>6.2488794326782199E-2</c:v>
                </c:pt>
                <c:pt idx="311">
                  <c:v>3.4170866012573201E-2</c:v>
                </c:pt>
                <c:pt idx="312">
                  <c:v>8.2056999206542899E-2</c:v>
                </c:pt>
                <c:pt idx="313">
                  <c:v>5.9883832931518499E-2</c:v>
                </c:pt>
                <c:pt idx="314">
                  <c:v>1.4875173568725499E-2</c:v>
                </c:pt>
                <c:pt idx="315">
                  <c:v>1.6501903533935498E-2</c:v>
                </c:pt>
                <c:pt idx="316">
                  <c:v>7.7631473541259696E-3</c:v>
                </c:pt>
                <c:pt idx="317">
                  <c:v>7.1733951568603502E-2</c:v>
                </c:pt>
                <c:pt idx="318">
                  <c:v>7.2317123413085896E-2</c:v>
                </c:pt>
                <c:pt idx="319">
                  <c:v>6.3495874404907199E-2</c:v>
                </c:pt>
                <c:pt idx="320">
                  <c:v>8.9273929595947196E-2</c:v>
                </c:pt>
                <c:pt idx="321">
                  <c:v>7.6889991760253898E-3</c:v>
                </c:pt>
                <c:pt idx="322">
                  <c:v>9.5841169357299805E-2</c:v>
                </c:pt>
                <c:pt idx="323">
                  <c:v>6.1856269836425698E-2</c:v>
                </c:pt>
                <c:pt idx="324">
                  <c:v>8.1648826599121094E-3</c:v>
                </c:pt>
                <c:pt idx="325">
                  <c:v>1.5588045120239201E-2</c:v>
                </c:pt>
                <c:pt idx="326">
                  <c:v>3.11989784240722E-2</c:v>
                </c:pt>
                <c:pt idx="327">
                  <c:v>1.54643058776855E-2</c:v>
                </c:pt>
                <c:pt idx="328">
                  <c:v>7.7350139617919896E-3</c:v>
                </c:pt>
                <c:pt idx="329">
                  <c:v>7.7083110809326102E-3</c:v>
                </c:pt>
                <c:pt idx="330">
                  <c:v>8.8577985763549805E-2</c:v>
                </c:pt>
                <c:pt idx="331">
                  <c:v>0.137487888336181</c:v>
                </c:pt>
                <c:pt idx="332">
                  <c:v>9.27450656890869E-2</c:v>
                </c:pt>
                <c:pt idx="333">
                  <c:v>9.4320774078369106E-3</c:v>
                </c:pt>
                <c:pt idx="334">
                  <c:v>3.7712812423705999E-2</c:v>
                </c:pt>
                <c:pt idx="335">
                  <c:v>6.3866138458251898E-2</c:v>
                </c:pt>
                <c:pt idx="336">
                  <c:v>8.1198215484619106E-3</c:v>
                </c:pt>
                <c:pt idx="337">
                  <c:v>3.1920909881591797E-2</c:v>
                </c:pt>
                <c:pt idx="338">
                  <c:v>6.7452907562255804E-2</c:v>
                </c:pt>
                <c:pt idx="339">
                  <c:v>3.9726972579955999E-2</c:v>
                </c:pt>
                <c:pt idx="340">
                  <c:v>3.7284135818481397E-2</c:v>
                </c:pt>
                <c:pt idx="341">
                  <c:v>8.6570978164672796E-2</c:v>
                </c:pt>
                <c:pt idx="342">
                  <c:v>7.4658393859863203E-3</c:v>
                </c:pt>
                <c:pt idx="343">
                  <c:v>6.1753034591674798E-2</c:v>
                </c:pt>
                <c:pt idx="344">
                  <c:v>8.0733299255371094E-3</c:v>
                </c:pt>
                <c:pt idx="345">
                  <c:v>1.5788078308105399E-2</c:v>
                </c:pt>
                <c:pt idx="346">
                  <c:v>1.56471729278564E-2</c:v>
                </c:pt>
                <c:pt idx="347">
                  <c:v>3.1007289886474599E-2</c:v>
                </c:pt>
                <c:pt idx="348">
                  <c:v>0.10017895698547299</c:v>
                </c:pt>
                <c:pt idx="349">
                  <c:v>3.0761957168579102E-2</c:v>
                </c:pt>
                <c:pt idx="350">
                  <c:v>8.8001012802123996E-2</c:v>
                </c:pt>
                <c:pt idx="351">
                  <c:v>5.3542852401733398E-2</c:v>
                </c:pt>
                <c:pt idx="352">
                  <c:v>1.5789031982421799E-2</c:v>
                </c:pt>
                <c:pt idx="353">
                  <c:v>0.17796826362609799</c:v>
                </c:pt>
                <c:pt idx="354">
                  <c:v>7.9858303070068307E-3</c:v>
                </c:pt>
                <c:pt idx="355">
                  <c:v>6.1949968338012598E-2</c:v>
                </c:pt>
                <c:pt idx="356">
                  <c:v>2.8643131256103498E-2</c:v>
                </c:pt>
                <c:pt idx="357">
                  <c:v>8.1220149993896401E-2</c:v>
                </c:pt>
                <c:pt idx="358">
                  <c:v>2.9603004455566399E-2</c:v>
                </c:pt>
                <c:pt idx="359">
                  <c:v>7.5578689575195304E-3</c:v>
                </c:pt>
                <c:pt idx="360">
                  <c:v>9.8047971725463798E-2</c:v>
                </c:pt>
                <c:pt idx="361">
                  <c:v>5.7921171188354402E-2</c:v>
                </c:pt>
                <c:pt idx="362">
                  <c:v>3.3641815185546799E-2</c:v>
                </c:pt>
                <c:pt idx="363">
                  <c:v>1.52583122253417E-2</c:v>
                </c:pt>
                <c:pt idx="364">
                  <c:v>8.0389976501464792E-3</c:v>
                </c:pt>
                <c:pt idx="365">
                  <c:v>6.2075853347778299E-2</c:v>
                </c:pt>
                <c:pt idx="366">
                  <c:v>6.4599037170410101E-2</c:v>
                </c:pt>
                <c:pt idx="367">
                  <c:v>0.24726295471191401</c:v>
                </c:pt>
                <c:pt idx="368">
                  <c:v>5.6543111801147398E-2</c:v>
                </c:pt>
                <c:pt idx="369">
                  <c:v>5.7712793350219699E-2</c:v>
                </c:pt>
                <c:pt idx="370">
                  <c:v>6.31308555603027E-3</c:v>
                </c:pt>
                <c:pt idx="371">
                  <c:v>8.8873147964477497E-2</c:v>
                </c:pt>
                <c:pt idx="372">
                  <c:v>4.7673940658569301E-2</c:v>
                </c:pt>
                <c:pt idx="373">
                  <c:v>1.48217678070068E-2</c:v>
                </c:pt>
                <c:pt idx="374">
                  <c:v>8.0330371856689401E-3</c:v>
                </c:pt>
                <c:pt idx="375">
                  <c:v>6.4165830612182603E-2</c:v>
                </c:pt>
                <c:pt idx="376">
                  <c:v>4.2433977127075098E-2</c:v>
                </c:pt>
                <c:pt idx="377">
                  <c:v>6.4217090606689398E-2</c:v>
                </c:pt>
                <c:pt idx="378">
                  <c:v>6.0167789459228502E-2</c:v>
                </c:pt>
                <c:pt idx="379">
                  <c:v>8.8976860046386705E-2</c:v>
                </c:pt>
                <c:pt idx="380">
                  <c:v>2.8619050979614199E-2</c:v>
                </c:pt>
                <c:pt idx="381">
                  <c:v>9.5858812332153306E-2</c:v>
                </c:pt>
                <c:pt idx="382">
                  <c:v>5.7499885559081997E-2</c:v>
                </c:pt>
                <c:pt idx="383">
                  <c:v>0.177670001983642</c:v>
                </c:pt>
                <c:pt idx="384">
                  <c:v>9.0869903564453097E-2</c:v>
                </c:pt>
                <c:pt idx="385">
                  <c:v>7.1480274200439401E-3</c:v>
                </c:pt>
                <c:pt idx="386">
                  <c:v>6.8240165710449201E-3</c:v>
                </c:pt>
                <c:pt idx="387">
                  <c:v>6.08878135681152E-2</c:v>
                </c:pt>
                <c:pt idx="388">
                  <c:v>1.3936996459960899E-2</c:v>
                </c:pt>
                <c:pt idx="389">
                  <c:v>6.2384843826293897E-2</c:v>
                </c:pt>
                <c:pt idx="390">
                  <c:v>7.0411920547485296E-2</c:v>
                </c:pt>
                <c:pt idx="391">
                  <c:v>6.0520887374877902E-2</c:v>
                </c:pt>
                <c:pt idx="392">
                  <c:v>1.6433954238891602E-2</c:v>
                </c:pt>
                <c:pt idx="393">
                  <c:v>6.3928842544555595E-2</c:v>
                </c:pt>
                <c:pt idx="394">
                  <c:v>0.13482999801635701</c:v>
                </c:pt>
                <c:pt idx="395">
                  <c:v>8.0029964447021398E-3</c:v>
                </c:pt>
                <c:pt idx="396">
                  <c:v>6.3250064849853502E-2</c:v>
                </c:pt>
                <c:pt idx="397">
                  <c:v>1.6563892364501901E-2</c:v>
                </c:pt>
                <c:pt idx="398">
                  <c:v>8.39591026306152E-3</c:v>
                </c:pt>
                <c:pt idx="399">
                  <c:v>5.95688819885253E-2</c:v>
                </c:pt>
                <c:pt idx="400">
                  <c:v>5.69937229156494E-2</c:v>
                </c:pt>
                <c:pt idx="401">
                  <c:v>8.9130401611328108E-3</c:v>
                </c:pt>
                <c:pt idx="402">
                  <c:v>3.27732563018798E-2</c:v>
                </c:pt>
                <c:pt idx="403">
                  <c:v>5.9430122375488198E-2</c:v>
                </c:pt>
                <c:pt idx="404">
                  <c:v>3.2090902328491197E-2</c:v>
                </c:pt>
                <c:pt idx="405">
                  <c:v>4.68008518218994E-2</c:v>
                </c:pt>
                <c:pt idx="406">
                  <c:v>2.9175043106079102E-2</c:v>
                </c:pt>
                <c:pt idx="407">
                  <c:v>6.5037965774536105E-2</c:v>
                </c:pt>
                <c:pt idx="408">
                  <c:v>5.9292316436767502E-2</c:v>
                </c:pt>
                <c:pt idx="409">
                  <c:v>8.4221363067626901E-3</c:v>
                </c:pt>
                <c:pt idx="410">
                  <c:v>3.01439762115478E-2</c:v>
                </c:pt>
                <c:pt idx="411">
                  <c:v>2.9558181762695299E-2</c:v>
                </c:pt>
                <c:pt idx="412">
                  <c:v>3.0022144317626901E-2</c:v>
                </c:pt>
                <c:pt idx="413">
                  <c:v>6.5086126327514607E-2</c:v>
                </c:pt>
                <c:pt idx="414">
                  <c:v>6.3426017761230399E-2</c:v>
                </c:pt>
                <c:pt idx="415">
                  <c:v>8.2628726959228498E-3</c:v>
                </c:pt>
                <c:pt idx="416">
                  <c:v>6.0978174209594699E-2</c:v>
                </c:pt>
                <c:pt idx="417">
                  <c:v>1.6513109207153299E-2</c:v>
                </c:pt>
                <c:pt idx="418">
                  <c:v>3.4313917160034103E-2</c:v>
                </c:pt>
                <c:pt idx="419">
                  <c:v>9.1935873031616197E-2</c:v>
                </c:pt>
                <c:pt idx="420">
                  <c:v>0.13993501663207999</c:v>
                </c:pt>
                <c:pt idx="421">
                  <c:v>3.00431251525878E-2</c:v>
                </c:pt>
                <c:pt idx="422">
                  <c:v>2.7584075927734299E-2</c:v>
                </c:pt>
                <c:pt idx="423">
                  <c:v>7.15398788452148E-3</c:v>
                </c:pt>
                <c:pt idx="424">
                  <c:v>8.12888145446777E-3</c:v>
                </c:pt>
                <c:pt idx="425">
                  <c:v>6.2922954559326102E-2</c:v>
                </c:pt>
                <c:pt idx="426">
                  <c:v>6.1439990997314398E-2</c:v>
                </c:pt>
                <c:pt idx="427">
                  <c:v>6.2011957168579102E-2</c:v>
                </c:pt>
                <c:pt idx="428">
                  <c:v>0.14620018005370999</c:v>
                </c:pt>
                <c:pt idx="429">
                  <c:v>9.33270454406738E-2</c:v>
                </c:pt>
                <c:pt idx="430">
                  <c:v>8.6560249328613195E-3</c:v>
                </c:pt>
                <c:pt idx="431">
                  <c:v>1.5901327133178701E-2</c:v>
                </c:pt>
                <c:pt idx="432">
                  <c:v>7.8506946563720703E-2</c:v>
                </c:pt>
                <c:pt idx="433">
                  <c:v>6.5758228302001901E-3</c:v>
                </c:pt>
                <c:pt idx="434">
                  <c:v>5.5023908615112298E-2</c:v>
                </c:pt>
                <c:pt idx="435">
                  <c:v>0.140274763107299</c:v>
                </c:pt>
                <c:pt idx="436">
                  <c:v>5.0161838531494099E-2</c:v>
                </c:pt>
                <c:pt idx="437">
                  <c:v>6.7231655120849601E-3</c:v>
                </c:pt>
                <c:pt idx="438">
                  <c:v>1.45049095153808E-2</c:v>
                </c:pt>
                <c:pt idx="439">
                  <c:v>8.9058876037597604E-3</c:v>
                </c:pt>
                <c:pt idx="440">
                  <c:v>8.0008506774902292E-3</c:v>
                </c:pt>
                <c:pt idx="441">
                  <c:v>0.14410591125488201</c:v>
                </c:pt>
                <c:pt idx="442">
                  <c:v>8.8701248168945295E-3</c:v>
                </c:pt>
                <c:pt idx="443">
                  <c:v>5.9166193008422803E-2</c:v>
                </c:pt>
                <c:pt idx="444">
                  <c:v>1.6933202743530201E-2</c:v>
                </c:pt>
                <c:pt idx="445">
                  <c:v>6.2384843826293897E-2</c:v>
                </c:pt>
                <c:pt idx="446">
                  <c:v>0.139282941818237</c:v>
                </c:pt>
                <c:pt idx="447">
                  <c:v>3.3301115036010701E-2</c:v>
                </c:pt>
                <c:pt idx="448">
                  <c:v>0.124289035797119</c:v>
                </c:pt>
                <c:pt idx="449">
                  <c:v>1.66599750518798E-2</c:v>
                </c:pt>
                <c:pt idx="450">
                  <c:v>9.5580816268920898E-2</c:v>
                </c:pt>
                <c:pt idx="451">
                  <c:v>6.22916221618652E-3</c:v>
                </c:pt>
                <c:pt idx="452">
                  <c:v>5.2042007446289E-2</c:v>
                </c:pt>
                <c:pt idx="453">
                  <c:v>8.5749626159667899E-3</c:v>
                </c:pt>
                <c:pt idx="454">
                  <c:v>9.3681335449218694E-2</c:v>
                </c:pt>
                <c:pt idx="455">
                  <c:v>6.2881231307983398E-2</c:v>
                </c:pt>
                <c:pt idx="456">
                  <c:v>3.1728982925414997E-2</c:v>
                </c:pt>
                <c:pt idx="457">
                  <c:v>7.5039863586425703E-3</c:v>
                </c:pt>
                <c:pt idx="458">
                  <c:v>3.4543991088867097E-2</c:v>
                </c:pt>
                <c:pt idx="459">
                  <c:v>7.8690052032470703E-3</c:v>
                </c:pt>
                <c:pt idx="460">
                  <c:v>1.5812873840332E-2</c:v>
                </c:pt>
                <c:pt idx="461">
                  <c:v>0.13407373428344699</c:v>
                </c:pt>
                <c:pt idx="462">
                  <c:v>6.9168806076049805E-2</c:v>
                </c:pt>
                <c:pt idx="463">
                  <c:v>8.7222099304199205E-2</c:v>
                </c:pt>
                <c:pt idx="464">
                  <c:v>8.8088512420654297E-3</c:v>
                </c:pt>
                <c:pt idx="465">
                  <c:v>4.9539089202880797E-2</c:v>
                </c:pt>
                <c:pt idx="466">
                  <c:v>8.0657005310058594E-2</c:v>
                </c:pt>
                <c:pt idx="467">
                  <c:v>7.3089599609375E-3</c:v>
                </c:pt>
                <c:pt idx="468">
                  <c:v>1.2825727462768499E-2</c:v>
                </c:pt>
                <c:pt idx="469">
                  <c:v>4.8890113830566399E-2</c:v>
                </c:pt>
                <c:pt idx="470">
                  <c:v>8.7373018264770494E-2</c:v>
                </c:pt>
                <c:pt idx="471">
                  <c:v>3.2853126525878899E-2</c:v>
                </c:pt>
                <c:pt idx="472">
                  <c:v>0.14171218872070299</c:v>
                </c:pt>
                <c:pt idx="473">
                  <c:v>6.0868978500366197E-2</c:v>
                </c:pt>
                <c:pt idx="474">
                  <c:v>3.2334089279174798E-2</c:v>
                </c:pt>
                <c:pt idx="475">
                  <c:v>0.136967182159423</c:v>
                </c:pt>
                <c:pt idx="476">
                  <c:v>7.0300102233886701E-3</c:v>
                </c:pt>
                <c:pt idx="477">
                  <c:v>7.8830718994140608E-3</c:v>
                </c:pt>
                <c:pt idx="478">
                  <c:v>3.1839132308959898E-2</c:v>
                </c:pt>
                <c:pt idx="479">
                  <c:v>6.1305999755859299E-2</c:v>
                </c:pt>
                <c:pt idx="480">
                  <c:v>6.3759088516235296E-2</c:v>
                </c:pt>
                <c:pt idx="481">
                  <c:v>1.49919986724853E-2</c:v>
                </c:pt>
                <c:pt idx="482">
                  <c:v>7.1677207946777302E-2</c:v>
                </c:pt>
                <c:pt idx="483">
                  <c:v>6.7315101623535101E-2</c:v>
                </c:pt>
                <c:pt idx="484">
                  <c:v>9.1576099395751898E-2</c:v>
                </c:pt>
                <c:pt idx="485">
                  <c:v>7.8310966491699201E-3</c:v>
                </c:pt>
                <c:pt idx="486">
                  <c:v>8.1982612609863195E-3</c:v>
                </c:pt>
                <c:pt idx="487">
                  <c:v>6.1431884765625E-2</c:v>
                </c:pt>
                <c:pt idx="488">
                  <c:v>6.1385869979858398E-2</c:v>
                </c:pt>
                <c:pt idx="489">
                  <c:v>0.13422513008117601</c:v>
                </c:pt>
                <c:pt idx="490">
                  <c:v>7.4288845062255799E-3</c:v>
                </c:pt>
                <c:pt idx="491">
                  <c:v>6.9251060485839802E-2</c:v>
                </c:pt>
                <c:pt idx="492">
                  <c:v>8.3768367767333898E-3</c:v>
                </c:pt>
                <c:pt idx="493">
                  <c:v>8.30099582672119E-2</c:v>
                </c:pt>
                <c:pt idx="494">
                  <c:v>9.8943948745727497E-2</c:v>
                </c:pt>
                <c:pt idx="495">
                  <c:v>3.2505035400390597E-2</c:v>
                </c:pt>
                <c:pt idx="496">
                  <c:v>2.8001070022583001E-2</c:v>
                </c:pt>
                <c:pt idx="497">
                  <c:v>7.2712898254394503E-2</c:v>
                </c:pt>
                <c:pt idx="498">
                  <c:v>9.5305919647216797E-2</c:v>
                </c:pt>
                <c:pt idx="499">
                  <c:v>8.2149982452392495E-2</c:v>
                </c:pt>
                <c:pt idx="500">
                  <c:v>6.2046051025390597E-2</c:v>
                </c:pt>
                <c:pt idx="501">
                  <c:v>7.6560974121093698E-3</c:v>
                </c:pt>
                <c:pt idx="502">
                  <c:v>8.4559917449951102E-2</c:v>
                </c:pt>
                <c:pt idx="503">
                  <c:v>6.1142921447753899E-2</c:v>
                </c:pt>
                <c:pt idx="504">
                  <c:v>3.2065153121948201E-2</c:v>
                </c:pt>
                <c:pt idx="505">
                  <c:v>9.6364259719848605E-2</c:v>
                </c:pt>
                <c:pt idx="506">
                  <c:v>5.3670167922973598E-2</c:v>
                </c:pt>
                <c:pt idx="507">
                  <c:v>3.0668020248412999E-2</c:v>
                </c:pt>
                <c:pt idx="508">
                  <c:v>6.2416076660156201E-2</c:v>
                </c:pt>
                <c:pt idx="509">
                  <c:v>9.1274976730346596E-2</c:v>
                </c:pt>
                <c:pt idx="510">
                  <c:v>9.34269428253173E-2</c:v>
                </c:pt>
                <c:pt idx="511">
                  <c:v>0.13472080230712799</c:v>
                </c:pt>
                <c:pt idx="512">
                  <c:v>0.122641086578369</c:v>
                </c:pt>
                <c:pt idx="513">
                  <c:v>3.2202243804931599E-2</c:v>
                </c:pt>
                <c:pt idx="514">
                  <c:v>8.2719326019287092E-3</c:v>
                </c:pt>
                <c:pt idx="515">
                  <c:v>3.2958269119262598E-2</c:v>
                </c:pt>
                <c:pt idx="516">
                  <c:v>1.8064022064208901E-2</c:v>
                </c:pt>
                <c:pt idx="517">
                  <c:v>1.8013954162597601E-2</c:v>
                </c:pt>
                <c:pt idx="518">
                  <c:v>4.02359962463378E-2</c:v>
                </c:pt>
                <c:pt idx="519">
                  <c:v>9.2480182647704991E-3</c:v>
                </c:pt>
                <c:pt idx="520">
                  <c:v>8.8567733764648403E-3</c:v>
                </c:pt>
                <c:pt idx="521">
                  <c:v>0.110565185546875</c:v>
                </c:pt>
                <c:pt idx="522">
                  <c:v>0.12737798690795801</c:v>
                </c:pt>
                <c:pt idx="523">
                  <c:v>7.720947265625E-3</c:v>
                </c:pt>
                <c:pt idx="524">
                  <c:v>7.1649551391601502E-3</c:v>
                </c:pt>
                <c:pt idx="525">
                  <c:v>5.09018898010253E-2</c:v>
                </c:pt>
                <c:pt idx="526">
                  <c:v>0.19130206108093201</c:v>
                </c:pt>
                <c:pt idx="527">
                  <c:v>9.3558073043823201E-2</c:v>
                </c:pt>
                <c:pt idx="528">
                  <c:v>0.121734857559204</c:v>
                </c:pt>
                <c:pt idx="529">
                  <c:v>5.5713176727294901E-2</c:v>
                </c:pt>
                <c:pt idx="530">
                  <c:v>0.13943076133728</c:v>
                </c:pt>
                <c:pt idx="531">
                  <c:v>2.8027057647704998E-2</c:v>
                </c:pt>
                <c:pt idx="532">
                  <c:v>6.6871643066406198E-3</c:v>
                </c:pt>
                <c:pt idx="533">
                  <c:v>2.6927947998046799E-2</c:v>
                </c:pt>
                <c:pt idx="534">
                  <c:v>0.14121222496032701</c:v>
                </c:pt>
                <c:pt idx="535">
                  <c:v>5.6314945220947203E-2</c:v>
                </c:pt>
                <c:pt idx="536">
                  <c:v>0.137777090072631</c:v>
                </c:pt>
                <c:pt idx="537">
                  <c:v>6.9770812988281198E-3</c:v>
                </c:pt>
                <c:pt idx="538">
                  <c:v>2.7931928634643499E-2</c:v>
                </c:pt>
                <c:pt idx="539">
                  <c:v>2.7074098587036102E-2</c:v>
                </c:pt>
                <c:pt idx="540">
                  <c:v>1.7335176467895501E-2</c:v>
                </c:pt>
                <c:pt idx="541">
                  <c:v>6.1650037765502902E-2</c:v>
                </c:pt>
                <c:pt idx="542">
                  <c:v>6.9631338119506794E-2</c:v>
                </c:pt>
                <c:pt idx="543">
                  <c:v>6.1066865921020501E-2</c:v>
                </c:pt>
                <c:pt idx="544">
                  <c:v>0.125074863433837</c:v>
                </c:pt>
                <c:pt idx="545">
                  <c:v>5.3310871124267502E-2</c:v>
                </c:pt>
                <c:pt idx="546">
                  <c:v>2.7259826660156201E-2</c:v>
                </c:pt>
                <c:pt idx="547">
                  <c:v>4.9437284469604402E-2</c:v>
                </c:pt>
                <c:pt idx="548">
                  <c:v>0.12932395935058499</c:v>
                </c:pt>
                <c:pt idx="549">
                  <c:v>1.7514944076537999E-2</c:v>
                </c:pt>
                <c:pt idx="550">
                  <c:v>3.7583112716674798E-2</c:v>
                </c:pt>
                <c:pt idx="551">
                  <c:v>3.8124084472656201E-2</c:v>
                </c:pt>
                <c:pt idx="552">
                  <c:v>6.4105987548828097E-2</c:v>
                </c:pt>
                <c:pt idx="553">
                  <c:v>4.6209812164306599E-2</c:v>
                </c:pt>
                <c:pt idx="554">
                  <c:v>6.4032077789306599E-2</c:v>
                </c:pt>
                <c:pt idx="555">
                  <c:v>0.13615083694457999</c:v>
                </c:pt>
                <c:pt idx="556">
                  <c:v>6.28378391265869E-2</c:v>
                </c:pt>
                <c:pt idx="557">
                  <c:v>0.13315200805663999</c:v>
                </c:pt>
                <c:pt idx="558">
                  <c:v>6.9468021392822196E-2</c:v>
                </c:pt>
                <c:pt idx="559">
                  <c:v>0.129008293151855</c:v>
                </c:pt>
                <c:pt idx="560">
                  <c:v>7.5227022171020494E-2</c:v>
                </c:pt>
                <c:pt idx="561">
                  <c:v>6.9642066955566398E-3</c:v>
                </c:pt>
                <c:pt idx="562">
                  <c:v>6.3132762908935505E-2</c:v>
                </c:pt>
                <c:pt idx="563">
                  <c:v>7.2619915008544896E-3</c:v>
                </c:pt>
                <c:pt idx="564">
                  <c:v>6.2576055526733398E-2</c:v>
                </c:pt>
                <c:pt idx="565">
                  <c:v>0.13840675354003901</c:v>
                </c:pt>
                <c:pt idx="566">
                  <c:v>7.4329376220703099E-3</c:v>
                </c:pt>
                <c:pt idx="567">
                  <c:v>0.135846138000488</c:v>
                </c:pt>
                <c:pt idx="568">
                  <c:v>6.3342809677123996E-2</c:v>
                </c:pt>
                <c:pt idx="569">
                  <c:v>4.0391921997070299E-2</c:v>
                </c:pt>
                <c:pt idx="570">
                  <c:v>5.6288003921508699E-2</c:v>
                </c:pt>
                <c:pt idx="571">
                  <c:v>9.9215745925903306E-2</c:v>
                </c:pt>
                <c:pt idx="572">
                  <c:v>3.2454729080200098E-2</c:v>
                </c:pt>
                <c:pt idx="573">
                  <c:v>5.3874969482421799E-2</c:v>
                </c:pt>
                <c:pt idx="574">
                  <c:v>0.14588713645935</c:v>
                </c:pt>
                <c:pt idx="575">
                  <c:v>2.801513671875E-2</c:v>
                </c:pt>
                <c:pt idx="576">
                  <c:v>4.5255184173583901E-2</c:v>
                </c:pt>
                <c:pt idx="577">
                  <c:v>1.60927772521972E-2</c:v>
                </c:pt>
                <c:pt idx="578">
                  <c:v>1.6144037246704102E-2</c:v>
                </c:pt>
                <c:pt idx="579">
                  <c:v>3.0868291854858398E-2</c:v>
                </c:pt>
                <c:pt idx="580">
                  <c:v>6.1935663223266602E-2</c:v>
                </c:pt>
                <c:pt idx="581">
                  <c:v>8.18991661071777E-3</c:v>
                </c:pt>
                <c:pt idx="582">
                  <c:v>7.8539848327636701E-3</c:v>
                </c:pt>
                <c:pt idx="583">
                  <c:v>0.14259099960327101</c:v>
                </c:pt>
                <c:pt idx="584">
                  <c:v>8.3889961242675695E-3</c:v>
                </c:pt>
                <c:pt idx="585">
                  <c:v>1.5905141830444301E-2</c:v>
                </c:pt>
                <c:pt idx="586">
                  <c:v>2.9606103897094699E-2</c:v>
                </c:pt>
                <c:pt idx="587">
                  <c:v>6.2932968139648396E-2</c:v>
                </c:pt>
                <c:pt idx="588">
                  <c:v>9.8275899887084905E-2</c:v>
                </c:pt>
                <c:pt idx="589">
                  <c:v>1.62911415100097E-2</c:v>
                </c:pt>
                <c:pt idx="590">
                  <c:v>0.18557071685790999</c:v>
                </c:pt>
                <c:pt idx="591">
                  <c:v>0.14941740036010701</c:v>
                </c:pt>
                <c:pt idx="592">
                  <c:v>8.4829092025756794E-2</c:v>
                </c:pt>
                <c:pt idx="593">
                  <c:v>8.0078125E-2</c:v>
                </c:pt>
                <c:pt idx="594">
                  <c:v>1.3440847396850499E-2</c:v>
                </c:pt>
                <c:pt idx="595">
                  <c:v>7.04193115234375E-3</c:v>
                </c:pt>
                <c:pt idx="596">
                  <c:v>6.0572147369384703E-2</c:v>
                </c:pt>
                <c:pt idx="597">
                  <c:v>7.7378749847412101E-3</c:v>
                </c:pt>
                <c:pt idx="598">
                  <c:v>7.5411796569824201E-3</c:v>
                </c:pt>
                <c:pt idx="599">
                  <c:v>1.55360698699951E-2</c:v>
                </c:pt>
                <c:pt idx="600">
                  <c:v>3.2189130783080999E-2</c:v>
                </c:pt>
                <c:pt idx="601">
                  <c:v>6.31299018859863E-2</c:v>
                </c:pt>
                <c:pt idx="602">
                  <c:v>5.4951906204223598E-2</c:v>
                </c:pt>
                <c:pt idx="603">
                  <c:v>3.31320762634277E-2</c:v>
                </c:pt>
                <c:pt idx="604">
                  <c:v>6.1235904693603502E-2</c:v>
                </c:pt>
                <c:pt idx="605">
                  <c:v>3.2258987426757799E-2</c:v>
                </c:pt>
                <c:pt idx="606">
                  <c:v>6.5678834915161105E-2</c:v>
                </c:pt>
                <c:pt idx="607">
                  <c:v>5.9087991714477497E-2</c:v>
                </c:pt>
                <c:pt idx="608">
                  <c:v>9.3383073806762695E-2</c:v>
                </c:pt>
                <c:pt idx="609">
                  <c:v>8.3100795745849592E-3</c:v>
                </c:pt>
                <c:pt idx="610">
                  <c:v>3.1383991241455002E-2</c:v>
                </c:pt>
                <c:pt idx="611">
                  <c:v>1.39310359954833E-2</c:v>
                </c:pt>
                <c:pt idx="612">
                  <c:v>9.1137886047363198E-2</c:v>
                </c:pt>
                <c:pt idx="613">
                  <c:v>0.13484001159667899</c:v>
                </c:pt>
                <c:pt idx="614">
                  <c:v>5.2577972412109299E-2</c:v>
                </c:pt>
                <c:pt idx="615">
                  <c:v>4.95121479034423E-2</c:v>
                </c:pt>
                <c:pt idx="616">
                  <c:v>6.3296079635620103E-2</c:v>
                </c:pt>
                <c:pt idx="617">
                  <c:v>0.18046116828918399</c:v>
                </c:pt>
                <c:pt idx="618">
                  <c:v>0.118168115615844</c:v>
                </c:pt>
                <c:pt idx="619">
                  <c:v>3.3069610595703097E-2</c:v>
                </c:pt>
                <c:pt idx="620">
                  <c:v>6.2561988830566406E-2</c:v>
                </c:pt>
                <c:pt idx="621">
                  <c:v>5.33738136291503E-2</c:v>
                </c:pt>
                <c:pt idx="622">
                  <c:v>6.9696903228759696E-3</c:v>
                </c:pt>
                <c:pt idx="623">
                  <c:v>5.6933879852294901E-2</c:v>
                </c:pt>
                <c:pt idx="624">
                  <c:v>6.39622211456298E-2</c:v>
                </c:pt>
                <c:pt idx="625">
                  <c:v>6.25889301300048E-2</c:v>
                </c:pt>
                <c:pt idx="626">
                  <c:v>7.9438686370849592E-3</c:v>
                </c:pt>
                <c:pt idx="627">
                  <c:v>9.8825216293334905E-2</c:v>
                </c:pt>
                <c:pt idx="628">
                  <c:v>8.8539123535156198E-3</c:v>
                </c:pt>
                <c:pt idx="629">
                  <c:v>8.8019371032714792E-3</c:v>
                </c:pt>
                <c:pt idx="630">
                  <c:v>8.6030960083007795E-3</c:v>
                </c:pt>
                <c:pt idx="631">
                  <c:v>3.0336856842040998E-2</c:v>
                </c:pt>
                <c:pt idx="632">
                  <c:v>3.302001953125E-2</c:v>
                </c:pt>
                <c:pt idx="633">
                  <c:v>8.36639404296875E-2</c:v>
                </c:pt>
                <c:pt idx="634">
                  <c:v>3.33609580993652E-2</c:v>
                </c:pt>
                <c:pt idx="635">
                  <c:v>8.4149837493896398E-3</c:v>
                </c:pt>
                <c:pt idx="636">
                  <c:v>9.9859237670898403E-3</c:v>
                </c:pt>
                <c:pt idx="637">
                  <c:v>6.3997745513916002E-2</c:v>
                </c:pt>
                <c:pt idx="638">
                  <c:v>3.3490896224975503E-2</c:v>
                </c:pt>
                <c:pt idx="639">
                  <c:v>0.14073085784912101</c:v>
                </c:pt>
                <c:pt idx="640">
                  <c:v>0.120549201965332</c:v>
                </c:pt>
                <c:pt idx="641">
                  <c:v>0.1302490234375</c:v>
                </c:pt>
                <c:pt idx="642">
                  <c:v>8.4961891174316406E-2</c:v>
                </c:pt>
                <c:pt idx="643">
                  <c:v>6.4399242401123004E-3</c:v>
                </c:pt>
                <c:pt idx="644">
                  <c:v>6.5100193023681597E-3</c:v>
                </c:pt>
                <c:pt idx="645">
                  <c:v>5.2501201629638602E-2</c:v>
                </c:pt>
                <c:pt idx="646">
                  <c:v>0.13544487953185999</c:v>
                </c:pt>
                <c:pt idx="647">
                  <c:v>7.7331066131591797E-3</c:v>
                </c:pt>
                <c:pt idx="648">
                  <c:v>0.13720703125</c:v>
                </c:pt>
                <c:pt idx="649">
                  <c:v>6.8848133087158203E-3</c:v>
                </c:pt>
                <c:pt idx="650">
                  <c:v>9.5299959182739202E-2</c:v>
                </c:pt>
                <c:pt idx="651">
                  <c:v>7.0440053939819294E-2</c:v>
                </c:pt>
                <c:pt idx="652">
                  <c:v>7.9050064086913993E-3</c:v>
                </c:pt>
                <c:pt idx="653">
                  <c:v>0.129947900772094</c:v>
                </c:pt>
                <c:pt idx="654">
                  <c:v>1.5813112258911102E-2</c:v>
                </c:pt>
                <c:pt idx="655">
                  <c:v>7.2069168090820304E-3</c:v>
                </c:pt>
                <c:pt idx="656">
                  <c:v>1.4847993850707999E-2</c:v>
                </c:pt>
                <c:pt idx="657">
                  <c:v>5.9492111206054597E-2</c:v>
                </c:pt>
                <c:pt idx="658">
                  <c:v>7.8079700469970703E-3</c:v>
                </c:pt>
                <c:pt idx="659">
                  <c:v>8.5278034210204995E-2</c:v>
                </c:pt>
                <c:pt idx="660">
                  <c:v>8.2290172576904297E-3</c:v>
                </c:pt>
                <c:pt idx="661">
                  <c:v>6.46030902862548E-2</c:v>
                </c:pt>
                <c:pt idx="662">
                  <c:v>9.1887235641479395E-2</c:v>
                </c:pt>
                <c:pt idx="663">
                  <c:v>1.66599750518798E-2</c:v>
                </c:pt>
                <c:pt idx="664">
                  <c:v>8.2929134368896398E-3</c:v>
                </c:pt>
                <c:pt idx="665">
                  <c:v>7.9250335693359306E-3</c:v>
                </c:pt>
                <c:pt idx="666">
                  <c:v>3.0767917633056599E-2</c:v>
                </c:pt>
                <c:pt idx="667">
                  <c:v>3.2287836074829102E-2</c:v>
                </c:pt>
                <c:pt idx="668">
                  <c:v>3.2037973403930602E-2</c:v>
                </c:pt>
                <c:pt idx="669">
                  <c:v>3.1908035278320299E-2</c:v>
                </c:pt>
                <c:pt idx="670">
                  <c:v>9.2669010162353502E-2</c:v>
                </c:pt>
                <c:pt idx="671">
                  <c:v>0.142354011535644</c:v>
                </c:pt>
                <c:pt idx="672">
                  <c:v>6.3028335571288993E-2</c:v>
                </c:pt>
                <c:pt idx="673">
                  <c:v>7.8925848007202107E-2</c:v>
                </c:pt>
                <c:pt idx="674">
                  <c:v>2.7161836624145501E-2</c:v>
                </c:pt>
                <c:pt idx="675">
                  <c:v>5.3767919540405197E-2</c:v>
                </c:pt>
                <c:pt idx="676">
                  <c:v>0.134968042373657</c:v>
                </c:pt>
                <c:pt idx="677">
                  <c:v>6.6357135772704995E-2</c:v>
                </c:pt>
                <c:pt idx="678">
                  <c:v>4.03342247009277E-2</c:v>
                </c:pt>
                <c:pt idx="679">
                  <c:v>8.6066961288452107E-2</c:v>
                </c:pt>
                <c:pt idx="680">
                  <c:v>6.3349008560180595E-2</c:v>
                </c:pt>
                <c:pt idx="681">
                  <c:v>8.8992118835449201E-3</c:v>
                </c:pt>
                <c:pt idx="682">
                  <c:v>1.53579711914062E-2</c:v>
                </c:pt>
                <c:pt idx="683">
                  <c:v>6.2721967697143499E-2</c:v>
                </c:pt>
                <c:pt idx="684">
                  <c:v>5.9406995773315402E-2</c:v>
                </c:pt>
                <c:pt idx="685">
                  <c:v>6.0510873794555602E-2</c:v>
                </c:pt>
                <c:pt idx="686">
                  <c:v>0.12648272514343201</c:v>
                </c:pt>
                <c:pt idx="687">
                  <c:v>6.10809326171875E-2</c:v>
                </c:pt>
                <c:pt idx="688">
                  <c:v>6.8237781524658203E-3</c:v>
                </c:pt>
                <c:pt idx="689">
                  <c:v>7.2410106658935504E-3</c:v>
                </c:pt>
                <c:pt idx="690">
                  <c:v>7.4279308319091797E-3</c:v>
                </c:pt>
                <c:pt idx="691">
                  <c:v>2.6674270629882799E-2</c:v>
                </c:pt>
                <c:pt idx="692">
                  <c:v>1.3540983200073201E-2</c:v>
                </c:pt>
                <c:pt idx="693">
                  <c:v>6.5598487854003898E-3</c:v>
                </c:pt>
                <c:pt idx="694">
                  <c:v>5.1601886749267502E-2</c:v>
                </c:pt>
                <c:pt idx="695">
                  <c:v>6.3433647155761701E-3</c:v>
                </c:pt>
                <c:pt idx="696">
                  <c:v>6.8590641021728498E-3</c:v>
                </c:pt>
                <c:pt idx="697">
                  <c:v>7.4281692504882804E-3</c:v>
                </c:pt>
                <c:pt idx="698">
                  <c:v>3.1101942062377898E-2</c:v>
                </c:pt>
                <c:pt idx="699">
                  <c:v>3.10521125793457E-2</c:v>
                </c:pt>
                <c:pt idx="700">
                  <c:v>1.6582012176513599E-2</c:v>
                </c:pt>
                <c:pt idx="701">
                  <c:v>9.8715305328369099E-2</c:v>
                </c:pt>
                <c:pt idx="702">
                  <c:v>3.3237695693969699E-2</c:v>
                </c:pt>
                <c:pt idx="703">
                  <c:v>0.10032010078430099</c:v>
                </c:pt>
                <c:pt idx="704">
                  <c:v>0.13915205001830999</c:v>
                </c:pt>
                <c:pt idx="705">
                  <c:v>3.2062053680419901E-2</c:v>
                </c:pt>
                <c:pt idx="706">
                  <c:v>9.0959072113037092E-3</c:v>
                </c:pt>
                <c:pt idx="707">
                  <c:v>6.1207056045532199E-2</c:v>
                </c:pt>
                <c:pt idx="708">
                  <c:v>3.1347990036010701E-2</c:v>
                </c:pt>
                <c:pt idx="709">
                  <c:v>7.1249008178710903E-3</c:v>
                </c:pt>
                <c:pt idx="710">
                  <c:v>2.71780490875244E-2</c:v>
                </c:pt>
                <c:pt idx="711">
                  <c:v>1.28931999206542E-2</c:v>
                </c:pt>
                <c:pt idx="712">
                  <c:v>0.19276595115661599</c:v>
                </c:pt>
                <c:pt idx="713">
                  <c:v>6.6158771514892495E-2</c:v>
                </c:pt>
                <c:pt idx="714">
                  <c:v>9.5933914184570299E-2</c:v>
                </c:pt>
                <c:pt idx="715">
                  <c:v>7.2970390319824201E-3</c:v>
                </c:pt>
                <c:pt idx="716">
                  <c:v>2.8298139572143499E-2</c:v>
                </c:pt>
                <c:pt idx="717">
                  <c:v>6.94799423217773E-3</c:v>
                </c:pt>
                <c:pt idx="718">
                  <c:v>6.6087245941162101E-3</c:v>
                </c:pt>
                <c:pt idx="719">
                  <c:v>7.3308944702148403E-3</c:v>
                </c:pt>
                <c:pt idx="720">
                  <c:v>1.38840675354003E-2</c:v>
                </c:pt>
                <c:pt idx="721">
                  <c:v>2.7220010757446199E-2</c:v>
                </c:pt>
                <c:pt idx="722">
                  <c:v>7.1330070495605399E-2</c:v>
                </c:pt>
                <c:pt idx="723">
                  <c:v>8.1482887268066406E-2</c:v>
                </c:pt>
                <c:pt idx="724">
                  <c:v>6.0909748077392502E-2</c:v>
                </c:pt>
                <c:pt idx="725">
                  <c:v>6.0441017150878899E-2</c:v>
                </c:pt>
                <c:pt idx="726">
                  <c:v>7.7159404754638602E-3</c:v>
                </c:pt>
                <c:pt idx="727">
                  <c:v>7.0791244506835903E-3</c:v>
                </c:pt>
                <c:pt idx="728">
                  <c:v>5.4617881774902302E-2</c:v>
                </c:pt>
                <c:pt idx="729">
                  <c:v>7.5431108474731404E-2</c:v>
                </c:pt>
                <c:pt idx="730">
                  <c:v>8.9609622955322196E-3</c:v>
                </c:pt>
                <c:pt idx="731">
                  <c:v>5.7200193405151298E-2</c:v>
                </c:pt>
                <c:pt idx="732">
                  <c:v>2.6185989379882799E-2</c:v>
                </c:pt>
                <c:pt idx="733">
                  <c:v>5.0338029861450098E-2</c:v>
                </c:pt>
                <c:pt idx="734">
                  <c:v>8.1868171691894497E-3</c:v>
                </c:pt>
                <c:pt idx="735">
                  <c:v>6.3551902770996094E-2</c:v>
                </c:pt>
                <c:pt idx="736">
                  <c:v>1.62632465362548E-2</c:v>
                </c:pt>
                <c:pt idx="737">
                  <c:v>8.0759525299072196E-3</c:v>
                </c:pt>
                <c:pt idx="738">
                  <c:v>8.2349777221679601E-3</c:v>
                </c:pt>
                <c:pt idx="739">
                  <c:v>8.6069107055663993E-3</c:v>
                </c:pt>
                <c:pt idx="740">
                  <c:v>5.69279193878173E-2</c:v>
                </c:pt>
                <c:pt idx="741">
                  <c:v>0.14158010482788</c:v>
                </c:pt>
                <c:pt idx="742">
                  <c:v>1.61106586456298E-2</c:v>
                </c:pt>
                <c:pt idx="743">
                  <c:v>7.67278671264648E-3</c:v>
                </c:pt>
                <c:pt idx="744">
                  <c:v>1.39360427856445E-2</c:v>
                </c:pt>
                <c:pt idx="745">
                  <c:v>9.6257925033569294E-2</c:v>
                </c:pt>
                <c:pt idx="746">
                  <c:v>6.4411163330078097E-2</c:v>
                </c:pt>
                <c:pt idx="747">
                  <c:v>7.9460144042968698E-3</c:v>
                </c:pt>
                <c:pt idx="748">
                  <c:v>5.6962728500366197E-2</c:v>
                </c:pt>
                <c:pt idx="749">
                  <c:v>8.2249402999877902E-2</c:v>
                </c:pt>
                <c:pt idx="750">
                  <c:v>0.13395118713378901</c:v>
                </c:pt>
                <c:pt idx="751">
                  <c:v>7.598876953125E-3</c:v>
                </c:pt>
                <c:pt idx="752">
                  <c:v>0.13370013236999501</c:v>
                </c:pt>
                <c:pt idx="753">
                  <c:v>1.4286994934082E-2</c:v>
                </c:pt>
                <c:pt idx="754">
                  <c:v>8.4967613220214792E-3</c:v>
                </c:pt>
                <c:pt idx="755">
                  <c:v>8.8350772857665998E-3</c:v>
                </c:pt>
                <c:pt idx="756">
                  <c:v>6.0920000076293897E-2</c:v>
                </c:pt>
                <c:pt idx="757">
                  <c:v>8.0780982971191406E-3</c:v>
                </c:pt>
                <c:pt idx="758">
                  <c:v>8.8949203491210903E-3</c:v>
                </c:pt>
                <c:pt idx="759">
                  <c:v>1.57971382141113E-2</c:v>
                </c:pt>
                <c:pt idx="760">
                  <c:v>8.4280967712402292E-3</c:v>
                </c:pt>
                <c:pt idx="761">
                  <c:v>6.8652153015136705E-2</c:v>
                </c:pt>
                <c:pt idx="762">
                  <c:v>8.60190391540527E-3</c:v>
                </c:pt>
                <c:pt idx="763">
                  <c:v>7.6310634613037101E-3</c:v>
                </c:pt>
                <c:pt idx="764">
                  <c:v>6.10032081604003E-2</c:v>
                </c:pt>
                <c:pt idx="765">
                  <c:v>6.18817806243896E-2</c:v>
                </c:pt>
                <c:pt idx="766">
                  <c:v>1.56729221343994E-2</c:v>
                </c:pt>
                <c:pt idx="767">
                  <c:v>1.41057968139648E-2</c:v>
                </c:pt>
                <c:pt idx="768">
                  <c:v>4.4359922409057603E-2</c:v>
                </c:pt>
                <c:pt idx="769">
                  <c:v>3.0045270919799801E-2</c:v>
                </c:pt>
                <c:pt idx="770">
                  <c:v>7.9758167266845703E-3</c:v>
                </c:pt>
                <c:pt idx="771">
                  <c:v>9.6336126327514607E-2</c:v>
                </c:pt>
                <c:pt idx="772">
                  <c:v>5.4291963577270501E-2</c:v>
                </c:pt>
                <c:pt idx="773">
                  <c:v>1.51739120483398E-2</c:v>
                </c:pt>
                <c:pt idx="774">
                  <c:v>6.0904026031494099E-2</c:v>
                </c:pt>
                <c:pt idx="775">
                  <c:v>1.4303922653198201E-2</c:v>
                </c:pt>
                <c:pt idx="776">
                  <c:v>7.0993900299072196E-2</c:v>
                </c:pt>
                <c:pt idx="777">
                  <c:v>1.49099826812744E-2</c:v>
                </c:pt>
                <c:pt idx="778">
                  <c:v>0.14455294609069799</c:v>
                </c:pt>
                <c:pt idx="779">
                  <c:v>6.1129093170166002E-2</c:v>
                </c:pt>
                <c:pt idx="780">
                  <c:v>1.5865802764892498E-2</c:v>
                </c:pt>
                <c:pt idx="781">
                  <c:v>6.2152862548828097E-2</c:v>
                </c:pt>
                <c:pt idx="782">
                  <c:v>6.0345172882080002E-2</c:v>
                </c:pt>
                <c:pt idx="783">
                  <c:v>7.1849822998046797E-3</c:v>
                </c:pt>
                <c:pt idx="784">
                  <c:v>5.0399065017700098E-2</c:v>
                </c:pt>
                <c:pt idx="785">
                  <c:v>6.45031929016113E-2</c:v>
                </c:pt>
                <c:pt idx="786">
                  <c:v>3.3433914184570299E-2</c:v>
                </c:pt>
                <c:pt idx="787">
                  <c:v>6.2827110290527302E-2</c:v>
                </c:pt>
                <c:pt idx="788">
                  <c:v>1.5321254730224601E-2</c:v>
                </c:pt>
                <c:pt idx="789">
                  <c:v>9.5701932907104395E-2</c:v>
                </c:pt>
                <c:pt idx="790">
                  <c:v>7.7400207519531198E-3</c:v>
                </c:pt>
                <c:pt idx="791">
                  <c:v>0.140177011489868</c:v>
                </c:pt>
                <c:pt idx="792">
                  <c:v>8.7659358978271398E-3</c:v>
                </c:pt>
                <c:pt idx="793">
                  <c:v>8.0859661102294905E-3</c:v>
                </c:pt>
                <c:pt idx="794">
                  <c:v>5.0879001617431599E-2</c:v>
                </c:pt>
                <c:pt idx="795">
                  <c:v>7.9175949096679604E-2</c:v>
                </c:pt>
                <c:pt idx="796">
                  <c:v>6.7999362945556597E-3</c:v>
                </c:pt>
                <c:pt idx="797">
                  <c:v>6.2927961349487305E-2</c:v>
                </c:pt>
                <c:pt idx="798">
                  <c:v>6.7476034164428697E-2</c:v>
                </c:pt>
                <c:pt idx="799">
                  <c:v>6.3675880432128906E-2</c:v>
                </c:pt>
                <c:pt idx="800">
                  <c:v>3.2405138015747001E-2</c:v>
                </c:pt>
                <c:pt idx="801">
                  <c:v>0.13604784011840801</c:v>
                </c:pt>
                <c:pt idx="802">
                  <c:v>9.2398881912231404E-2</c:v>
                </c:pt>
                <c:pt idx="803">
                  <c:v>1.49760246276855E-2</c:v>
                </c:pt>
                <c:pt idx="804">
                  <c:v>0.133429765701293</c:v>
                </c:pt>
                <c:pt idx="805">
                  <c:v>1.6317844390869099E-2</c:v>
                </c:pt>
                <c:pt idx="806">
                  <c:v>8.64410400390625E-3</c:v>
                </c:pt>
                <c:pt idx="807">
                  <c:v>7.62701034545898E-3</c:v>
                </c:pt>
                <c:pt idx="808">
                  <c:v>9.4134092330932603E-2</c:v>
                </c:pt>
                <c:pt idx="809">
                  <c:v>7.9817771911621094E-3</c:v>
                </c:pt>
                <c:pt idx="810">
                  <c:v>5.8764934539794901E-2</c:v>
                </c:pt>
                <c:pt idx="811">
                  <c:v>2.9580116271972601E-2</c:v>
                </c:pt>
                <c:pt idx="812">
                  <c:v>7.6930522918701102E-3</c:v>
                </c:pt>
                <c:pt idx="813">
                  <c:v>7.5502395629882804E-3</c:v>
                </c:pt>
                <c:pt idx="814">
                  <c:v>4.9273729324340799E-2</c:v>
                </c:pt>
                <c:pt idx="815">
                  <c:v>1.6108751296997001E-2</c:v>
                </c:pt>
                <c:pt idx="816">
                  <c:v>0.18124699592590299</c:v>
                </c:pt>
                <c:pt idx="817">
                  <c:v>6.3200712203979395E-2</c:v>
                </c:pt>
                <c:pt idx="818">
                  <c:v>7.8051090240478498E-3</c:v>
                </c:pt>
                <c:pt idx="819">
                  <c:v>6.8311691284179601E-3</c:v>
                </c:pt>
                <c:pt idx="820">
                  <c:v>1.33788585662841E-2</c:v>
                </c:pt>
                <c:pt idx="821">
                  <c:v>5.4221153259277302E-2</c:v>
                </c:pt>
                <c:pt idx="822">
                  <c:v>6.6738128662109297E-3</c:v>
                </c:pt>
                <c:pt idx="823">
                  <c:v>7.1642398834228498E-3</c:v>
                </c:pt>
                <c:pt idx="824">
                  <c:v>7.1830749511718698E-3</c:v>
                </c:pt>
                <c:pt idx="825">
                  <c:v>2.9897928237915001E-2</c:v>
                </c:pt>
                <c:pt idx="826">
                  <c:v>8.27383995056152E-3</c:v>
                </c:pt>
                <c:pt idx="827">
                  <c:v>0.142078161239624</c:v>
                </c:pt>
                <c:pt idx="828">
                  <c:v>6.0020923614501898E-2</c:v>
                </c:pt>
                <c:pt idx="829">
                  <c:v>8.1820487976074201E-3</c:v>
                </c:pt>
                <c:pt idx="830">
                  <c:v>0.139205932617187</c:v>
                </c:pt>
                <c:pt idx="831">
                  <c:v>2.70807743072509E-2</c:v>
                </c:pt>
                <c:pt idx="832">
                  <c:v>6.1322927474975503E-2</c:v>
                </c:pt>
                <c:pt idx="833">
                  <c:v>1.6062021255493102E-2</c:v>
                </c:pt>
                <c:pt idx="834">
                  <c:v>8.9192867279052707E-2</c:v>
                </c:pt>
                <c:pt idx="835">
                  <c:v>5.6453704833984299E-2</c:v>
                </c:pt>
                <c:pt idx="836">
                  <c:v>3.08780670166015E-2</c:v>
                </c:pt>
                <c:pt idx="837">
                  <c:v>8.9888572692871094E-3</c:v>
                </c:pt>
                <c:pt idx="838">
                  <c:v>4.9167156219482401E-2</c:v>
                </c:pt>
                <c:pt idx="839">
                  <c:v>8.5129737854003906E-3</c:v>
                </c:pt>
                <c:pt idx="840">
                  <c:v>4.5536041259765597E-2</c:v>
                </c:pt>
                <c:pt idx="841">
                  <c:v>2.7853965759277299E-2</c:v>
                </c:pt>
                <c:pt idx="842">
                  <c:v>1.6251802444458001E-2</c:v>
                </c:pt>
                <c:pt idx="843">
                  <c:v>3.0301809310912999E-2</c:v>
                </c:pt>
                <c:pt idx="844">
                  <c:v>6.2568902969360296E-2</c:v>
                </c:pt>
                <c:pt idx="845">
                  <c:v>9.4162940979003906E-2</c:v>
                </c:pt>
                <c:pt idx="846">
                  <c:v>8.7380409240722604E-3</c:v>
                </c:pt>
                <c:pt idx="847">
                  <c:v>8.6150169372558594E-3</c:v>
                </c:pt>
                <c:pt idx="848">
                  <c:v>3.2875061035156201E-2</c:v>
                </c:pt>
                <c:pt idx="849">
                  <c:v>5.9613943099975503E-2</c:v>
                </c:pt>
                <c:pt idx="850">
                  <c:v>5.3369045257568297E-2</c:v>
                </c:pt>
                <c:pt idx="851">
                  <c:v>4.6241044998168897E-2</c:v>
                </c:pt>
                <c:pt idx="852">
                  <c:v>9.05041694641113E-2</c:v>
                </c:pt>
                <c:pt idx="853">
                  <c:v>1.26869678497314E-2</c:v>
                </c:pt>
                <c:pt idx="854">
                  <c:v>1.2470006942748999E-2</c:v>
                </c:pt>
                <c:pt idx="855">
                  <c:v>2.7034759521484299E-2</c:v>
                </c:pt>
                <c:pt idx="856">
                  <c:v>1.39620304107666E-2</c:v>
                </c:pt>
                <c:pt idx="857">
                  <c:v>0.186589956283569</c:v>
                </c:pt>
                <c:pt idx="858">
                  <c:v>6.8800926208496094E-2</c:v>
                </c:pt>
                <c:pt idx="859">
                  <c:v>0.121369838714599</c:v>
                </c:pt>
                <c:pt idx="860">
                  <c:v>8.7070465087890608E-3</c:v>
                </c:pt>
                <c:pt idx="861">
                  <c:v>1.5857219696044901E-2</c:v>
                </c:pt>
                <c:pt idx="862">
                  <c:v>0.120108604431152</c:v>
                </c:pt>
                <c:pt idx="863">
                  <c:v>3.1812906265258699E-2</c:v>
                </c:pt>
                <c:pt idx="864">
                  <c:v>6.23800754547119E-2</c:v>
                </c:pt>
                <c:pt idx="865">
                  <c:v>7.4370145797729395E-2</c:v>
                </c:pt>
                <c:pt idx="866">
                  <c:v>9.3168258666992104E-2</c:v>
                </c:pt>
                <c:pt idx="867">
                  <c:v>0.13334298133850001</c:v>
                </c:pt>
                <c:pt idx="868">
                  <c:v>6.5679550170898403E-3</c:v>
                </c:pt>
                <c:pt idx="869">
                  <c:v>0.142082929611206</c:v>
                </c:pt>
                <c:pt idx="870">
                  <c:v>7.72976875305175E-3</c:v>
                </c:pt>
                <c:pt idx="871">
                  <c:v>8.1111907958984306E-2</c:v>
                </c:pt>
                <c:pt idx="872">
                  <c:v>2.6398897171020501E-2</c:v>
                </c:pt>
                <c:pt idx="873">
                  <c:v>8.6022853851318304E-2</c:v>
                </c:pt>
                <c:pt idx="874">
                  <c:v>6.3252925872802707E-2</c:v>
                </c:pt>
                <c:pt idx="875">
                  <c:v>4.7226190567016602E-2</c:v>
                </c:pt>
                <c:pt idx="876">
                  <c:v>8.1150531768798793E-3</c:v>
                </c:pt>
                <c:pt idx="877">
                  <c:v>1.28169059753417E-2</c:v>
                </c:pt>
                <c:pt idx="878">
                  <c:v>5.26938438415527E-2</c:v>
                </c:pt>
                <c:pt idx="879">
                  <c:v>5.9121847152709898E-2</c:v>
                </c:pt>
                <c:pt idx="880">
                  <c:v>0.142765998840332</c:v>
                </c:pt>
                <c:pt idx="881">
                  <c:v>6.5317153930663993E-2</c:v>
                </c:pt>
                <c:pt idx="882">
                  <c:v>5.9192180633544901E-2</c:v>
                </c:pt>
                <c:pt idx="883">
                  <c:v>0.18524694442749001</c:v>
                </c:pt>
                <c:pt idx="884">
                  <c:v>2.98640727996826E-2</c:v>
                </c:pt>
                <c:pt idx="885">
                  <c:v>7.5731277465820304E-3</c:v>
                </c:pt>
                <c:pt idx="886">
                  <c:v>5.27939796447753E-2</c:v>
                </c:pt>
                <c:pt idx="887">
                  <c:v>0.12599301338195801</c:v>
                </c:pt>
                <c:pt idx="888">
                  <c:v>9.2989921569824205E-2</c:v>
                </c:pt>
                <c:pt idx="889">
                  <c:v>7.3390007019042899E-3</c:v>
                </c:pt>
                <c:pt idx="890">
                  <c:v>0.13580417633056599</c:v>
                </c:pt>
                <c:pt idx="891">
                  <c:v>7.97271728515625E-3</c:v>
                </c:pt>
                <c:pt idx="892">
                  <c:v>6.2278032302856397E-2</c:v>
                </c:pt>
                <c:pt idx="893">
                  <c:v>6.1383962631225503E-2</c:v>
                </c:pt>
                <c:pt idx="894">
                  <c:v>9.2354059219360296E-2</c:v>
                </c:pt>
                <c:pt idx="895">
                  <c:v>0.11065173149108801</c:v>
                </c:pt>
                <c:pt idx="896">
                  <c:v>8.2197189331054601E-3</c:v>
                </c:pt>
                <c:pt idx="897">
                  <c:v>0.134036064147949</c:v>
                </c:pt>
                <c:pt idx="898">
                  <c:v>3.2130241394042899E-2</c:v>
                </c:pt>
                <c:pt idx="899">
                  <c:v>0.13084316253662101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C-684B-9EA0-A752D774AE42}"/>
            </c:ext>
          </c:extLst>
        </c:ser>
        <c:ser>
          <c:idx val="1"/>
          <c:order val="1"/>
          <c:tx>
            <c:strRef>
              <c:f>Sheet5!$B$2</c:f>
              <c:strCache>
                <c:ptCount val="1"/>
                <c:pt idx="0">
                  <c:v>tiledb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val>
            <c:numRef>
              <c:f>Sheet5!$B$3:$B$902</c:f>
              <c:numCache>
                <c:formatCode>General</c:formatCode>
                <c:ptCount val="900"/>
                <c:pt idx="0">
                  <c:v>4.2068958282470703E-2</c:v>
                </c:pt>
                <c:pt idx="1">
                  <c:v>1.11057758331298E-2</c:v>
                </c:pt>
                <c:pt idx="2">
                  <c:v>3.7876367568969699E-2</c:v>
                </c:pt>
                <c:pt idx="3">
                  <c:v>1.25093460083007E-2</c:v>
                </c:pt>
                <c:pt idx="4">
                  <c:v>1.9184827804565398E-2</c:v>
                </c:pt>
                <c:pt idx="5">
                  <c:v>2.41899490356445E-2</c:v>
                </c:pt>
                <c:pt idx="6">
                  <c:v>6.5425872802734306E-2</c:v>
                </c:pt>
                <c:pt idx="7">
                  <c:v>5.9334278106689398E-2</c:v>
                </c:pt>
                <c:pt idx="8">
                  <c:v>1.9984245300292899E-2</c:v>
                </c:pt>
                <c:pt idx="9">
                  <c:v>1.3113737106323201E-2</c:v>
                </c:pt>
                <c:pt idx="10">
                  <c:v>8.3032131195068304E-2</c:v>
                </c:pt>
                <c:pt idx="11">
                  <c:v>1.48899555206298E-2</c:v>
                </c:pt>
                <c:pt idx="12">
                  <c:v>3.9075851440429597E-2</c:v>
                </c:pt>
                <c:pt idx="13">
                  <c:v>6.6195011138916002E-2</c:v>
                </c:pt>
                <c:pt idx="14">
                  <c:v>3.6737918853759703E-2</c:v>
                </c:pt>
                <c:pt idx="15">
                  <c:v>1.4739990234375E-2</c:v>
                </c:pt>
                <c:pt idx="16">
                  <c:v>2.0816802978515601E-2</c:v>
                </c:pt>
                <c:pt idx="17">
                  <c:v>8.2684040069579995E-2</c:v>
                </c:pt>
                <c:pt idx="18">
                  <c:v>2.99010276794433E-2</c:v>
                </c:pt>
                <c:pt idx="19">
                  <c:v>4.2068004608154297E-2</c:v>
                </c:pt>
                <c:pt idx="20">
                  <c:v>2.1759033203125E-2</c:v>
                </c:pt>
                <c:pt idx="21">
                  <c:v>7.7142715454101493E-2</c:v>
                </c:pt>
                <c:pt idx="22">
                  <c:v>7.0694923400878906E-2</c:v>
                </c:pt>
                <c:pt idx="23">
                  <c:v>4.6774148941039997E-2</c:v>
                </c:pt>
                <c:pt idx="24">
                  <c:v>4.2617082595825098E-2</c:v>
                </c:pt>
                <c:pt idx="25">
                  <c:v>1.3822078704833899E-2</c:v>
                </c:pt>
                <c:pt idx="26">
                  <c:v>1.24919414520263E-2</c:v>
                </c:pt>
                <c:pt idx="27">
                  <c:v>4.20048236846923E-2</c:v>
                </c:pt>
                <c:pt idx="28">
                  <c:v>2.1497964859008699E-2</c:v>
                </c:pt>
                <c:pt idx="29">
                  <c:v>4.87940311431884E-2</c:v>
                </c:pt>
                <c:pt idx="30">
                  <c:v>1.37331485748291E-2</c:v>
                </c:pt>
                <c:pt idx="31">
                  <c:v>4.3882369995117097E-2</c:v>
                </c:pt>
                <c:pt idx="32">
                  <c:v>6.8723201751708901E-2</c:v>
                </c:pt>
                <c:pt idx="33">
                  <c:v>2.14018821716308E-2</c:v>
                </c:pt>
                <c:pt idx="34">
                  <c:v>4.1412115097045898E-2</c:v>
                </c:pt>
                <c:pt idx="35">
                  <c:v>6.3088893890380804E-2</c:v>
                </c:pt>
                <c:pt idx="36">
                  <c:v>2.2825956344604399E-2</c:v>
                </c:pt>
                <c:pt idx="37">
                  <c:v>3.4665107727050698E-2</c:v>
                </c:pt>
                <c:pt idx="38">
                  <c:v>2.5651931762695299E-2</c:v>
                </c:pt>
                <c:pt idx="39">
                  <c:v>3.4712076187133699E-2</c:v>
                </c:pt>
                <c:pt idx="40">
                  <c:v>5.74841499328613E-2</c:v>
                </c:pt>
                <c:pt idx="41">
                  <c:v>1.4059066772460899E-2</c:v>
                </c:pt>
                <c:pt idx="42">
                  <c:v>1.54640674591064E-2</c:v>
                </c:pt>
                <c:pt idx="43">
                  <c:v>3.2134771347045898E-2</c:v>
                </c:pt>
                <c:pt idx="44">
                  <c:v>5.8129787445068297E-2</c:v>
                </c:pt>
                <c:pt idx="45">
                  <c:v>3.5260915756225503E-2</c:v>
                </c:pt>
                <c:pt idx="46">
                  <c:v>1.8659114837646401E-2</c:v>
                </c:pt>
                <c:pt idx="47">
                  <c:v>1.4374732971191399E-2</c:v>
                </c:pt>
                <c:pt idx="48">
                  <c:v>1.29270553588867E-2</c:v>
                </c:pt>
                <c:pt idx="49">
                  <c:v>5.06308078765869E-2</c:v>
                </c:pt>
                <c:pt idx="50">
                  <c:v>4.0825128555297803E-2</c:v>
                </c:pt>
                <c:pt idx="51">
                  <c:v>2.4639129638671799E-2</c:v>
                </c:pt>
                <c:pt idx="52">
                  <c:v>2.3016929626464799E-2</c:v>
                </c:pt>
                <c:pt idx="53">
                  <c:v>1.6015768051147398E-2</c:v>
                </c:pt>
                <c:pt idx="54">
                  <c:v>8.6277008056640597E-2</c:v>
                </c:pt>
                <c:pt idx="55">
                  <c:v>1.41568183898925E-2</c:v>
                </c:pt>
                <c:pt idx="56">
                  <c:v>1.5825033187866201E-2</c:v>
                </c:pt>
                <c:pt idx="57">
                  <c:v>4.1405916213989202E-2</c:v>
                </c:pt>
                <c:pt idx="58">
                  <c:v>3.8938045501708901E-2</c:v>
                </c:pt>
                <c:pt idx="59">
                  <c:v>3.31699848175048E-2</c:v>
                </c:pt>
                <c:pt idx="60">
                  <c:v>2.1794080734252898E-2</c:v>
                </c:pt>
                <c:pt idx="61">
                  <c:v>1.53498649597167E-2</c:v>
                </c:pt>
                <c:pt idx="62">
                  <c:v>1.6345977783203101E-2</c:v>
                </c:pt>
                <c:pt idx="63">
                  <c:v>5.8060884475708001E-2</c:v>
                </c:pt>
                <c:pt idx="64">
                  <c:v>1.5702962875366201E-2</c:v>
                </c:pt>
                <c:pt idx="65">
                  <c:v>4.7567129135131801E-2</c:v>
                </c:pt>
                <c:pt idx="66">
                  <c:v>3.2602071762084898E-2</c:v>
                </c:pt>
                <c:pt idx="67">
                  <c:v>7.6803922653198201E-2</c:v>
                </c:pt>
                <c:pt idx="68">
                  <c:v>5.24749755859375E-2</c:v>
                </c:pt>
                <c:pt idx="69">
                  <c:v>3.4588813781738198E-2</c:v>
                </c:pt>
                <c:pt idx="70">
                  <c:v>6.0400247573852497E-2</c:v>
                </c:pt>
                <c:pt idx="71">
                  <c:v>2.99210548400878E-2</c:v>
                </c:pt>
                <c:pt idx="72">
                  <c:v>1.5574693679809499E-2</c:v>
                </c:pt>
                <c:pt idx="73">
                  <c:v>4.7657251358032199E-2</c:v>
                </c:pt>
                <c:pt idx="74">
                  <c:v>9.8428010940551702E-2</c:v>
                </c:pt>
                <c:pt idx="75">
                  <c:v>3.3036947250366197E-2</c:v>
                </c:pt>
                <c:pt idx="76">
                  <c:v>6.0511827468872001E-2</c:v>
                </c:pt>
                <c:pt idx="77">
                  <c:v>1.67288780212402E-2</c:v>
                </c:pt>
                <c:pt idx="78">
                  <c:v>1.7563819885253899E-2</c:v>
                </c:pt>
                <c:pt idx="79">
                  <c:v>8.7775230407714802E-2</c:v>
                </c:pt>
                <c:pt idx="80">
                  <c:v>3.7589073181152302E-2</c:v>
                </c:pt>
                <c:pt idx="81">
                  <c:v>4.5879840850830002E-2</c:v>
                </c:pt>
                <c:pt idx="82">
                  <c:v>3.7186861038208001E-2</c:v>
                </c:pt>
                <c:pt idx="83">
                  <c:v>1.5550374984741201E-2</c:v>
                </c:pt>
                <c:pt idx="84">
                  <c:v>4.7108888626098598E-2</c:v>
                </c:pt>
                <c:pt idx="85">
                  <c:v>3.6174058914184501E-2</c:v>
                </c:pt>
                <c:pt idx="86">
                  <c:v>4.6514987945556599E-2</c:v>
                </c:pt>
                <c:pt idx="87">
                  <c:v>4.0375947952270501E-2</c:v>
                </c:pt>
                <c:pt idx="88">
                  <c:v>1.7744779586791899E-2</c:v>
                </c:pt>
                <c:pt idx="89">
                  <c:v>1.75480842590332E-2</c:v>
                </c:pt>
                <c:pt idx="90">
                  <c:v>1.8537044525146401E-2</c:v>
                </c:pt>
                <c:pt idx="91">
                  <c:v>3.7426948547363198E-2</c:v>
                </c:pt>
                <c:pt idx="92">
                  <c:v>2.2191286087036102E-2</c:v>
                </c:pt>
                <c:pt idx="93">
                  <c:v>4.888916015625E-2</c:v>
                </c:pt>
                <c:pt idx="94">
                  <c:v>6.9233894348144503E-2</c:v>
                </c:pt>
                <c:pt idx="95">
                  <c:v>2.78141498565673E-2</c:v>
                </c:pt>
                <c:pt idx="96">
                  <c:v>1.93982124328613E-2</c:v>
                </c:pt>
                <c:pt idx="97">
                  <c:v>4.4715881347656201E-2</c:v>
                </c:pt>
                <c:pt idx="98">
                  <c:v>5.6556224822997998E-2</c:v>
                </c:pt>
                <c:pt idx="99">
                  <c:v>4.0362119674682603E-2</c:v>
                </c:pt>
                <c:pt idx="100">
                  <c:v>9.1421127319335896E-2</c:v>
                </c:pt>
                <c:pt idx="101">
                  <c:v>3.4191846847534103E-2</c:v>
                </c:pt>
                <c:pt idx="102">
                  <c:v>1.85542106628417E-2</c:v>
                </c:pt>
                <c:pt idx="103">
                  <c:v>6.0628890991210903E-2</c:v>
                </c:pt>
                <c:pt idx="104">
                  <c:v>4.5830965042114202E-2</c:v>
                </c:pt>
                <c:pt idx="105">
                  <c:v>3.34057807922363E-2</c:v>
                </c:pt>
                <c:pt idx="106">
                  <c:v>6.2124013900756801E-2</c:v>
                </c:pt>
                <c:pt idx="107">
                  <c:v>1.7514944076537999E-2</c:v>
                </c:pt>
                <c:pt idx="108">
                  <c:v>2.5151968002319301E-2</c:v>
                </c:pt>
                <c:pt idx="109">
                  <c:v>4.6286106109619099E-2</c:v>
                </c:pt>
                <c:pt idx="110">
                  <c:v>1.9708871841430602E-2</c:v>
                </c:pt>
                <c:pt idx="111">
                  <c:v>1.98328495025634E-2</c:v>
                </c:pt>
                <c:pt idx="112">
                  <c:v>3.4480094909667899E-2</c:v>
                </c:pt>
                <c:pt idx="113">
                  <c:v>3.5958051681518499E-2</c:v>
                </c:pt>
                <c:pt idx="114">
                  <c:v>3.9680719375610303E-2</c:v>
                </c:pt>
                <c:pt idx="115">
                  <c:v>4.8166990280151298E-2</c:v>
                </c:pt>
                <c:pt idx="116">
                  <c:v>3.4510850906372001E-2</c:v>
                </c:pt>
                <c:pt idx="117">
                  <c:v>4.5464038848876898E-2</c:v>
                </c:pt>
                <c:pt idx="118">
                  <c:v>1.86278820037841E-2</c:v>
                </c:pt>
                <c:pt idx="119">
                  <c:v>1.9578218460083001E-2</c:v>
                </c:pt>
                <c:pt idx="120">
                  <c:v>6.7675828933715806E-2</c:v>
                </c:pt>
                <c:pt idx="121">
                  <c:v>3.62370014190673E-2</c:v>
                </c:pt>
                <c:pt idx="122">
                  <c:v>2.73380279541015E-2</c:v>
                </c:pt>
                <c:pt idx="123">
                  <c:v>2.56369113922119E-2</c:v>
                </c:pt>
                <c:pt idx="124">
                  <c:v>1.8511772155761701E-2</c:v>
                </c:pt>
                <c:pt idx="125">
                  <c:v>4.2715072631835903E-2</c:v>
                </c:pt>
                <c:pt idx="126">
                  <c:v>4.6632051467895501E-2</c:v>
                </c:pt>
                <c:pt idx="127">
                  <c:v>2.1929979324340799E-2</c:v>
                </c:pt>
                <c:pt idx="128">
                  <c:v>0.102950811386108</c:v>
                </c:pt>
                <c:pt idx="129">
                  <c:v>2.7278184890747001E-2</c:v>
                </c:pt>
                <c:pt idx="130">
                  <c:v>2.23388671875E-2</c:v>
                </c:pt>
                <c:pt idx="131">
                  <c:v>0.162358999252319</c:v>
                </c:pt>
                <c:pt idx="132">
                  <c:v>2.3094892501830999E-2</c:v>
                </c:pt>
                <c:pt idx="133">
                  <c:v>7.0458889007568304E-2</c:v>
                </c:pt>
                <c:pt idx="134">
                  <c:v>1.71551704406738E-2</c:v>
                </c:pt>
                <c:pt idx="135">
                  <c:v>3.8358926773071199E-2</c:v>
                </c:pt>
                <c:pt idx="136">
                  <c:v>7.7141046524047796E-2</c:v>
                </c:pt>
                <c:pt idx="137">
                  <c:v>9.8625183105468694E-2</c:v>
                </c:pt>
                <c:pt idx="138">
                  <c:v>6.2867879867553697E-2</c:v>
                </c:pt>
                <c:pt idx="139">
                  <c:v>6.7077875137329102E-2</c:v>
                </c:pt>
                <c:pt idx="140">
                  <c:v>7.2430133819579995E-2</c:v>
                </c:pt>
                <c:pt idx="141">
                  <c:v>3.4011125564575098E-2</c:v>
                </c:pt>
                <c:pt idx="142">
                  <c:v>1.8926858901977501E-2</c:v>
                </c:pt>
                <c:pt idx="143">
                  <c:v>0.11857795715331999</c:v>
                </c:pt>
                <c:pt idx="144">
                  <c:v>2.7438879013061499E-2</c:v>
                </c:pt>
                <c:pt idx="145">
                  <c:v>3.5561084747314398E-2</c:v>
                </c:pt>
                <c:pt idx="146">
                  <c:v>1.7008781433105399E-2</c:v>
                </c:pt>
                <c:pt idx="147">
                  <c:v>2.07641124725341E-2</c:v>
                </c:pt>
                <c:pt idx="148">
                  <c:v>1.89909934997558E-2</c:v>
                </c:pt>
                <c:pt idx="149">
                  <c:v>8.9148044586181599E-2</c:v>
                </c:pt>
                <c:pt idx="150">
                  <c:v>2.3933887481689401E-2</c:v>
                </c:pt>
                <c:pt idx="151">
                  <c:v>4.7641038894653299E-2</c:v>
                </c:pt>
                <c:pt idx="152">
                  <c:v>3.3528089523315402E-2</c:v>
                </c:pt>
                <c:pt idx="153">
                  <c:v>4.8983812332153299E-2</c:v>
                </c:pt>
                <c:pt idx="154">
                  <c:v>1.9509077072143499E-2</c:v>
                </c:pt>
                <c:pt idx="155">
                  <c:v>3.4125089645385701E-2</c:v>
                </c:pt>
                <c:pt idx="156">
                  <c:v>4.4195175170898403E-2</c:v>
                </c:pt>
                <c:pt idx="157">
                  <c:v>7.7505111694335896E-2</c:v>
                </c:pt>
                <c:pt idx="158">
                  <c:v>6.4486742019653306E-2</c:v>
                </c:pt>
                <c:pt idx="159">
                  <c:v>2.07657814025878E-2</c:v>
                </c:pt>
                <c:pt idx="160">
                  <c:v>3.3537864685058497E-2</c:v>
                </c:pt>
                <c:pt idx="161">
                  <c:v>1.8077850341796799E-2</c:v>
                </c:pt>
                <c:pt idx="162">
                  <c:v>2.3106813430786102E-2</c:v>
                </c:pt>
                <c:pt idx="163">
                  <c:v>3.0724763870239199E-2</c:v>
                </c:pt>
                <c:pt idx="164">
                  <c:v>2.7872085571289E-2</c:v>
                </c:pt>
                <c:pt idx="165">
                  <c:v>5.7892799377441399E-2</c:v>
                </c:pt>
                <c:pt idx="166">
                  <c:v>9.4045162200927707E-2</c:v>
                </c:pt>
                <c:pt idx="167">
                  <c:v>2.34827995300292E-2</c:v>
                </c:pt>
                <c:pt idx="168">
                  <c:v>7.8028202056884696E-2</c:v>
                </c:pt>
                <c:pt idx="169">
                  <c:v>1.9144058227539E-2</c:v>
                </c:pt>
                <c:pt idx="170">
                  <c:v>1.7256975173950102E-2</c:v>
                </c:pt>
                <c:pt idx="171">
                  <c:v>4.2512178421020501E-2</c:v>
                </c:pt>
                <c:pt idx="172">
                  <c:v>2.25751399993896E-2</c:v>
                </c:pt>
                <c:pt idx="173">
                  <c:v>6.7149162292480399E-2</c:v>
                </c:pt>
                <c:pt idx="174">
                  <c:v>1.9397974014282199E-2</c:v>
                </c:pt>
                <c:pt idx="175">
                  <c:v>3.2238006591796799E-2</c:v>
                </c:pt>
                <c:pt idx="176">
                  <c:v>1.8504858016967701E-2</c:v>
                </c:pt>
                <c:pt idx="177">
                  <c:v>3.2988309860229402E-2</c:v>
                </c:pt>
                <c:pt idx="178">
                  <c:v>1.93428993225097E-2</c:v>
                </c:pt>
                <c:pt idx="179">
                  <c:v>2.2821187973022398E-2</c:v>
                </c:pt>
                <c:pt idx="180">
                  <c:v>3.9357900619506801E-2</c:v>
                </c:pt>
                <c:pt idx="181">
                  <c:v>6.1988830566406201E-2</c:v>
                </c:pt>
                <c:pt idx="182">
                  <c:v>2.52459049224853E-2</c:v>
                </c:pt>
                <c:pt idx="183">
                  <c:v>2.1919965744018499E-2</c:v>
                </c:pt>
                <c:pt idx="184">
                  <c:v>3.0932903289794901E-2</c:v>
                </c:pt>
                <c:pt idx="185">
                  <c:v>2.6689052581787099E-2</c:v>
                </c:pt>
                <c:pt idx="186">
                  <c:v>8.7352991104125893E-2</c:v>
                </c:pt>
                <c:pt idx="187">
                  <c:v>4.3244123458862298E-2</c:v>
                </c:pt>
                <c:pt idx="188">
                  <c:v>5.0920248031616197E-2</c:v>
                </c:pt>
                <c:pt idx="189">
                  <c:v>6.4424991607666002E-2</c:v>
                </c:pt>
                <c:pt idx="190">
                  <c:v>9.1359853744506794E-2</c:v>
                </c:pt>
                <c:pt idx="191">
                  <c:v>2.3929119110107401E-2</c:v>
                </c:pt>
                <c:pt idx="192">
                  <c:v>6.2779188156127902E-2</c:v>
                </c:pt>
                <c:pt idx="193">
                  <c:v>2.52060890197753E-2</c:v>
                </c:pt>
                <c:pt idx="194">
                  <c:v>2.8605937957763599E-2</c:v>
                </c:pt>
                <c:pt idx="195">
                  <c:v>6.4379930496215806E-2</c:v>
                </c:pt>
                <c:pt idx="196">
                  <c:v>3.8116931915283203E-2</c:v>
                </c:pt>
                <c:pt idx="197">
                  <c:v>3.1275033950805602E-2</c:v>
                </c:pt>
                <c:pt idx="198">
                  <c:v>3.04460525512695E-2</c:v>
                </c:pt>
                <c:pt idx="199">
                  <c:v>4.0435791015625E-2</c:v>
                </c:pt>
                <c:pt idx="200">
                  <c:v>2.0958900451660101E-2</c:v>
                </c:pt>
                <c:pt idx="201">
                  <c:v>2.3292064666747998E-2</c:v>
                </c:pt>
                <c:pt idx="202">
                  <c:v>2.5794029235839799E-2</c:v>
                </c:pt>
                <c:pt idx="203">
                  <c:v>2.70259380340576E-2</c:v>
                </c:pt>
                <c:pt idx="204">
                  <c:v>2.12681293487548E-2</c:v>
                </c:pt>
                <c:pt idx="205">
                  <c:v>2.83777713775634E-2</c:v>
                </c:pt>
                <c:pt idx="206">
                  <c:v>3.6987066268920898E-2</c:v>
                </c:pt>
                <c:pt idx="207">
                  <c:v>4.1163921356201102E-2</c:v>
                </c:pt>
                <c:pt idx="208">
                  <c:v>8.2290172576904297E-2</c:v>
                </c:pt>
                <c:pt idx="209">
                  <c:v>3.1409025192260701E-2</c:v>
                </c:pt>
                <c:pt idx="210">
                  <c:v>2.48892307281494E-2</c:v>
                </c:pt>
                <c:pt idx="211">
                  <c:v>4.3200969696044901E-2</c:v>
                </c:pt>
                <c:pt idx="212">
                  <c:v>2.1175861358642498E-2</c:v>
                </c:pt>
                <c:pt idx="213">
                  <c:v>5.2961111068725503E-2</c:v>
                </c:pt>
                <c:pt idx="214">
                  <c:v>6.4924955368041895E-2</c:v>
                </c:pt>
                <c:pt idx="215">
                  <c:v>2.2480010986328101E-2</c:v>
                </c:pt>
                <c:pt idx="216">
                  <c:v>0.13935399055480899</c:v>
                </c:pt>
                <c:pt idx="217">
                  <c:v>6.4912319183349595E-2</c:v>
                </c:pt>
                <c:pt idx="218">
                  <c:v>1.9964218139648399E-2</c:v>
                </c:pt>
                <c:pt idx="219">
                  <c:v>1.9723176956176699E-2</c:v>
                </c:pt>
                <c:pt idx="220">
                  <c:v>3.6103010177612298E-2</c:v>
                </c:pt>
                <c:pt idx="221">
                  <c:v>2.1073102951049801E-2</c:v>
                </c:pt>
                <c:pt idx="222">
                  <c:v>2.5290966033935498E-2</c:v>
                </c:pt>
                <c:pt idx="223">
                  <c:v>2.3067951202392498E-2</c:v>
                </c:pt>
                <c:pt idx="224">
                  <c:v>2.69291400909423E-2</c:v>
                </c:pt>
                <c:pt idx="225">
                  <c:v>4.2403221130370997E-2</c:v>
                </c:pt>
                <c:pt idx="226">
                  <c:v>2.46708393096923E-2</c:v>
                </c:pt>
                <c:pt idx="227">
                  <c:v>6.46820068359375E-2</c:v>
                </c:pt>
                <c:pt idx="228">
                  <c:v>2.5545120239257799E-2</c:v>
                </c:pt>
                <c:pt idx="229">
                  <c:v>5.0539016723632799E-2</c:v>
                </c:pt>
                <c:pt idx="230">
                  <c:v>9.8537921905517495E-2</c:v>
                </c:pt>
                <c:pt idx="231">
                  <c:v>2.7734041213989199E-2</c:v>
                </c:pt>
                <c:pt idx="232">
                  <c:v>5.3476095199584898E-2</c:v>
                </c:pt>
                <c:pt idx="233">
                  <c:v>2.0936965942382799E-2</c:v>
                </c:pt>
                <c:pt idx="234">
                  <c:v>0.11279487609863199</c:v>
                </c:pt>
                <c:pt idx="235">
                  <c:v>2.8513908386230399E-2</c:v>
                </c:pt>
                <c:pt idx="236">
                  <c:v>2.4942159652709898E-2</c:v>
                </c:pt>
                <c:pt idx="237">
                  <c:v>4.0126085281372001E-2</c:v>
                </c:pt>
                <c:pt idx="238">
                  <c:v>6.4673185348510701E-2</c:v>
                </c:pt>
                <c:pt idx="239">
                  <c:v>6.2765121459960896E-2</c:v>
                </c:pt>
                <c:pt idx="240">
                  <c:v>2.5425910949707E-2</c:v>
                </c:pt>
                <c:pt idx="241">
                  <c:v>2.3035287857055602E-2</c:v>
                </c:pt>
                <c:pt idx="242">
                  <c:v>2.8806209564208901E-2</c:v>
                </c:pt>
                <c:pt idx="243">
                  <c:v>5.8908939361572203E-2</c:v>
                </c:pt>
                <c:pt idx="244">
                  <c:v>3.94940376281738E-2</c:v>
                </c:pt>
                <c:pt idx="245">
                  <c:v>4.2392253875732401E-2</c:v>
                </c:pt>
                <c:pt idx="246">
                  <c:v>3.2300710678100503E-2</c:v>
                </c:pt>
                <c:pt idx="247">
                  <c:v>7.5290918350219699E-2</c:v>
                </c:pt>
                <c:pt idx="248">
                  <c:v>6.3618898391723605E-2</c:v>
                </c:pt>
                <c:pt idx="249">
                  <c:v>3.8861036300659103E-2</c:v>
                </c:pt>
                <c:pt idx="250">
                  <c:v>3.2026052474975503E-2</c:v>
                </c:pt>
                <c:pt idx="251">
                  <c:v>2.1868944168090799E-2</c:v>
                </c:pt>
                <c:pt idx="252">
                  <c:v>3.7118911743164E-2</c:v>
                </c:pt>
                <c:pt idx="253">
                  <c:v>6.89871311187744E-2</c:v>
                </c:pt>
                <c:pt idx="254">
                  <c:v>0.13264012336730899</c:v>
                </c:pt>
                <c:pt idx="255">
                  <c:v>4.6983003616333001E-2</c:v>
                </c:pt>
                <c:pt idx="256">
                  <c:v>8.6876153945922796E-2</c:v>
                </c:pt>
                <c:pt idx="257">
                  <c:v>5.2471160888671799E-2</c:v>
                </c:pt>
                <c:pt idx="258">
                  <c:v>7.9129934310913003E-2</c:v>
                </c:pt>
                <c:pt idx="259">
                  <c:v>3.0291795730590799E-2</c:v>
                </c:pt>
                <c:pt idx="260">
                  <c:v>2.30259895324707E-2</c:v>
                </c:pt>
                <c:pt idx="261">
                  <c:v>3.2486200332641602E-2</c:v>
                </c:pt>
                <c:pt idx="262">
                  <c:v>7.1455240249633706E-2</c:v>
                </c:pt>
                <c:pt idx="263">
                  <c:v>5.2597999572753899E-2</c:v>
                </c:pt>
                <c:pt idx="264">
                  <c:v>3.1313896179199198E-2</c:v>
                </c:pt>
                <c:pt idx="265">
                  <c:v>2.4040937423705999E-2</c:v>
                </c:pt>
                <c:pt idx="266">
                  <c:v>3.8179159164428697E-2</c:v>
                </c:pt>
                <c:pt idx="267">
                  <c:v>4.6252012252807603E-2</c:v>
                </c:pt>
                <c:pt idx="268">
                  <c:v>9.4159126281738198E-2</c:v>
                </c:pt>
                <c:pt idx="269">
                  <c:v>3.3889055252075098E-2</c:v>
                </c:pt>
                <c:pt idx="270">
                  <c:v>2.2305011749267498E-2</c:v>
                </c:pt>
                <c:pt idx="271">
                  <c:v>2.4435758590698201E-2</c:v>
                </c:pt>
                <c:pt idx="272">
                  <c:v>4.8838138580322203E-2</c:v>
                </c:pt>
                <c:pt idx="273">
                  <c:v>2.2848129272460899E-2</c:v>
                </c:pt>
                <c:pt idx="274">
                  <c:v>2.91900634765625E-2</c:v>
                </c:pt>
                <c:pt idx="275">
                  <c:v>0.10981798171997</c:v>
                </c:pt>
                <c:pt idx="276">
                  <c:v>3.24249267578125E-2</c:v>
                </c:pt>
                <c:pt idx="277">
                  <c:v>2.2939920425415001E-2</c:v>
                </c:pt>
                <c:pt idx="278">
                  <c:v>5.6701898574829102E-2</c:v>
                </c:pt>
                <c:pt idx="279">
                  <c:v>2.67271995544433E-2</c:v>
                </c:pt>
                <c:pt idx="280">
                  <c:v>3.5145998001098598E-2</c:v>
                </c:pt>
                <c:pt idx="281">
                  <c:v>2.1342277526855399E-2</c:v>
                </c:pt>
                <c:pt idx="282">
                  <c:v>4.010009765625E-2</c:v>
                </c:pt>
                <c:pt idx="283">
                  <c:v>3.0409812927246E-2</c:v>
                </c:pt>
                <c:pt idx="284">
                  <c:v>2.4414300918579102E-2</c:v>
                </c:pt>
                <c:pt idx="285">
                  <c:v>4.1185855865478502E-2</c:v>
                </c:pt>
                <c:pt idx="286">
                  <c:v>2.55458354949951E-2</c:v>
                </c:pt>
                <c:pt idx="287">
                  <c:v>2.82330513000488E-2</c:v>
                </c:pt>
                <c:pt idx="288">
                  <c:v>3.9987087249755797E-2</c:v>
                </c:pt>
                <c:pt idx="289">
                  <c:v>2.1759033203125E-2</c:v>
                </c:pt>
                <c:pt idx="290">
                  <c:v>6.0970067977905197E-2</c:v>
                </c:pt>
                <c:pt idx="291">
                  <c:v>3.3478260040283203E-2</c:v>
                </c:pt>
                <c:pt idx="292">
                  <c:v>3.20813655853271E-2</c:v>
                </c:pt>
                <c:pt idx="293">
                  <c:v>2.4323940277099599E-2</c:v>
                </c:pt>
                <c:pt idx="294">
                  <c:v>6.8254947662353502E-2</c:v>
                </c:pt>
                <c:pt idx="295">
                  <c:v>5.6930065155029297E-2</c:v>
                </c:pt>
                <c:pt idx="296">
                  <c:v>0.12126111984252901</c:v>
                </c:pt>
                <c:pt idx="297">
                  <c:v>4.1868925094604402E-2</c:v>
                </c:pt>
                <c:pt idx="298">
                  <c:v>4.2193889617919901E-2</c:v>
                </c:pt>
                <c:pt idx="299">
                  <c:v>0.13238787651062001</c:v>
                </c:pt>
                <c:pt idx="300">
                  <c:v>2.5853157043457E-2</c:v>
                </c:pt>
                <c:pt idx="301">
                  <c:v>6.0582876205444301E-2</c:v>
                </c:pt>
                <c:pt idx="302">
                  <c:v>3.4168004989624003E-2</c:v>
                </c:pt>
                <c:pt idx="303">
                  <c:v>4.7597169876098598E-2</c:v>
                </c:pt>
                <c:pt idx="304">
                  <c:v>2.8944969177246E-2</c:v>
                </c:pt>
                <c:pt idx="305">
                  <c:v>2.8305768966674801E-2</c:v>
                </c:pt>
                <c:pt idx="306">
                  <c:v>3.2620906829833901E-2</c:v>
                </c:pt>
                <c:pt idx="307">
                  <c:v>2.6035070419311499E-2</c:v>
                </c:pt>
                <c:pt idx="308">
                  <c:v>2.9395103454589799E-2</c:v>
                </c:pt>
                <c:pt idx="309">
                  <c:v>0.16277909278869601</c:v>
                </c:pt>
                <c:pt idx="310">
                  <c:v>4.9247980117797803E-2</c:v>
                </c:pt>
                <c:pt idx="311">
                  <c:v>2.9562950134277299E-2</c:v>
                </c:pt>
                <c:pt idx="312">
                  <c:v>4.99420166015625E-2</c:v>
                </c:pt>
                <c:pt idx="313">
                  <c:v>0.116388082504272</c:v>
                </c:pt>
                <c:pt idx="314">
                  <c:v>3.6193132400512598E-2</c:v>
                </c:pt>
                <c:pt idx="315">
                  <c:v>2.8635025024414E-2</c:v>
                </c:pt>
                <c:pt idx="316">
                  <c:v>2.4930715560912999E-2</c:v>
                </c:pt>
                <c:pt idx="317">
                  <c:v>4.2824983596801702E-2</c:v>
                </c:pt>
                <c:pt idx="318">
                  <c:v>4.5179128646850503E-2</c:v>
                </c:pt>
                <c:pt idx="319">
                  <c:v>5.2205085754394497E-2</c:v>
                </c:pt>
                <c:pt idx="320">
                  <c:v>8.3945035934448201E-2</c:v>
                </c:pt>
                <c:pt idx="321">
                  <c:v>2.34971046447753E-2</c:v>
                </c:pt>
                <c:pt idx="322">
                  <c:v>5.6932210922241197E-2</c:v>
                </c:pt>
                <c:pt idx="323">
                  <c:v>4.6777009963989202E-2</c:v>
                </c:pt>
                <c:pt idx="324">
                  <c:v>2.4050235748290998E-2</c:v>
                </c:pt>
                <c:pt idx="325">
                  <c:v>2.4457931518554601E-2</c:v>
                </c:pt>
                <c:pt idx="326">
                  <c:v>2.8293848037719699E-2</c:v>
                </c:pt>
                <c:pt idx="327">
                  <c:v>3.3454179763793897E-2</c:v>
                </c:pt>
                <c:pt idx="328">
                  <c:v>2.7102947235107401E-2</c:v>
                </c:pt>
                <c:pt idx="329">
                  <c:v>2.7806997299194301E-2</c:v>
                </c:pt>
                <c:pt idx="330">
                  <c:v>5.4000139236450098E-2</c:v>
                </c:pt>
                <c:pt idx="331">
                  <c:v>9.7520112991332994E-2</c:v>
                </c:pt>
                <c:pt idx="332">
                  <c:v>5.6124210357666002E-2</c:v>
                </c:pt>
                <c:pt idx="333">
                  <c:v>2.40468978881835E-2</c:v>
                </c:pt>
                <c:pt idx="334">
                  <c:v>3.1548023223876898E-2</c:v>
                </c:pt>
                <c:pt idx="335">
                  <c:v>4.0988206863403299E-2</c:v>
                </c:pt>
                <c:pt idx="336">
                  <c:v>2.40483283996582E-2</c:v>
                </c:pt>
                <c:pt idx="337">
                  <c:v>2.9174089431762602E-2</c:v>
                </c:pt>
                <c:pt idx="338">
                  <c:v>0.112685918807983</c:v>
                </c:pt>
                <c:pt idx="339">
                  <c:v>2.9891014099121E-2</c:v>
                </c:pt>
                <c:pt idx="340">
                  <c:v>2.9445171356201099E-2</c:v>
                </c:pt>
                <c:pt idx="341">
                  <c:v>8.4382772445678697E-2</c:v>
                </c:pt>
                <c:pt idx="342">
                  <c:v>3.0708789825439401E-2</c:v>
                </c:pt>
                <c:pt idx="343">
                  <c:v>5.0801038742065402E-2</c:v>
                </c:pt>
                <c:pt idx="344">
                  <c:v>2.3024797439575102E-2</c:v>
                </c:pt>
                <c:pt idx="345">
                  <c:v>2.4364948272704998E-2</c:v>
                </c:pt>
                <c:pt idx="346">
                  <c:v>2.7956962585449201E-2</c:v>
                </c:pt>
                <c:pt idx="347">
                  <c:v>3.1105041503906201E-2</c:v>
                </c:pt>
                <c:pt idx="348">
                  <c:v>6.2039136886596603E-2</c:v>
                </c:pt>
                <c:pt idx="349">
                  <c:v>3.6401033401489202E-2</c:v>
                </c:pt>
                <c:pt idx="350">
                  <c:v>5.2665233612060498E-2</c:v>
                </c:pt>
                <c:pt idx="351">
                  <c:v>4.2731046676635701E-2</c:v>
                </c:pt>
                <c:pt idx="352">
                  <c:v>3.3547163009643499E-2</c:v>
                </c:pt>
                <c:pt idx="353">
                  <c:v>0.114104270935058</c:v>
                </c:pt>
                <c:pt idx="354">
                  <c:v>2.8535127639770501E-2</c:v>
                </c:pt>
                <c:pt idx="355">
                  <c:v>4.8122882843017502E-2</c:v>
                </c:pt>
                <c:pt idx="356">
                  <c:v>2.9704093933105399E-2</c:v>
                </c:pt>
                <c:pt idx="357">
                  <c:v>0.123004913330078</c:v>
                </c:pt>
                <c:pt idx="358">
                  <c:v>3.8222074508666902E-2</c:v>
                </c:pt>
                <c:pt idx="359">
                  <c:v>2.9764890670776301E-2</c:v>
                </c:pt>
                <c:pt idx="360">
                  <c:v>8.44700336456298E-2</c:v>
                </c:pt>
                <c:pt idx="361">
                  <c:v>4.2428016662597601E-2</c:v>
                </c:pt>
                <c:pt idx="362">
                  <c:v>3.4550905227661098E-2</c:v>
                </c:pt>
                <c:pt idx="363">
                  <c:v>2.7915954589843701E-2</c:v>
                </c:pt>
                <c:pt idx="364">
                  <c:v>2.9093027114868102E-2</c:v>
                </c:pt>
                <c:pt idx="365">
                  <c:v>4.6605110168456997E-2</c:v>
                </c:pt>
                <c:pt idx="366">
                  <c:v>3.93719673156738E-2</c:v>
                </c:pt>
                <c:pt idx="367">
                  <c:v>0.14170098304748499</c:v>
                </c:pt>
                <c:pt idx="368">
                  <c:v>4.5276880264282199E-2</c:v>
                </c:pt>
                <c:pt idx="369">
                  <c:v>5.1736116409301702E-2</c:v>
                </c:pt>
                <c:pt idx="370">
                  <c:v>3.08680534362792E-2</c:v>
                </c:pt>
                <c:pt idx="371">
                  <c:v>5.3074121475219699E-2</c:v>
                </c:pt>
                <c:pt idx="372">
                  <c:v>3.7932872772216797E-2</c:v>
                </c:pt>
                <c:pt idx="373">
                  <c:v>2.95867919921875E-2</c:v>
                </c:pt>
                <c:pt idx="374">
                  <c:v>3.4466743469238198E-2</c:v>
                </c:pt>
                <c:pt idx="375">
                  <c:v>0.120564937591552</c:v>
                </c:pt>
                <c:pt idx="376">
                  <c:v>5.0698995590209898E-2</c:v>
                </c:pt>
                <c:pt idx="377">
                  <c:v>6.1814069747924798E-2</c:v>
                </c:pt>
                <c:pt idx="378">
                  <c:v>4.3771028518676702E-2</c:v>
                </c:pt>
                <c:pt idx="379">
                  <c:v>5.3443193435668897E-2</c:v>
                </c:pt>
                <c:pt idx="380">
                  <c:v>3.4911632537841797E-2</c:v>
                </c:pt>
                <c:pt idx="381">
                  <c:v>6.9899797439575195E-2</c:v>
                </c:pt>
                <c:pt idx="382">
                  <c:v>4.1320085525512598E-2</c:v>
                </c:pt>
                <c:pt idx="383">
                  <c:v>0.118927955627441</c:v>
                </c:pt>
                <c:pt idx="384">
                  <c:v>9.1017007827758706E-2</c:v>
                </c:pt>
                <c:pt idx="385">
                  <c:v>2.8689861297607401E-2</c:v>
                </c:pt>
                <c:pt idx="386">
                  <c:v>2.8848886489868102E-2</c:v>
                </c:pt>
                <c:pt idx="387">
                  <c:v>4.3692111968994099E-2</c:v>
                </c:pt>
                <c:pt idx="388">
                  <c:v>2.7483940124511701E-2</c:v>
                </c:pt>
                <c:pt idx="389">
                  <c:v>4.2206048965454102E-2</c:v>
                </c:pt>
                <c:pt idx="390">
                  <c:v>4.9181938171386698E-2</c:v>
                </c:pt>
                <c:pt idx="391">
                  <c:v>7.6491117477416895E-2</c:v>
                </c:pt>
                <c:pt idx="392">
                  <c:v>2.92632579803466E-2</c:v>
                </c:pt>
                <c:pt idx="393">
                  <c:v>4.1588068008422803E-2</c:v>
                </c:pt>
                <c:pt idx="394">
                  <c:v>0.14477109909057601</c:v>
                </c:pt>
                <c:pt idx="395">
                  <c:v>2.6611089706420898E-2</c:v>
                </c:pt>
                <c:pt idx="396">
                  <c:v>4.2690992355346603E-2</c:v>
                </c:pt>
                <c:pt idx="397">
                  <c:v>3.1280040740966797E-2</c:v>
                </c:pt>
                <c:pt idx="398">
                  <c:v>3.3024787902831997E-2</c:v>
                </c:pt>
                <c:pt idx="399">
                  <c:v>5.1816940307617097E-2</c:v>
                </c:pt>
                <c:pt idx="400">
                  <c:v>4.1997909545898403E-2</c:v>
                </c:pt>
                <c:pt idx="401">
                  <c:v>2.5424003601074201E-2</c:v>
                </c:pt>
                <c:pt idx="402">
                  <c:v>6.5283060073852497E-2</c:v>
                </c:pt>
                <c:pt idx="403">
                  <c:v>5.8648109436035101E-2</c:v>
                </c:pt>
                <c:pt idx="404">
                  <c:v>3.8521051406860303E-2</c:v>
                </c:pt>
                <c:pt idx="405">
                  <c:v>5.4593086242675698E-2</c:v>
                </c:pt>
                <c:pt idx="406">
                  <c:v>0.124274969100952</c:v>
                </c:pt>
                <c:pt idx="407">
                  <c:v>5.3100109100341797E-2</c:v>
                </c:pt>
                <c:pt idx="408">
                  <c:v>4.4704198837280197E-2</c:v>
                </c:pt>
                <c:pt idx="409">
                  <c:v>2.7827978134155201E-2</c:v>
                </c:pt>
                <c:pt idx="410">
                  <c:v>3.2608985900878899E-2</c:v>
                </c:pt>
                <c:pt idx="411">
                  <c:v>3.3252000808715799E-2</c:v>
                </c:pt>
                <c:pt idx="412">
                  <c:v>4.1451930999755797E-2</c:v>
                </c:pt>
                <c:pt idx="413">
                  <c:v>5.38067817687988E-2</c:v>
                </c:pt>
                <c:pt idx="414">
                  <c:v>5.6483983993530197E-2</c:v>
                </c:pt>
                <c:pt idx="415">
                  <c:v>2.6914119720458901E-2</c:v>
                </c:pt>
                <c:pt idx="416">
                  <c:v>4.2853116989135701E-2</c:v>
                </c:pt>
                <c:pt idx="417">
                  <c:v>2.9160976409912099E-2</c:v>
                </c:pt>
                <c:pt idx="418">
                  <c:v>3.68268489837646E-2</c:v>
                </c:pt>
                <c:pt idx="419">
                  <c:v>0.14959192276000899</c:v>
                </c:pt>
                <c:pt idx="420">
                  <c:v>7.1727752685546806E-2</c:v>
                </c:pt>
                <c:pt idx="421">
                  <c:v>4.3512105941772398E-2</c:v>
                </c:pt>
                <c:pt idx="422">
                  <c:v>3.2950162887573201E-2</c:v>
                </c:pt>
                <c:pt idx="423">
                  <c:v>2.6251077651977501E-2</c:v>
                </c:pt>
                <c:pt idx="424">
                  <c:v>2.6823759078979399E-2</c:v>
                </c:pt>
                <c:pt idx="425">
                  <c:v>5.3653955459594699E-2</c:v>
                </c:pt>
                <c:pt idx="426">
                  <c:v>5.0194025039672803E-2</c:v>
                </c:pt>
                <c:pt idx="427">
                  <c:v>0.10442304611206001</c:v>
                </c:pt>
                <c:pt idx="428">
                  <c:v>0.107557773590087</c:v>
                </c:pt>
                <c:pt idx="429">
                  <c:v>6.22427463531494E-2</c:v>
                </c:pt>
                <c:pt idx="430">
                  <c:v>3.2421112060546799E-2</c:v>
                </c:pt>
                <c:pt idx="431">
                  <c:v>3.7760019302368102E-2</c:v>
                </c:pt>
                <c:pt idx="432">
                  <c:v>5.8578014373779297E-2</c:v>
                </c:pt>
                <c:pt idx="433">
                  <c:v>2.8293848037719699E-2</c:v>
                </c:pt>
                <c:pt idx="434">
                  <c:v>4.5449972152709898E-2</c:v>
                </c:pt>
                <c:pt idx="435">
                  <c:v>0.11022210121154701</c:v>
                </c:pt>
                <c:pt idx="436">
                  <c:v>5.0050020217895501E-2</c:v>
                </c:pt>
                <c:pt idx="437">
                  <c:v>2.7588129043579102E-2</c:v>
                </c:pt>
                <c:pt idx="438">
                  <c:v>9.1263055801391602E-2</c:v>
                </c:pt>
                <c:pt idx="439">
                  <c:v>3.2188892364501898E-2</c:v>
                </c:pt>
                <c:pt idx="440">
                  <c:v>2.8457880020141602E-2</c:v>
                </c:pt>
                <c:pt idx="441">
                  <c:v>6.9849252700805595E-2</c:v>
                </c:pt>
                <c:pt idx="442">
                  <c:v>2.7432918548583901E-2</c:v>
                </c:pt>
                <c:pt idx="443">
                  <c:v>4.4157981872558497E-2</c:v>
                </c:pt>
                <c:pt idx="444">
                  <c:v>4.3926954269409103E-2</c:v>
                </c:pt>
                <c:pt idx="445">
                  <c:v>7.6081991195678697E-2</c:v>
                </c:pt>
                <c:pt idx="446">
                  <c:v>7.4861049652099595E-2</c:v>
                </c:pt>
                <c:pt idx="447">
                  <c:v>3.71210575103759E-2</c:v>
                </c:pt>
                <c:pt idx="448">
                  <c:v>7.2168827056884696E-2</c:v>
                </c:pt>
                <c:pt idx="449">
                  <c:v>3.1286954879760701E-2</c:v>
                </c:pt>
                <c:pt idx="450">
                  <c:v>8.08889865875244E-2</c:v>
                </c:pt>
                <c:pt idx="451">
                  <c:v>3.4618139266967697E-2</c:v>
                </c:pt>
                <c:pt idx="452">
                  <c:v>4.4860124588012598E-2</c:v>
                </c:pt>
                <c:pt idx="453">
                  <c:v>2.7693033218383699E-2</c:v>
                </c:pt>
                <c:pt idx="454">
                  <c:v>7.1738719940185505E-2</c:v>
                </c:pt>
                <c:pt idx="455">
                  <c:v>5.6666851043701102E-2</c:v>
                </c:pt>
                <c:pt idx="456">
                  <c:v>3.4703969955444301E-2</c:v>
                </c:pt>
                <c:pt idx="457">
                  <c:v>9.4107866287231404E-2</c:v>
                </c:pt>
                <c:pt idx="458">
                  <c:v>4.0635108947753899E-2</c:v>
                </c:pt>
                <c:pt idx="459">
                  <c:v>3.2863140106201102E-2</c:v>
                </c:pt>
                <c:pt idx="460">
                  <c:v>2.9821872711181599E-2</c:v>
                </c:pt>
                <c:pt idx="461">
                  <c:v>9.6089839935302707E-2</c:v>
                </c:pt>
                <c:pt idx="462">
                  <c:v>6.6793918609619099E-2</c:v>
                </c:pt>
                <c:pt idx="463">
                  <c:v>5.83386421203613E-2</c:v>
                </c:pt>
                <c:pt idx="464">
                  <c:v>2.9075145721435498E-2</c:v>
                </c:pt>
                <c:pt idx="465">
                  <c:v>4.94501590728759E-2</c:v>
                </c:pt>
                <c:pt idx="466">
                  <c:v>5.9929132461547803E-2</c:v>
                </c:pt>
                <c:pt idx="467">
                  <c:v>3.27591896057128E-2</c:v>
                </c:pt>
                <c:pt idx="468">
                  <c:v>3.0153036117553701E-2</c:v>
                </c:pt>
                <c:pt idx="469">
                  <c:v>4.9489974975585903E-2</c:v>
                </c:pt>
                <c:pt idx="470">
                  <c:v>7.8228950500488198E-2</c:v>
                </c:pt>
                <c:pt idx="471">
                  <c:v>3.5460233688354402E-2</c:v>
                </c:pt>
                <c:pt idx="472">
                  <c:v>8.2438945770263602E-2</c:v>
                </c:pt>
                <c:pt idx="473">
                  <c:v>4.9612045288085903E-2</c:v>
                </c:pt>
                <c:pt idx="474">
                  <c:v>0.104737997055053</c:v>
                </c:pt>
                <c:pt idx="475">
                  <c:v>9.1333866119384696E-2</c:v>
                </c:pt>
                <c:pt idx="476">
                  <c:v>2.8187990188598602E-2</c:v>
                </c:pt>
                <c:pt idx="477">
                  <c:v>3.03139686584472E-2</c:v>
                </c:pt>
                <c:pt idx="478">
                  <c:v>3.7055969238281201E-2</c:v>
                </c:pt>
                <c:pt idx="479">
                  <c:v>5.1062107086181599E-2</c:v>
                </c:pt>
                <c:pt idx="480">
                  <c:v>5.25970458984375E-2</c:v>
                </c:pt>
                <c:pt idx="481">
                  <c:v>3.8852214813232401E-2</c:v>
                </c:pt>
                <c:pt idx="482">
                  <c:v>4.7498941421508699E-2</c:v>
                </c:pt>
                <c:pt idx="483">
                  <c:v>5.1259279251098598E-2</c:v>
                </c:pt>
                <c:pt idx="484">
                  <c:v>6.8656921386718694E-2</c:v>
                </c:pt>
                <c:pt idx="485">
                  <c:v>3.4061193466186503E-2</c:v>
                </c:pt>
                <c:pt idx="486">
                  <c:v>2.94137001037597E-2</c:v>
                </c:pt>
                <c:pt idx="487">
                  <c:v>7.6253890991210896E-2</c:v>
                </c:pt>
                <c:pt idx="488">
                  <c:v>5.6951999664306599E-2</c:v>
                </c:pt>
                <c:pt idx="489">
                  <c:v>0.147984027862548</c:v>
                </c:pt>
                <c:pt idx="490">
                  <c:v>3.1626939773559501E-2</c:v>
                </c:pt>
                <c:pt idx="491">
                  <c:v>5.11460304260253E-2</c:v>
                </c:pt>
                <c:pt idx="492">
                  <c:v>2.9574871063232401E-2</c:v>
                </c:pt>
                <c:pt idx="493">
                  <c:v>5.5076837539672803E-2</c:v>
                </c:pt>
                <c:pt idx="494">
                  <c:v>9.1810703277587793E-2</c:v>
                </c:pt>
                <c:pt idx="495">
                  <c:v>3.9173841476440402E-2</c:v>
                </c:pt>
                <c:pt idx="496">
                  <c:v>3.4480094909667899E-2</c:v>
                </c:pt>
                <c:pt idx="497">
                  <c:v>4.9633741378784103E-2</c:v>
                </c:pt>
                <c:pt idx="498">
                  <c:v>7.1584224700927707E-2</c:v>
                </c:pt>
                <c:pt idx="499">
                  <c:v>6.5782070159912095E-2</c:v>
                </c:pt>
                <c:pt idx="500">
                  <c:v>7.3786973953247001E-2</c:v>
                </c:pt>
                <c:pt idx="501">
                  <c:v>4.1548013687133699E-2</c:v>
                </c:pt>
                <c:pt idx="502">
                  <c:v>6.3855886459350503E-2</c:v>
                </c:pt>
                <c:pt idx="503">
                  <c:v>4.8809051513671799E-2</c:v>
                </c:pt>
                <c:pt idx="504">
                  <c:v>3.9194107055664E-2</c:v>
                </c:pt>
                <c:pt idx="505">
                  <c:v>0.13609695434570299</c:v>
                </c:pt>
                <c:pt idx="506">
                  <c:v>4.7535896301269497E-2</c:v>
                </c:pt>
                <c:pt idx="507">
                  <c:v>6.8375825881957994E-2</c:v>
                </c:pt>
                <c:pt idx="508">
                  <c:v>6.2328100204467697E-2</c:v>
                </c:pt>
                <c:pt idx="509">
                  <c:v>5.9985160827636698E-2</c:v>
                </c:pt>
                <c:pt idx="510">
                  <c:v>5.9856176376342697E-2</c:v>
                </c:pt>
                <c:pt idx="511">
                  <c:v>8.2165002822875893E-2</c:v>
                </c:pt>
                <c:pt idx="512">
                  <c:v>0.109368085861206</c:v>
                </c:pt>
                <c:pt idx="513">
                  <c:v>4.05621528625488E-2</c:v>
                </c:pt>
                <c:pt idx="514">
                  <c:v>3.1793117523193297E-2</c:v>
                </c:pt>
                <c:pt idx="515">
                  <c:v>3.6154985427856397E-2</c:v>
                </c:pt>
                <c:pt idx="516">
                  <c:v>3.2383918762206997E-2</c:v>
                </c:pt>
                <c:pt idx="517">
                  <c:v>9.8233938217163003E-2</c:v>
                </c:pt>
                <c:pt idx="518">
                  <c:v>4.79111671447753E-2</c:v>
                </c:pt>
                <c:pt idx="519">
                  <c:v>3.7789106369018499E-2</c:v>
                </c:pt>
                <c:pt idx="520">
                  <c:v>3.3253908157348598E-2</c:v>
                </c:pt>
                <c:pt idx="521">
                  <c:v>5.7613849639892502E-2</c:v>
                </c:pt>
                <c:pt idx="522">
                  <c:v>0.102192163467407</c:v>
                </c:pt>
                <c:pt idx="523">
                  <c:v>3.38099002838134E-2</c:v>
                </c:pt>
                <c:pt idx="524">
                  <c:v>3.0951976776122998E-2</c:v>
                </c:pt>
                <c:pt idx="525">
                  <c:v>4.9855947494506801E-2</c:v>
                </c:pt>
                <c:pt idx="526">
                  <c:v>9.9293947219848605E-2</c:v>
                </c:pt>
                <c:pt idx="527">
                  <c:v>9.0223789215087793E-2</c:v>
                </c:pt>
                <c:pt idx="528">
                  <c:v>7.8726053237914997E-2</c:v>
                </c:pt>
                <c:pt idx="529">
                  <c:v>4.64398860931396E-2</c:v>
                </c:pt>
                <c:pt idx="530">
                  <c:v>0.14196896553039501</c:v>
                </c:pt>
                <c:pt idx="531">
                  <c:v>4.42478656768798E-2</c:v>
                </c:pt>
                <c:pt idx="532">
                  <c:v>3.1406164169311503E-2</c:v>
                </c:pt>
                <c:pt idx="533">
                  <c:v>7.0250034332275293E-2</c:v>
                </c:pt>
                <c:pt idx="534">
                  <c:v>7.8691005706787095E-2</c:v>
                </c:pt>
                <c:pt idx="535">
                  <c:v>6.0832977294921799E-2</c:v>
                </c:pt>
                <c:pt idx="536">
                  <c:v>8.3034753799438393E-2</c:v>
                </c:pt>
                <c:pt idx="537">
                  <c:v>3.2736063003539997E-2</c:v>
                </c:pt>
                <c:pt idx="538">
                  <c:v>4.5412063598632799E-2</c:v>
                </c:pt>
                <c:pt idx="539">
                  <c:v>7.5120210647582994E-2</c:v>
                </c:pt>
                <c:pt idx="540">
                  <c:v>3.7901163101196199E-2</c:v>
                </c:pt>
                <c:pt idx="541">
                  <c:v>5.6693077087402302E-2</c:v>
                </c:pt>
                <c:pt idx="542">
                  <c:v>5.7575941085815402E-2</c:v>
                </c:pt>
                <c:pt idx="543">
                  <c:v>5.4965972900390597E-2</c:v>
                </c:pt>
                <c:pt idx="544">
                  <c:v>0.14914393424987701</c:v>
                </c:pt>
                <c:pt idx="545">
                  <c:v>9.1913938522338798E-2</c:v>
                </c:pt>
                <c:pt idx="546">
                  <c:v>3.8120031356811503E-2</c:v>
                </c:pt>
                <c:pt idx="547">
                  <c:v>4.4363975524902302E-2</c:v>
                </c:pt>
                <c:pt idx="548">
                  <c:v>8.4284782409667899E-2</c:v>
                </c:pt>
                <c:pt idx="549">
                  <c:v>4.1983127593994099E-2</c:v>
                </c:pt>
                <c:pt idx="550">
                  <c:v>3.7877321243286098E-2</c:v>
                </c:pt>
                <c:pt idx="551">
                  <c:v>3.8353204727172803E-2</c:v>
                </c:pt>
                <c:pt idx="552">
                  <c:v>9.0213298797607394E-2</c:v>
                </c:pt>
                <c:pt idx="553">
                  <c:v>5.36930561065673E-2</c:v>
                </c:pt>
                <c:pt idx="554">
                  <c:v>4.8945903778076102E-2</c:v>
                </c:pt>
                <c:pt idx="555">
                  <c:v>8.6876869201660101E-2</c:v>
                </c:pt>
                <c:pt idx="556">
                  <c:v>0.13031792640685999</c:v>
                </c:pt>
                <c:pt idx="557">
                  <c:v>0.122085809707641</c:v>
                </c:pt>
                <c:pt idx="558">
                  <c:v>5.2151203155517502E-2</c:v>
                </c:pt>
                <c:pt idx="559">
                  <c:v>7.8854322433471596E-2</c:v>
                </c:pt>
                <c:pt idx="560">
                  <c:v>6.0608148574829102E-2</c:v>
                </c:pt>
                <c:pt idx="561">
                  <c:v>3.1852960586547803E-2</c:v>
                </c:pt>
                <c:pt idx="562">
                  <c:v>8.3539009094238198E-2</c:v>
                </c:pt>
                <c:pt idx="563">
                  <c:v>4.0310859680175698E-2</c:v>
                </c:pt>
                <c:pt idx="564">
                  <c:v>6.2022924423217697E-2</c:v>
                </c:pt>
                <c:pt idx="565">
                  <c:v>0.14206814765930101</c:v>
                </c:pt>
                <c:pt idx="566">
                  <c:v>3.8081884384155197E-2</c:v>
                </c:pt>
                <c:pt idx="567">
                  <c:v>7.5727224349975503E-2</c:v>
                </c:pt>
                <c:pt idx="568">
                  <c:v>8.5051298141479395E-2</c:v>
                </c:pt>
                <c:pt idx="569">
                  <c:v>5.4191112518310498E-2</c:v>
                </c:pt>
                <c:pt idx="570">
                  <c:v>6.0465097427368102E-2</c:v>
                </c:pt>
                <c:pt idx="571">
                  <c:v>6.2609195709228502E-2</c:v>
                </c:pt>
                <c:pt idx="572">
                  <c:v>4.8764944076538003E-2</c:v>
                </c:pt>
                <c:pt idx="573">
                  <c:v>5.7155132293701102E-2</c:v>
                </c:pt>
                <c:pt idx="574">
                  <c:v>0.110755920410156</c:v>
                </c:pt>
                <c:pt idx="575">
                  <c:v>4.8465251922607401E-2</c:v>
                </c:pt>
                <c:pt idx="576">
                  <c:v>5.2736997604370103E-2</c:v>
                </c:pt>
                <c:pt idx="577">
                  <c:v>3.4843921661376898E-2</c:v>
                </c:pt>
                <c:pt idx="578">
                  <c:v>3.5103082656860303E-2</c:v>
                </c:pt>
                <c:pt idx="579">
                  <c:v>4.4475078582763602E-2</c:v>
                </c:pt>
                <c:pt idx="580">
                  <c:v>0.131962060928344</c:v>
                </c:pt>
                <c:pt idx="581">
                  <c:v>3.3935785293579102E-2</c:v>
                </c:pt>
                <c:pt idx="582">
                  <c:v>3.0904769897460899E-2</c:v>
                </c:pt>
                <c:pt idx="583">
                  <c:v>0.121771097183227</c:v>
                </c:pt>
                <c:pt idx="584">
                  <c:v>3.18319797515869E-2</c:v>
                </c:pt>
                <c:pt idx="585">
                  <c:v>3.3655881881713798E-2</c:v>
                </c:pt>
                <c:pt idx="586">
                  <c:v>4.2949199676513602E-2</c:v>
                </c:pt>
                <c:pt idx="587">
                  <c:v>6.3206911087036105E-2</c:v>
                </c:pt>
                <c:pt idx="588">
                  <c:v>7.6662063598632799E-2</c:v>
                </c:pt>
                <c:pt idx="589">
                  <c:v>3.7753105163574198E-2</c:v>
                </c:pt>
                <c:pt idx="590">
                  <c:v>0.135262966156005</c:v>
                </c:pt>
                <c:pt idx="591">
                  <c:v>0.14111590385437001</c:v>
                </c:pt>
                <c:pt idx="592">
                  <c:v>6.1077117919921799E-2</c:v>
                </c:pt>
                <c:pt idx="593">
                  <c:v>6.1396121978759703E-2</c:v>
                </c:pt>
                <c:pt idx="594">
                  <c:v>3.5611152648925698E-2</c:v>
                </c:pt>
                <c:pt idx="595">
                  <c:v>3.2580137252807603E-2</c:v>
                </c:pt>
                <c:pt idx="596">
                  <c:v>8.9134931564330999E-2</c:v>
                </c:pt>
                <c:pt idx="597">
                  <c:v>4.2304992675781201E-2</c:v>
                </c:pt>
                <c:pt idx="598">
                  <c:v>3.5717964172363198E-2</c:v>
                </c:pt>
                <c:pt idx="599">
                  <c:v>3.52530479431152E-2</c:v>
                </c:pt>
                <c:pt idx="600">
                  <c:v>4.0028810501098598E-2</c:v>
                </c:pt>
                <c:pt idx="601">
                  <c:v>5.0729036331176702E-2</c:v>
                </c:pt>
                <c:pt idx="602">
                  <c:v>5.6856870651245103E-2</c:v>
                </c:pt>
                <c:pt idx="603">
                  <c:v>4.9135923385620103E-2</c:v>
                </c:pt>
                <c:pt idx="604">
                  <c:v>5.1826953887939398E-2</c:v>
                </c:pt>
                <c:pt idx="605">
                  <c:v>4.13229465484619E-2</c:v>
                </c:pt>
                <c:pt idx="606">
                  <c:v>9.2774868011474595E-2</c:v>
                </c:pt>
                <c:pt idx="607">
                  <c:v>5.8339118957519497E-2</c:v>
                </c:pt>
                <c:pt idx="608">
                  <c:v>0.105947732925415</c:v>
                </c:pt>
                <c:pt idx="609">
                  <c:v>4.1872978210449198E-2</c:v>
                </c:pt>
                <c:pt idx="610">
                  <c:v>4.4986963272094699E-2</c:v>
                </c:pt>
                <c:pt idx="611">
                  <c:v>3.6186933517455999E-2</c:v>
                </c:pt>
                <c:pt idx="612">
                  <c:v>6.0617923736572203E-2</c:v>
                </c:pt>
                <c:pt idx="613">
                  <c:v>0.11476182937622</c:v>
                </c:pt>
                <c:pt idx="614">
                  <c:v>5.2581071853637598E-2</c:v>
                </c:pt>
                <c:pt idx="615">
                  <c:v>0.109982013702392</c:v>
                </c:pt>
                <c:pt idx="616">
                  <c:v>5.5807113647460903E-2</c:v>
                </c:pt>
                <c:pt idx="617">
                  <c:v>0.123918056488037</c:v>
                </c:pt>
                <c:pt idx="618">
                  <c:v>8.3880186080932603E-2</c:v>
                </c:pt>
                <c:pt idx="619">
                  <c:v>4.0980100631713798E-2</c:v>
                </c:pt>
                <c:pt idx="620">
                  <c:v>5.0375223159789997E-2</c:v>
                </c:pt>
                <c:pt idx="621">
                  <c:v>8.4983110427856404E-2</c:v>
                </c:pt>
                <c:pt idx="622">
                  <c:v>4.25589084625244E-2</c:v>
                </c:pt>
                <c:pt idx="623">
                  <c:v>6.3929080963134696E-2</c:v>
                </c:pt>
                <c:pt idx="624">
                  <c:v>5.1471233367919901E-2</c:v>
                </c:pt>
                <c:pt idx="625">
                  <c:v>5.1441907882690402E-2</c:v>
                </c:pt>
                <c:pt idx="626">
                  <c:v>4.4261932373046799E-2</c:v>
                </c:pt>
                <c:pt idx="627">
                  <c:v>0.148868799209594</c:v>
                </c:pt>
                <c:pt idx="628">
                  <c:v>4.1124105453491197E-2</c:v>
                </c:pt>
                <c:pt idx="629">
                  <c:v>3.8704872131347601E-2</c:v>
                </c:pt>
                <c:pt idx="630">
                  <c:v>3.4181118011474602E-2</c:v>
                </c:pt>
                <c:pt idx="631">
                  <c:v>4.0462970733642502E-2</c:v>
                </c:pt>
                <c:pt idx="632">
                  <c:v>7.2660923004150293E-2</c:v>
                </c:pt>
                <c:pt idx="633">
                  <c:v>7.7866315841674805E-2</c:v>
                </c:pt>
                <c:pt idx="634">
                  <c:v>4.2764186859130797E-2</c:v>
                </c:pt>
                <c:pt idx="635">
                  <c:v>3.3602952957153299E-2</c:v>
                </c:pt>
                <c:pt idx="636">
                  <c:v>3.5109996795654297E-2</c:v>
                </c:pt>
                <c:pt idx="637">
                  <c:v>6.2846899032592704E-2</c:v>
                </c:pt>
                <c:pt idx="638">
                  <c:v>5.3909063339233398E-2</c:v>
                </c:pt>
                <c:pt idx="639">
                  <c:v>0.11975598335266099</c:v>
                </c:pt>
                <c:pt idx="640">
                  <c:v>8.8542222976684501E-2</c:v>
                </c:pt>
                <c:pt idx="641">
                  <c:v>0.144579887390136</c:v>
                </c:pt>
                <c:pt idx="642">
                  <c:v>9.0000867843627902E-2</c:v>
                </c:pt>
                <c:pt idx="643">
                  <c:v>3.5844802856445299E-2</c:v>
                </c:pt>
                <c:pt idx="644">
                  <c:v>3.4782886505126898E-2</c:v>
                </c:pt>
                <c:pt idx="645">
                  <c:v>5.4736137390136698E-2</c:v>
                </c:pt>
                <c:pt idx="646">
                  <c:v>9.0202808380126898E-2</c:v>
                </c:pt>
                <c:pt idx="647">
                  <c:v>3.5264015197753899E-2</c:v>
                </c:pt>
                <c:pt idx="648">
                  <c:v>0.108601093292236</c:v>
                </c:pt>
                <c:pt idx="649">
                  <c:v>5.3474903106689398E-2</c:v>
                </c:pt>
                <c:pt idx="650">
                  <c:v>7.1287870407104395E-2</c:v>
                </c:pt>
                <c:pt idx="651">
                  <c:v>5.6518793106079102E-2</c:v>
                </c:pt>
                <c:pt idx="652">
                  <c:v>4.3352842330932603E-2</c:v>
                </c:pt>
                <c:pt idx="653">
                  <c:v>0.16174483299255299</c:v>
                </c:pt>
                <c:pt idx="654">
                  <c:v>4.1307926177978502E-2</c:v>
                </c:pt>
                <c:pt idx="655">
                  <c:v>8.0761671066284096E-2</c:v>
                </c:pt>
                <c:pt idx="656">
                  <c:v>3.7210941314697203E-2</c:v>
                </c:pt>
                <c:pt idx="657">
                  <c:v>5.4950237274169901E-2</c:v>
                </c:pt>
                <c:pt idx="658">
                  <c:v>4.1077852249145501E-2</c:v>
                </c:pt>
                <c:pt idx="659">
                  <c:v>7.4738025665283203E-2</c:v>
                </c:pt>
                <c:pt idx="660">
                  <c:v>3.6524772644042899E-2</c:v>
                </c:pt>
                <c:pt idx="661">
                  <c:v>5.3403854370117097E-2</c:v>
                </c:pt>
                <c:pt idx="662">
                  <c:v>7.7046155929565402E-2</c:v>
                </c:pt>
                <c:pt idx="663">
                  <c:v>3.9956092834472601E-2</c:v>
                </c:pt>
                <c:pt idx="664">
                  <c:v>3.6422967910766602E-2</c:v>
                </c:pt>
                <c:pt idx="665">
                  <c:v>3.5264015197753899E-2</c:v>
                </c:pt>
                <c:pt idx="666">
                  <c:v>7.9748153686523396E-2</c:v>
                </c:pt>
                <c:pt idx="667">
                  <c:v>6.1396837234497001E-2</c:v>
                </c:pt>
                <c:pt idx="668">
                  <c:v>4.4755935668945299E-2</c:v>
                </c:pt>
                <c:pt idx="669">
                  <c:v>4.07867431640625E-2</c:v>
                </c:pt>
                <c:pt idx="670">
                  <c:v>6.8770885467529297E-2</c:v>
                </c:pt>
                <c:pt idx="671">
                  <c:v>0.165351867675781</c:v>
                </c:pt>
                <c:pt idx="672">
                  <c:v>0.10242199897766099</c:v>
                </c:pt>
                <c:pt idx="673">
                  <c:v>6.8115949630737305E-2</c:v>
                </c:pt>
                <c:pt idx="674">
                  <c:v>4.2487144470214802E-2</c:v>
                </c:pt>
                <c:pt idx="675">
                  <c:v>5.4474353790283203E-2</c:v>
                </c:pt>
                <c:pt idx="676">
                  <c:v>8.8944911956787095E-2</c:v>
                </c:pt>
                <c:pt idx="677">
                  <c:v>0.103379011154174</c:v>
                </c:pt>
                <c:pt idx="678">
                  <c:v>4.6600103378295898E-2</c:v>
                </c:pt>
                <c:pt idx="679">
                  <c:v>7.1001052856445299E-2</c:v>
                </c:pt>
                <c:pt idx="680">
                  <c:v>0.12353706359863199</c:v>
                </c:pt>
                <c:pt idx="681">
                  <c:v>3.7525892257690402E-2</c:v>
                </c:pt>
                <c:pt idx="682">
                  <c:v>3.6154747009277302E-2</c:v>
                </c:pt>
                <c:pt idx="683">
                  <c:v>6.8525075912475503E-2</c:v>
                </c:pt>
                <c:pt idx="684">
                  <c:v>7.6892137527465806E-2</c:v>
                </c:pt>
                <c:pt idx="685">
                  <c:v>6.19928836822509E-2</c:v>
                </c:pt>
                <c:pt idx="686">
                  <c:v>8.7066888809204102E-2</c:v>
                </c:pt>
                <c:pt idx="687">
                  <c:v>5.8729171752929597E-2</c:v>
                </c:pt>
                <c:pt idx="688">
                  <c:v>3.9422273635864202E-2</c:v>
                </c:pt>
                <c:pt idx="689">
                  <c:v>7.0639133453369099E-2</c:v>
                </c:pt>
                <c:pt idx="690">
                  <c:v>4.6289920806884703E-2</c:v>
                </c:pt>
                <c:pt idx="691">
                  <c:v>4.2232990264892502E-2</c:v>
                </c:pt>
                <c:pt idx="692">
                  <c:v>3.8224935531616197E-2</c:v>
                </c:pt>
                <c:pt idx="693">
                  <c:v>4.5942068099975503E-2</c:v>
                </c:pt>
                <c:pt idx="694">
                  <c:v>6.6313266754150293E-2</c:v>
                </c:pt>
                <c:pt idx="695">
                  <c:v>4.4490098953247001E-2</c:v>
                </c:pt>
                <c:pt idx="696">
                  <c:v>3.7200927734375E-2</c:v>
                </c:pt>
                <c:pt idx="697">
                  <c:v>4.0498018264770501E-2</c:v>
                </c:pt>
                <c:pt idx="698">
                  <c:v>5.2103996276855399E-2</c:v>
                </c:pt>
                <c:pt idx="699">
                  <c:v>0.12872004508972101</c:v>
                </c:pt>
                <c:pt idx="700">
                  <c:v>4.3113946914672803E-2</c:v>
                </c:pt>
                <c:pt idx="701">
                  <c:v>7.8062057495117104E-2</c:v>
                </c:pt>
                <c:pt idx="702">
                  <c:v>7.63092041015625E-2</c:v>
                </c:pt>
                <c:pt idx="703">
                  <c:v>7.15179443359375E-2</c:v>
                </c:pt>
                <c:pt idx="704">
                  <c:v>9.9441766738891602E-2</c:v>
                </c:pt>
                <c:pt idx="705">
                  <c:v>4.4506072998046799E-2</c:v>
                </c:pt>
                <c:pt idx="706">
                  <c:v>3.6023139953613198E-2</c:v>
                </c:pt>
                <c:pt idx="707">
                  <c:v>8.9490890502929604E-2</c:v>
                </c:pt>
                <c:pt idx="708">
                  <c:v>5.1926136016845703E-2</c:v>
                </c:pt>
                <c:pt idx="709">
                  <c:v>3.7905931472778299E-2</c:v>
                </c:pt>
                <c:pt idx="710">
                  <c:v>4.7120809555053697E-2</c:v>
                </c:pt>
                <c:pt idx="711">
                  <c:v>3.8034200668334898E-2</c:v>
                </c:pt>
                <c:pt idx="712">
                  <c:v>0.18300819396972601</c:v>
                </c:pt>
                <c:pt idx="713">
                  <c:v>9.0258121490478502E-2</c:v>
                </c:pt>
                <c:pt idx="714">
                  <c:v>6.5367937088012695E-2</c:v>
                </c:pt>
                <c:pt idx="715">
                  <c:v>3.82559299468994E-2</c:v>
                </c:pt>
                <c:pt idx="716">
                  <c:v>4.3152809143066399E-2</c:v>
                </c:pt>
                <c:pt idx="717">
                  <c:v>3.82959842681884E-2</c:v>
                </c:pt>
                <c:pt idx="718">
                  <c:v>4.2261838912963798E-2</c:v>
                </c:pt>
                <c:pt idx="719">
                  <c:v>4.8676967620849602E-2</c:v>
                </c:pt>
                <c:pt idx="720">
                  <c:v>6.7423105239868095E-2</c:v>
                </c:pt>
                <c:pt idx="721">
                  <c:v>7.1437120437622001E-2</c:v>
                </c:pt>
                <c:pt idx="722">
                  <c:v>6.88450336456298E-2</c:v>
                </c:pt>
                <c:pt idx="723">
                  <c:v>0.104119777679443</c:v>
                </c:pt>
                <c:pt idx="724">
                  <c:v>7.1584939956664997E-2</c:v>
                </c:pt>
                <c:pt idx="725">
                  <c:v>5.94220161437988E-2</c:v>
                </c:pt>
                <c:pt idx="726">
                  <c:v>3.8110017776489202E-2</c:v>
                </c:pt>
                <c:pt idx="727">
                  <c:v>4.0836095809936503E-2</c:v>
                </c:pt>
                <c:pt idx="728">
                  <c:v>0.124269008636474</c:v>
                </c:pt>
                <c:pt idx="729">
                  <c:v>9.0474843978881794E-2</c:v>
                </c:pt>
                <c:pt idx="730">
                  <c:v>4.54459190368652E-2</c:v>
                </c:pt>
                <c:pt idx="731">
                  <c:v>5.4680109024047803E-2</c:v>
                </c:pt>
                <c:pt idx="732">
                  <c:v>4.36291694641113E-2</c:v>
                </c:pt>
                <c:pt idx="733">
                  <c:v>5.4219961166381801E-2</c:v>
                </c:pt>
                <c:pt idx="734">
                  <c:v>4.7119855880737298E-2</c:v>
                </c:pt>
                <c:pt idx="735">
                  <c:v>6.7589998245239202E-2</c:v>
                </c:pt>
                <c:pt idx="736">
                  <c:v>4.30262088775634E-2</c:v>
                </c:pt>
                <c:pt idx="737">
                  <c:v>3.7719964981079102E-2</c:v>
                </c:pt>
                <c:pt idx="738">
                  <c:v>4.7891855239868102E-2</c:v>
                </c:pt>
                <c:pt idx="739">
                  <c:v>4.6066999435424798E-2</c:v>
                </c:pt>
                <c:pt idx="740">
                  <c:v>9.8347902297973605E-2</c:v>
                </c:pt>
                <c:pt idx="741">
                  <c:v>9.8824977874755804E-2</c:v>
                </c:pt>
                <c:pt idx="742">
                  <c:v>4.3557167053222601E-2</c:v>
                </c:pt>
                <c:pt idx="743">
                  <c:v>3.7915945053100503E-2</c:v>
                </c:pt>
                <c:pt idx="744">
                  <c:v>4.2833089828491197E-2</c:v>
                </c:pt>
                <c:pt idx="745">
                  <c:v>0.14491391181945801</c:v>
                </c:pt>
                <c:pt idx="746">
                  <c:v>8.8218927383422796E-2</c:v>
                </c:pt>
                <c:pt idx="747">
                  <c:v>4.4906139373779297E-2</c:v>
                </c:pt>
                <c:pt idx="748">
                  <c:v>5.6619882583618102E-2</c:v>
                </c:pt>
                <c:pt idx="749">
                  <c:v>6.9507122039794894E-2</c:v>
                </c:pt>
                <c:pt idx="750">
                  <c:v>0.12817096710205</c:v>
                </c:pt>
                <c:pt idx="751">
                  <c:v>3.97770404815673E-2</c:v>
                </c:pt>
                <c:pt idx="752">
                  <c:v>9.9802970886230399E-2</c:v>
                </c:pt>
                <c:pt idx="753">
                  <c:v>5.06818294525146E-2</c:v>
                </c:pt>
                <c:pt idx="754">
                  <c:v>3.8106918334960903E-2</c:v>
                </c:pt>
                <c:pt idx="755">
                  <c:v>3.6915779113769497E-2</c:v>
                </c:pt>
                <c:pt idx="756">
                  <c:v>5.7739019393920898E-2</c:v>
                </c:pt>
                <c:pt idx="757">
                  <c:v>4.2489767074584898E-2</c:v>
                </c:pt>
                <c:pt idx="758">
                  <c:v>5.78818321228027E-2</c:v>
                </c:pt>
                <c:pt idx="759">
                  <c:v>5.1656961441039997E-2</c:v>
                </c:pt>
                <c:pt idx="760">
                  <c:v>4.0981054306030197E-2</c:v>
                </c:pt>
                <c:pt idx="761">
                  <c:v>0.20262598991394001</c:v>
                </c:pt>
                <c:pt idx="762">
                  <c:v>3.8877010345458901E-2</c:v>
                </c:pt>
                <c:pt idx="763">
                  <c:v>3.81739139556884E-2</c:v>
                </c:pt>
                <c:pt idx="764">
                  <c:v>6.2099218368530197E-2</c:v>
                </c:pt>
                <c:pt idx="765">
                  <c:v>5.7471036911010701E-2</c:v>
                </c:pt>
                <c:pt idx="766">
                  <c:v>4.8769950866699198E-2</c:v>
                </c:pt>
                <c:pt idx="767">
                  <c:v>4.7839879989624003E-2</c:v>
                </c:pt>
                <c:pt idx="768">
                  <c:v>6.06153011322021E-2</c:v>
                </c:pt>
                <c:pt idx="769">
                  <c:v>5.6610107421875E-2</c:v>
                </c:pt>
                <c:pt idx="770">
                  <c:v>4.6748161315917899E-2</c:v>
                </c:pt>
                <c:pt idx="771">
                  <c:v>0.122031211853027</c:v>
                </c:pt>
                <c:pt idx="772">
                  <c:v>6.7574024200439398E-2</c:v>
                </c:pt>
                <c:pt idx="773">
                  <c:v>5.7667016983032199E-2</c:v>
                </c:pt>
                <c:pt idx="774">
                  <c:v>6.4375877380371094E-2</c:v>
                </c:pt>
                <c:pt idx="775">
                  <c:v>4.3286085128784103E-2</c:v>
                </c:pt>
                <c:pt idx="776">
                  <c:v>0.12958717346191401</c:v>
                </c:pt>
                <c:pt idx="777">
                  <c:v>4.8149108886718701E-2</c:v>
                </c:pt>
                <c:pt idx="778">
                  <c:v>0.12280607223510701</c:v>
                </c:pt>
                <c:pt idx="779">
                  <c:v>7.8319072723388602E-2</c:v>
                </c:pt>
                <c:pt idx="780">
                  <c:v>5.1441907882690402E-2</c:v>
                </c:pt>
                <c:pt idx="781">
                  <c:v>6.1179161071777302E-2</c:v>
                </c:pt>
                <c:pt idx="782">
                  <c:v>9.9463939666748005E-2</c:v>
                </c:pt>
                <c:pt idx="783">
                  <c:v>4.9608230590820299E-2</c:v>
                </c:pt>
                <c:pt idx="784">
                  <c:v>7.3822975158691406E-2</c:v>
                </c:pt>
                <c:pt idx="785">
                  <c:v>6.0332059860229402E-2</c:v>
                </c:pt>
                <c:pt idx="786">
                  <c:v>6.19928836822509E-2</c:v>
                </c:pt>
                <c:pt idx="787">
                  <c:v>0.13305401802062899</c:v>
                </c:pt>
                <c:pt idx="788">
                  <c:v>4.1340112686157199E-2</c:v>
                </c:pt>
                <c:pt idx="789">
                  <c:v>0.101315975189208</c:v>
                </c:pt>
                <c:pt idx="790">
                  <c:v>6.1831951141357401E-2</c:v>
                </c:pt>
                <c:pt idx="791">
                  <c:v>8.6162805557250893E-2</c:v>
                </c:pt>
                <c:pt idx="792">
                  <c:v>4.5221090316772398E-2</c:v>
                </c:pt>
                <c:pt idx="793">
                  <c:v>4.6975851058959898E-2</c:v>
                </c:pt>
                <c:pt idx="794">
                  <c:v>6.7686796188354395E-2</c:v>
                </c:pt>
                <c:pt idx="795">
                  <c:v>0.101932764053344</c:v>
                </c:pt>
                <c:pt idx="796">
                  <c:v>6.4759969711303697E-2</c:v>
                </c:pt>
                <c:pt idx="797">
                  <c:v>6.8670988082885701E-2</c:v>
                </c:pt>
                <c:pt idx="798">
                  <c:v>5.7676076889038003E-2</c:v>
                </c:pt>
                <c:pt idx="799">
                  <c:v>7.8180074691772405E-2</c:v>
                </c:pt>
                <c:pt idx="800">
                  <c:v>5.3299188613891602E-2</c:v>
                </c:pt>
                <c:pt idx="801">
                  <c:v>0.17279696464538499</c:v>
                </c:pt>
                <c:pt idx="802">
                  <c:v>7.1933269500732394E-2</c:v>
                </c:pt>
                <c:pt idx="803">
                  <c:v>4.3172836303710903E-2</c:v>
                </c:pt>
                <c:pt idx="804">
                  <c:v>0.10636711120605399</c:v>
                </c:pt>
                <c:pt idx="805">
                  <c:v>5.3541898727416902E-2</c:v>
                </c:pt>
                <c:pt idx="806">
                  <c:v>4.6411991119384703E-2</c:v>
                </c:pt>
                <c:pt idx="807">
                  <c:v>4.0589094161987298E-2</c:v>
                </c:pt>
                <c:pt idx="808">
                  <c:v>7.5641155242919894E-2</c:v>
                </c:pt>
                <c:pt idx="809">
                  <c:v>4.8165798187255797E-2</c:v>
                </c:pt>
                <c:pt idx="810">
                  <c:v>8.3274841308593694E-2</c:v>
                </c:pt>
                <c:pt idx="811">
                  <c:v>0.10857605934143</c:v>
                </c:pt>
                <c:pt idx="812">
                  <c:v>4.8424243927001898E-2</c:v>
                </c:pt>
                <c:pt idx="813">
                  <c:v>4.6644926071166902E-2</c:v>
                </c:pt>
                <c:pt idx="814">
                  <c:v>7.0015907287597601E-2</c:v>
                </c:pt>
                <c:pt idx="815">
                  <c:v>4.9103975296020501E-2</c:v>
                </c:pt>
                <c:pt idx="816">
                  <c:v>0.131163120269775</c:v>
                </c:pt>
                <c:pt idx="817">
                  <c:v>6.8866014480590806E-2</c:v>
                </c:pt>
                <c:pt idx="818">
                  <c:v>5.3636074066162102E-2</c:v>
                </c:pt>
                <c:pt idx="819">
                  <c:v>5.1703214645385701E-2</c:v>
                </c:pt>
                <c:pt idx="820">
                  <c:v>4.3521165847778299E-2</c:v>
                </c:pt>
                <c:pt idx="821">
                  <c:v>9.4465017318725503E-2</c:v>
                </c:pt>
                <c:pt idx="822">
                  <c:v>4.9479007720947203E-2</c:v>
                </c:pt>
                <c:pt idx="823">
                  <c:v>5.4436922073364202E-2</c:v>
                </c:pt>
                <c:pt idx="824">
                  <c:v>4.0120840072631801E-2</c:v>
                </c:pt>
                <c:pt idx="825">
                  <c:v>4.74970340728759E-2</c:v>
                </c:pt>
                <c:pt idx="826">
                  <c:v>5.3944826126098598E-2</c:v>
                </c:pt>
                <c:pt idx="827">
                  <c:v>0.175707817077636</c:v>
                </c:pt>
                <c:pt idx="828">
                  <c:v>9.3578100204467704E-2</c:v>
                </c:pt>
                <c:pt idx="829">
                  <c:v>4.4759035110473598E-2</c:v>
                </c:pt>
                <c:pt idx="830">
                  <c:v>9.4714879989623996E-2</c:v>
                </c:pt>
                <c:pt idx="831">
                  <c:v>4.8021078109741197E-2</c:v>
                </c:pt>
                <c:pt idx="832">
                  <c:v>7.4457168579101493E-2</c:v>
                </c:pt>
                <c:pt idx="833">
                  <c:v>5.2532911300659103E-2</c:v>
                </c:pt>
                <c:pt idx="834">
                  <c:v>0.10700798034667899</c:v>
                </c:pt>
                <c:pt idx="835">
                  <c:v>7.6894998550414997E-2</c:v>
                </c:pt>
                <c:pt idx="836">
                  <c:v>4.8706769943237298E-2</c:v>
                </c:pt>
                <c:pt idx="837">
                  <c:v>3.9868116378784103E-2</c:v>
                </c:pt>
                <c:pt idx="838">
                  <c:v>6.5841197967529297E-2</c:v>
                </c:pt>
                <c:pt idx="839">
                  <c:v>5.2695751190185498E-2</c:v>
                </c:pt>
                <c:pt idx="840">
                  <c:v>0.13163805007934501</c:v>
                </c:pt>
                <c:pt idx="841">
                  <c:v>8.89561176300048E-2</c:v>
                </c:pt>
                <c:pt idx="842">
                  <c:v>4.3182849884033203E-2</c:v>
                </c:pt>
                <c:pt idx="843">
                  <c:v>4.8912048339843701E-2</c:v>
                </c:pt>
                <c:pt idx="844">
                  <c:v>7.4627876281738198E-2</c:v>
                </c:pt>
                <c:pt idx="845">
                  <c:v>9.0600013732910101E-2</c:v>
                </c:pt>
                <c:pt idx="846">
                  <c:v>4.0704965591430602E-2</c:v>
                </c:pt>
                <c:pt idx="847">
                  <c:v>4.1944026947021401E-2</c:v>
                </c:pt>
                <c:pt idx="848">
                  <c:v>5.8985948562622001E-2</c:v>
                </c:pt>
                <c:pt idx="849">
                  <c:v>0.116742849349975</c:v>
                </c:pt>
                <c:pt idx="850">
                  <c:v>6.2933206558227497E-2</c:v>
                </c:pt>
                <c:pt idx="851">
                  <c:v>6.9455146789550698E-2</c:v>
                </c:pt>
                <c:pt idx="852">
                  <c:v>0.148087978363037</c:v>
                </c:pt>
                <c:pt idx="853">
                  <c:v>4.84619140625E-2</c:v>
                </c:pt>
                <c:pt idx="854">
                  <c:v>5.6743144989013602E-2</c:v>
                </c:pt>
                <c:pt idx="855">
                  <c:v>9.44340229034423E-2</c:v>
                </c:pt>
                <c:pt idx="856">
                  <c:v>4.6554803848266602E-2</c:v>
                </c:pt>
                <c:pt idx="857">
                  <c:v>0.12786006927490201</c:v>
                </c:pt>
                <c:pt idx="858">
                  <c:v>6.7773818969726493E-2</c:v>
                </c:pt>
                <c:pt idx="859">
                  <c:v>0.121716976165771</c:v>
                </c:pt>
                <c:pt idx="860">
                  <c:v>4.2571067810058497E-2</c:v>
                </c:pt>
                <c:pt idx="861">
                  <c:v>4.3658971786499003E-2</c:v>
                </c:pt>
                <c:pt idx="862">
                  <c:v>0.133187055587768</c:v>
                </c:pt>
                <c:pt idx="863">
                  <c:v>5.1608800888061503E-2</c:v>
                </c:pt>
                <c:pt idx="864">
                  <c:v>7.4362039566039997E-2</c:v>
                </c:pt>
                <c:pt idx="865">
                  <c:v>0.14428806304931599</c:v>
                </c:pt>
                <c:pt idx="866">
                  <c:v>7.7578067779541002E-2</c:v>
                </c:pt>
                <c:pt idx="867">
                  <c:v>0.13900589942932101</c:v>
                </c:pt>
                <c:pt idx="868">
                  <c:v>4.3514966964721603E-2</c:v>
                </c:pt>
                <c:pt idx="869">
                  <c:v>0.105137109756469</c:v>
                </c:pt>
                <c:pt idx="870">
                  <c:v>7.1827173233032199E-2</c:v>
                </c:pt>
                <c:pt idx="871">
                  <c:v>0.149029731750488</c:v>
                </c:pt>
                <c:pt idx="872">
                  <c:v>5.73163032531738E-2</c:v>
                </c:pt>
                <c:pt idx="873">
                  <c:v>7.51211643218994E-2</c:v>
                </c:pt>
                <c:pt idx="874">
                  <c:v>9.61430072784423E-2</c:v>
                </c:pt>
                <c:pt idx="875">
                  <c:v>7.5757741928100503E-2</c:v>
                </c:pt>
                <c:pt idx="876">
                  <c:v>4.1929006576538003E-2</c:v>
                </c:pt>
                <c:pt idx="877">
                  <c:v>4.6759843826293897E-2</c:v>
                </c:pt>
                <c:pt idx="878">
                  <c:v>9.5885992050170898E-2</c:v>
                </c:pt>
                <c:pt idx="879">
                  <c:v>8.2964897155761705E-2</c:v>
                </c:pt>
                <c:pt idx="880">
                  <c:v>0.137818098068237</c:v>
                </c:pt>
                <c:pt idx="881">
                  <c:v>8.1878185272216797E-2</c:v>
                </c:pt>
                <c:pt idx="882">
                  <c:v>6.4534187316894503E-2</c:v>
                </c:pt>
                <c:pt idx="883">
                  <c:v>0.23112416267395</c:v>
                </c:pt>
                <c:pt idx="884">
                  <c:v>5.8511972427368102E-2</c:v>
                </c:pt>
                <c:pt idx="885">
                  <c:v>4.2385101318359299E-2</c:v>
                </c:pt>
                <c:pt idx="886">
                  <c:v>6.6802978515625E-2</c:v>
                </c:pt>
                <c:pt idx="887">
                  <c:v>0.13516187667846599</c:v>
                </c:pt>
                <c:pt idx="888">
                  <c:v>0.110809087753295</c:v>
                </c:pt>
                <c:pt idx="889">
                  <c:v>5.0239801406860303E-2</c:v>
                </c:pt>
                <c:pt idx="890">
                  <c:v>0.12654209136962799</c:v>
                </c:pt>
                <c:pt idx="891">
                  <c:v>6.3091993331909096E-2</c:v>
                </c:pt>
                <c:pt idx="892">
                  <c:v>6.7343950271606404E-2</c:v>
                </c:pt>
                <c:pt idx="893">
                  <c:v>7.3196649551391602E-2</c:v>
                </c:pt>
                <c:pt idx="894">
                  <c:v>0.15634727478027299</c:v>
                </c:pt>
                <c:pt idx="895">
                  <c:v>0.11887311935424801</c:v>
                </c:pt>
                <c:pt idx="896">
                  <c:v>4.9201965332031201E-2</c:v>
                </c:pt>
                <c:pt idx="897">
                  <c:v>9.5806837081909096E-2</c:v>
                </c:pt>
                <c:pt idx="898">
                  <c:v>5.7250738143920898E-2</c:v>
                </c:pt>
                <c:pt idx="899">
                  <c:v>0.150177001953125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0C-684B-9EA0-A752D774A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3887343"/>
        <c:axId val="1429045503"/>
      </c:lineChart>
      <c:catAx>
        <c:axId val="14138873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9045503"/>
        <c:crosses val="autoZero"/>
        <c:auto val="1"/>
        <c:lblAlgn val="ctr"/>
        <c:lblOffset val="100"/>
        <c:noMultiLvlLbl val="0"/>
      </c:catAx>
      <c:valAx>
        <c:axId val="142904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138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 Writing</a:t>
            </a:r>
            <a:r>
              <a:rPr lang="en-US" baseline="0"/>
              <a:t> Blocks 3 stages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'random read before shuffle'!$A$2</c:f>
              <c:strCache>
                <c:ptCount val="1"/>
                <c:pt idx="0">
                  <c:v>Zarr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'random read before shuffle'!$A$3:$A$902</c:f>
              <c:numCache>
                <c:formatCode>General</c:formatCode>
                <c:ptCount val="900"/>
                <c:pt idx="0">
                  <c:v>9.9248886108398403E-3</c:v>
                </c:pt>
                <c:pt idx="1">
                  <c:v>4.3089389801025304E-3</c:v>
                </c:pt>
                <c:pt idx="2">
                  <c:v>4.1680335998535104E-3</c:v>
                </c:pt>
                <c:pt idx="3">
                  <c:v>8.9979171752929601E-3</c:v>
                </c:pt>
                <c:pt idx="4">
                  <c:v>4.5328140258789002E-3</c:v>
                </c:pt>
                <c:pt idx="5">
                  <c:v>4.4870376586914002E-3</c:v>
                </c:pt>
                <c:pt idx="6">
                  <c:v>8.7013244628906198E-3</c:v>
                </c:pt>
                <c:pt idx="7">
                  <c:v>4.6420097351074201E-3</c:v>
                </c:pt>
                <c:pt idx="8">
                  <c:v>4.4882297515869097E-3</c:v>
                </c:pt>
                <c:pt idx="9">
                  <c:v>4.8420429229736302E-3</c:v>
                </c:pt>
                <c:pt idx="10">
                  <c:v>1.0265111923217701E-2</c:v>
                </c:pt>
                <c:pt idx="11">
                  <c:v>8.3391666412353498E-3</c:v>
                </c:pt>
                <c:pt idx="12">
                  <c:v>1.9779205322265601E-2</c:v>
                </c:pt>
                <c:pt idx="13">
                  <c:v>5.6159496307373004E-3</c:v>
                </c:pt>
                <c:pt idx="14">
                  <c:v>1.26750469207763E-2</c:v>
                </c:pt>
                <c:pt idx="15">
                  <c:v>8.8758468627929601E-3</c:v>
                </c:pt>
                <c:pt idx="16">
                  <c:v>1.0084152221679601E-2</c:v>
                </c:pt>
                <c:pt idx="17">
                  <c:v>5.5508613586425703E-3</c:v>
                </c:pt>
                <c:pt idx="18">
                  <c:v>1.0270357131957999E-2</c:v>
                </c:pt>
                <c:pt idx="19">
                  <c:v>8.7182521820068307E-3</c:v>
                </c:pt>
                <c:pt idx="20">
                  <c:v>5.7630538940429601E-3</c:v>
                </c:pt>
                <c:pt idx="21">
                  <c:v>7.3640346527099601E-3</c:v>
                </c:pt>
                <c:pt idx="22">
                  <c:v>9.2988014221191406E-3</c:v>
                </c:pt>
                <c:pt idx="23">
                  <c:v>1.0746002197265601E-2</c:v>
                </c:pt>
                <c:pt idx="24">
                  <c:v>7.8127384185790998E-3</c:v>
                </c:pt>
                <c:pt idx="25">
                  <c:v>5.7618618011474601E-3</c:v>
                </c:pt>
                <c:pt idx="26">
                  <c:v>7.9522132873535104E-3</c:v>
                </c:pt>
                <c:pt idx="27">
                  <c:v>1.31168365478515E-2</c:v>
                </c:pt>
                <c:pt idx="28">
                  <c:v>2.5848150253295898E-2</c:v>
                </c:pt>
                <c:pt idx="29">
                  <c:v>7.7807903289794896E-3</c:v>
                </c:pt>
                <c:pt idx="30">
                  <c:v>1.5962123870849599E-2</c:v>
                </c:pt>
                <c:pt idx="31">
                  <c:v>5.67388534545898E-3</c:v>
                </c:pt>
                <c:pt idx="32">
                  <c:v>5.3942203521728498E-3</c:v>
                </c:pt>
                <c:pt idx="33">
                  <c:v>1.5282392501830999E-2</c:v>
                </c:pt>
                <c:pt idx="34">
                  <c:v>8.3398818969726493E-3</c:v>
                </c:pt>
                <c:pt idx="35">
                  <c:v>1.27959251403808E-2</c:v>
                </c:pt>
                <c:pt idx="36">
                  <c:v>5.3451061248779297E-3</c:v>
                </c:pt>
                <c:pt idx="37">
                  <c:v>1.26879215240478E-2</c:v>
                </c:pt>
                <c:pt idx="38">
                  <c:v>8.2268714904785104E-3</c:v>
                </c:pt>
                <c:pt idx="39">
                  <c:v>5.3238868713378898E-3</c:v>
                </c:pt>
                <c:pt idx="40">
                  <c:v>1.50592327117919E-2</c:v>
                </c:pt>
                <c:pt idx="41">
                  <c:v>7.60412216186523E-3</c:v>
                </c:pt>
                <c:pt idx="42">
                  <c:v>5.5110454559326102E-3</c:v>
                </c:pt>
                <c:pt idx="43">
                  <c:v>8.1000328063964792E-3</c:v>
                </c:pt>
                <c:pt idx="44">
                  <c:v>1.27561092376708E-2</c:v>
                </c:pt>
                <c:pt idx="45">
                  <c:v>1.1688232421875E-2</c:v>
                </c:pt>
                <c:pt idx="46">
                  <c:v>5.0436258316039997E-2</c:v>
                </c:pt>
                <c:pt idx="47">
                  <c:v>5.2998065948486302E-3</c:v>
                </c:pt>
                <c:pt idx="48">
                  <c:v>7.4570178985595703E-3</c:v>
                </c:pt>
                <c:pt idx="49">
                  <c:v>5.3451061248779297E-3</c:v>
                </c:pt>
                <c:pt idx="50">
                  <c:v>1.51371955871582E-2</c:v>
                </c:pt>
                <c:pt idx="51">
                  <c:v>1.5837907791137602E-2</c:v>
                </c:pt>
                <c:pt idx="52">
                  <c:v>1.5528917312621999E-2</c:v>
                </c:pt>
                <c:pt idx="53">
                  <c:v>8.1720352172851493E-3</c:v>
                </c:pt>
                <c:pt idx="54">
                  <c:v>2.7973175048828101E-2</c:v>
                </c:pt>
                <c:pt idx="55">
                  <c:v>7.6198577880859297E-3</c:v>
                </c:pt>
                <c:pt idx="56">
                  <c:v>7.8442096710204991E-3</c:v>
                </c:pt>
                <c:pt idx="57">
                  <c:v>7.8001022338867101E-3</c:v>
                </c:pt>
                <c:pt idx="58">
                  <c:v>7.3108673095703099E-3</c:v>
                </c:pt>
                <c:pt idx="59">
                  <c:v>2.90291309356689E-2</c:v>
                </c:pt>
                <c:pt idx="60">
                  <c:v>7.8520774841308594E-3</c:v>
                </c:pt>
                <c:pt idx="61">
                  <c:v>5.71799278259277E-3</c:v>
                </c:pt>
                <c:pt idx="62">
                  <c:v>7.6837539672851502E-3</c:v>
                </c:pt>
                <c:pt idx="63">
                  <c:v>4.58288192749023E-3</c:v>
                </c:pt>
                <c:pt idx="64">
                  <c:v>8.1858634948730399E-3</c:v>
                </c:pt>
                <c:pt idx="65">
                  <c:v>8.2209110260009696E-3</c:v>
                </c:pt>
                <c:pt idx="66">
                  <c:v>7.2891712188720703E-3</c:v>
                </c:pt>
                <c:pt idx="67">
                  <c:v>7.9951286315917899E-3</c:v>
                </c:pt>
                <c:pt idx="68">
                  <c:v>7.659912109375E-3</c:v>
                </c:pt>
                <c:pt idx="69">
                  <c:v>8.2581043243408203E-3</c:v>
                </c:pt>
                <c:pt idx="70">
                  <c:v>7.9622268676757795E-3</c:v>
                </c:pt>
                <c:pt idx="71">
                  <c:v>2.49860286712646E-2</c:v>
                </c:pt>
                <c:pt idx="72">
                  <c:v>7.77792930603027E-3</c:v>
                </c:pt>
                <c:pt idx="73">
                  <c:v>8.1703662872314401E-3</c:v>
                </c:pt>
                <c:pt idx="74">
                  <c:v>8.0730915069579991E-3</c:v>
                </c:pt>
                <c:pt idx="75">
                  <c:v>7.7009201049804601E-3</c:v>
                </c:pt>
                <c:pt idx="76">
                  <c:v>7.4863433837890599E-3</c:v>
                </c:pt>
                <c:pt idx="77">
                  <c:v>8.1958770751953108E-3</c:v>
                </c:pt>
                <c:pt idx="78">
                  <c:v>1.4987945556640601E-2</c:v>
                </c:pt>
                <c:pt idx="79">
                  <c:v>2.7809143066406201E-2</c:v>
                </c:pt>
                <c:pt idx="80">
                  <c:v>8.2678794860839792E-3</c:v>
                </c:pt>
                <c:pt idx="81">
                  <c:v>7.4610710144042899E-3</c:v>
                </c:pt>
                <c:pt idx="82">
                  <c:v>8.3098411560058594E-3</c:v>
                </c:pt>
                <c:pt idx="83">
                  <c:v>1.4995336532592701E-2</c:v>
                </c:pt>
                <c:pt idx="84">
                  <c:v>7.9309940338134696E-3</c:v>
                </c:pt>
                <c:pt idx="85">
                  <c:v>7.89999961853027E-3</c:v>
                </c:pt>
                <c:pt idx="86">
                  <c:v>1.1600255966186499E-2</c:v>
                </c:pt>
                <c:pt idx="87">
                  <c:v>1.5012979507446201E-2</c:v>
                </c:pt>
                <c:pt idx="88">
                  <c:v>7.6689720153808498E-3</c:v>
                </c:pt>
                <c:pt idx="89">
                  <c:v>9.34600830078125E-3</c:v>
                </c:pt>
                <c:pt idx="90">
                  <c:v>7.8940391540527292E-3</c:v>
                </c:pt>
                <c:pt idx="91">
                  <c:v>8.4180831909179601E-3</c:v>
                </c:pt>
                <c:pt idx="92">
                  <c:v>8.8210105895996094E-3</c:v>
                </c:pt>
                <c:pt idx="93">
                  <c:v>7.2669982910156198E-3</c:v>
                </c:pt>
                <c:pt idx="94">
                  <c:v>8.8679790496826102E-3</c:v>
                </c:pt>
                <c:pt idx="95">
                  <c:v>8.0420970916747995E-3</c:v>
                </c:pt>
                <c:pt idx="96">
                  <c:v>7.9770088195800695E-3</c:v>
                </c:pt>
                <c:pt idx="97">
                  <c:v>1.52919292449951E-2</c:v>
                </c:pt>
                <c:pt idx="98">
                  <c:v>1.49300098419189E-2</c:v>
                </c:pt>
                <c:pt idx="99">
                  <c:v>1.39708518981933E-2</c:v>
                </c:pt>
                <c:pt idx="100">
                  <c:v>7.26318359375E-3</c:v>
                </c:pt>
                <c:pt idx="101">
                  <c:v>7.2700977325439401E-3</c:v>
                </c:pt>
                <c:pt idx="102">
                  <c:v>7.4329376220703099E-3</c:v>
                </c:pt>
                <c:pt idx="103">
                  <c:v>7.5569152832031198E-3</c:v>
                </c:pt>
                <c:pt idx="104">
                  <c:v>1.4084815979003899E-2</c:v>
                </c:pt>
                <c:pt idx="105">
                  <c:v>8.0590248107910104E-3</c:v>
                </c:pt>
                <c:pt idx="106">
                  <c:v>4.93216514587402E-3</c:v>
                </c:pt>
                <c:pt idx="107">
                  <c:v>1.41298770904541E-2</c:v>
                </c:pt>
                <c:pt idx="108">
                  <c:v>7.8370571136474592E-3</c:v>
                </c:pt>
                <c:pt idx="109">
                  <c:v>8.4149837493896398E-3</c:v>
                </c:pt>
                <c:pt idx="110">
                  <c:v>7.2829723358154297E-3</c:v>
                </c:pt>
                <c:pt idx="111">
                  <c:v>5.2721500396728498E-3</c:v>
                </c:pt>
                <c:pt idx="112">
                  <c:v>1.5027999877929601E-2</c:v>
                </c:pt>
                <c:pt idx="113">
                  <c:v>1.2616872787475499E-2</c:v>
                </c:pt>
                <c:pt idx="114">
                  <c:v>2.5993824005126901E-2</c:v>
                </c:pt>
                <c:pt idx="115">
                  <c:v>7.69805908203125E-3</c:v>
                </c:pt>
                <c:pt idx="116">
                  <c:v>2.8105974197387602E-2</c:v>
                </c:pt>
                <c:pt idx="117">
                  <c:v>7.9019069671630807E-3</c:v>
                </c:pt>
                <c:pt idx="118">
                  <c:v>7.4450969696044896E-3</c:v>
                </c:pt>
                <c:pt idx="119">
                  <c:v>7.5330734252929601E-3</c:v>
                </c:pt>
                <c:pt idx="120">
                  <c:v>7.4021816253662101E-3</c:v>
                </c:pt>
                <c:pt idx="121">
                  <c:v>7.2629451751708898E-3</c:v>
                </c:pt>
                <c:pt idx="122">
                  <c:v>8.0902576446533203E-3</c:v>
                </c:pt>
                <c:pt idx="123">
                  <c:v>7.3022842407226502E-3</c:v>
                </c:pt>
                <c:pt idx="124">
                  <c:v>8.2590579986572196E-3</c:v>
                </c:pt>
                <c:pt idx="125">
                  <c:v>7.3127746582031198E-3</c:v>
                </c:pt>
                <c:pt idx="126">
                  <c:v>8.0749988555908203E-3</c:v>
                </c:pt>
                <c:pt idx="127">
                  <c:v>1.45008563995361E-2</c:v>
                </c:pt>
                <c:pt idx="128">
                  <c:v>7.4598789215087804E-3</c:v>
                </c:pt>
                <c:pt idx="129">
                  <c:v>7.0698261260986302E-3</c:v>
                </c:pt>
                <c:pt idx="130">
                  <c:v>1.4389991760253899E-2</c:v>
                </c:pt>
                <c:pt idx="131">
                  <c:v>7.2088241577148403E-3</c:v>
                </c:pt>
                <c:pt idx="132">
                  <c:v>2.96530723571777E-2</c:v>
                </c:pt>
                <c:pt idx="133">
                  <c:v>7.8351497650146398E-3</c:v>
                </c:pt>
                <c:pt idx="134">
                  <c:v>8.4342956542968698E-3</c:v>
                </c:pt>
                <c:pt idx="135">
                  <c:v>1.52268409729003E-2</c:v>
                </c:pt>
                <c:pt idx="136">
                  <c:v>7.8678131103515608E-3</c:v>
                </c:pt>
                <c:pt idx="137">
                  <c:v>7.7970027923583898E-3</c:v>
                </c:pt>
                <c:pt idx="138">
                  <c:v>7.1830749511718698E-3</c:v>
                </c:pt>
                <c:pt idx="139">
                  <c:v>8.2349777221679601E-3</c:v>
                </c:pt>
                <c:pt idx="140">
                  <c:v>1.43883228302001E-2</c:v>
                </c:pt>
                <c:pt idx="141">
                  <c:v>8.0718994140625E-3</c:v>
                </c:pt>
                <c:pt idx="142">
                  <c:v>7.0769786834716797E-3</c:v>
                </c:pt>
                <c:pt idx="143">
                  <c:v>1.3834953308105399E-2</c:v>
                </c:pt>
                <c:pt idx="144">
                  <c:v>7.9748630523681606E-3</c:v>
                </c:pt>
                <c:pt idx="145">
                  <c:v>1.39768123626708E-2</c:v>
                </c:pt>
                <c:pt idx="146">
                  <c:v>7.3080062866210903E-3</c:v>
                </c:pt>
                <c:pt idx="147">
                  <c:v>1.5247106552123999E-2</c:v>
                </c:pt>
                <c:pt idx="148">
                  <c:v>1.52609348297119E-2</c:v>
                </c:pt>
                <c:pt idx="149">
                  <c:v>6.8910121917724601E-3</c:v>
                </c:pt>
                <c:pt idx="150">
                  <c:v>8.2190036773681606E-3</c:v>
                </c:pt>
                <c:pt idx="151">
                  <c:v>7.34305381774902E-3</c:v>
                </c:pt>
                <c:pt idx="152">
                  <c:v>1.5033960342407201E-2</c:v>
                </c:pt>
                <c:pt idx="153">
                  <c:v>8.2349777221679601E-3</c:v>
                </c:pt>
                <c:pt idx="154">
                  <c:v>8.0358982086181606E-3</c:v>
                </c:pt>
                <c:pt idx="155">
                  <c:v>8.4800720214843698E-3</c:v>
                </c:pt>
                <c:pt idx="156">
                  <c:v>1.5524148941039999E-2</c:v>
                </c:pt>
                <c:pt idx="157">
                  <c:v>7.5480937957763602E-3</c:v>
                </c:pt>
                <c:pt idx="158">
                  <c:v>7.9288482666015608E-3</c:v>
                </c:pt>
                <c:pt idx="159">
                  <c:v>7.3690414428710903E-3</c:v>
                </c:pt>
                <c:pt idx="160">
                  <c:v>1.28140449523925E-2</c:v>
                </c:pt>
                <c:pt idx="161">
                  <c:v>7.56192207336425E-3</c:v>
                </c:pt>
                <c:pt idx="162">
                  <c:v>8.1810951232910104E-3</c:v>
                </c:pt>
                <c:pt idx="163">
                  <c:v>1.54051780700683E-2</c:v>
                </c:pt>
                <c:pt idx="164">
                  <c:v>7.2238445281982396E-3</c:v>
                </c:pt>
                <c:pt idx="165">
                  <c:v>7.8117847442626901E-3</c:v>
                </c:pt>
                <c:pt idx="166">
                  <c:v>7.2271823883056597E-3</c:v>
                </c:pt>
                <c:pt idx="167">
                  <c:v>2.8857946395873999E-2</c:v>
                </c:pt>
                <c:pt idx="168">
                  <c:v>7.2479248046875E-3</c:v>
                </c:pt>
                <c:pt idx="169">
                  <c:v>8.1121921539306606E-3</c:v>
                </c:pt>
                <c:pt idx="170">
                  <c:v>7.3339939117431597E-3</c:v>
                </c:pt>
                <c:pt idx="171">
                  <c:v>1.4348983764648399E-2</c:v>
                </c:pt>
                <c:pt idx="172">
                  <c:v>7.4319839477539002E-3</c:v>
                </c:pt>
                <c:pt idx="173">
                  <c:v>7.9967975616454991E-3</c:v>
                </c:pt>
                <c:pt idx="174">
                  <c:v>7.3571205139160104E-3</c:v>
                </c:pt>
                <c:pt idx="175">
                  <c:v>7.2419643402099601E-3</c:v>
                </c:pt>
                <c:pt idx="176">
                  <c:v>7.6689720153808498E-3</c:v>
                </c:pt>
                <c:pt idx="177">
                  <c:v>7.9731941223144497E-3</c:v>
                </c:pt>
                <c:pt idx="178">
                  <c:v>8.0361366271972604E-3</c:v>
                </c:pt>
                <c:pt idx="179">
                  <c:v>7.8718662261962804E-3</c:v>
                </c:pt>
                <c:pt idx="180">
                  <c:v>7.6067447662353498E-3</c:v>
                </c:pt>
                <c:pt idx="181">
                  <c:v>1.3704061508178701E-2</c:v>
                </c:pt>
                <c:pt idx="182">
                  <c:v>1.44932270050048E-2</c:v>
                </c:pt>
                <c:pt idx="183">
                  <c:v>1.3577938079833899E-2</c:v>
                </c:pt>
                <c:pt idx="184">
                  <c:v>7.4059963226318299E-3</c:v>
                </c:pt>
                <c:pt idx="185">
                  <c:v>7.7788829803466797E-3</c:v>
                </c:pt>
                <c:pt idx="186">
                  <c:v>7.1210861206054601E-3</c:v>
                </c:pt>
                <c:pt idx="187">
                  <c:v>1.37350559234619E-2</c:v>
                </c:pt>
                <c:pt idx="188">
                  <c:v>1.46601200103759E-2</c:v>
                </c:pt>
                <c:pt idx="189">
                  <c:v>7.7528953552245998E-3</c:v>
                </c:pt>
                <c:pt idx="190">
                  <c:v>3.0040025711059501E-2</c:v>
                </c:pt>
                <c:pt idx="191">
                  <c:v>7.5030326843261701E-3</c:v>
                </c:pt>
                <c:pt idx="192">
                  <c:v>4.6520233154296797E-3</c:v>
                </c:pt>
                <c:pt idx="193">
                  <c:v>7.004976272583E-3</c:v>
                </c:pt>
                <c:pt idx="194">
                  <c:v>1.44951343536376E-2</c:v>
                </c:pt>
                <c:pt idx="195">
                  <c:v>1.35669708251953E-2</c:v>
                </c:pt>
                <c:pt idx="196">
                  <c:v>1.5186309814453101E-2</c:v>
                </c:pt>
                <c:pt idx="197">
                  <c:v>8.1961154937744106E-3</c:v>
                </c:pt>
                <c:pt idx="198">
                  <c:v>7.9832077026367101E-3</c:v>
                </c:pt>
                <c:pt idx="199">
                  <c:v>7.2231292724609297E-3</c:v>
                </c:pt>
                <c:pt idx="200">
                  <c:v>1.3805150985717701E-2</c:v>
                </c:pt>
                <c:pt idx="201">
                  <c:v>7.6298713684081997E-3</c:v>
                </c:pt>
                <c:pt idx="202">
                  <c:v>7.7760219573974601E-3</c:v>
                </c:pt>
                <c:pt idx="203">
                  <c:v>8.3529949188232405E-3</c:v>
                </c:pt>
                <c:pt idx="204">
                  <c:v>1.49099826812744E-2</c:v>
                </c:pt>
                <c:pt idx="205">
                  <c:v>8.3181858062744106E-3</c:v>
                </c:pt>
                <c:pt idx="206">
                  <c:v>7.8189373016357405E-3</c:v>
                </c:pt>
                <c:pt idx="207">
                  <c:v>7.4779987335205E-3</c:v>
                </c:pt>
                <c:pt idx="208">
                  <c:v>8.0082416534423793E-3</c:v>
                </c:pt>
                <c:pt idx="209">
                  <c:v>1.4313936233520499E-2</c:v>
                </c:pt>
                <c:pt idx="210">
                  <c:v>6.9839954376220703E-3</c:v>
                </c:pt>
                <c:pt idx="211">
                  <c:v>7.28607177734375E-3</c:v>
                </c:pt>
                <c:pt idx="212">
                  <c:v>1.4975070953369101E-2</c:v>
                </c:pt>
                <c:pt idx="213">
                  <c:v>1.43959522247314E-2</c:v>
                </c:pt>
                <c:pt idx="214">
                  <c:v>7.9469680786132795E-3</c:v>
                </c:pt>
                <c:pt idx="215">
                  <c:v>6.9129467010498004E-3</c:v>
                </c:pt>
                <c:pt idx="216">
                  <c:v>1.5592813491821201E-2</c:v>
                </c:pt>
                <c:pt idx="217">
                  <c:v>2.84318923950195E-2</c:v>
                </c:pt>
                <c:pt idx="218">
                  <c:v>2.8671026229858398E-2</c:v>
                </c:pt>
                <c:pt idx="219">
                  <c:v>7.5039863586425703E-3</c:v>
                </c:pt>
                <c:pt idx="220">
                  <c:v>2.8179168701171799E-2</c:v>
                </c:pt>
                <c:pt idx="221">
                  <c:v>8.0800056457519497E-3</c:v>
                </c:pt>
                <c:pt idx="222">
                  <c:v>1.50389671325683E-2</c:v>
                </c:pt>
                <c:pt idx="223">
                  <c:v>7.8158378601074201E-3</c:v>
                </c:pt>
                <c:pt idx="224">
                  <c:v>7.86590576171875E-3</c:v>
                </c:pt>
                <c:pt idx="225">
                  <c:v>7.9948902130126901E-3</c:v>
                </c:pt>
                <c:pt idx="226">
                  <c:v>8.4369182586669905E-3</c:v>
                </c:pt>
                <c:pt idx="227">
                  <c:v>1.50630474090576E-2</c:v>
                </c:pt>
                <c:pt idx="228">
                  <c:v>1.4894247055053701E-2</c:v>
                </c:pt>
                <c:pt idx="229">
                  <c:v>1.4798641204833899E-2</c:v>
                </c:pt>
                <c:pt idx="230">
                  <c:v>1.42481327056884E-2</c:v>
                </c:pt>
                <c:pt idx="231">
                  <c:v>7.1749687194824201E-3</c:v>
                </c:pt>
                <c:pt idx="232">
                  <c:v>7.4729919433593698E-3</c:v>
                </c:pt>
                <c:pt idx="233">
                  <c:v>2.8819084167480399E-2</c:v>
                </c:pt>
                <c:pt idx="234">
                  <c:v>7.8911781311035104E-3</c:v>
                </c:pt>
                <c:pt idx="235">
                  <c:v>7.45391845703125E-3</c:v>
                </c:pt>
                <c:pt idx="236">
                  <c:v>7.8921318054199201E-3</c:v>
                </c:pt>
                <c:pt idx="237">
                  <c:v>1.50551795959472E-2</c:v>
                </c:pt>
                <c:pt idx="238">
                  <c:v>1.5177965164184499E-2</c:v>
                </c:pt>
                <c:pt idx="239">
                  <c:v>7.9147815704345703E-3</c:v>
                </c:pt>
                <c:pt idx="240">
                  <c:v>1.5150070190429601E-2</c:v>
                </c:pt>
                <c:pt idx="241">
                  <c:v>7.5879096984863203E-3</c:v>
                </c:pt>
                <c:pt idx="242">
                  <c:v>1.45230293273925E-2</c:v>
                </c:pt>
                <c:pt idx="243">
                  <c:v>1.43630504608154E-2</c:v>
                </c:pt>
                <c:pt idx="244">
                  <c:v>7.35998153686523E-3</c:v>
                </c:pt>
                <c:pt idx="245">
                  <c:v>7.6351165771484297E-3</c:v>
                </c:pt>
                <c:pt idx="246">
                  <c:v>7.4679851531982396E-3</c:v>
                </c:pt>
                <c:pt idx="247">
                  <c:v>1.47168636322021E-2</c:v>
                </c:pt>
                <c:pt idx="248">
                  <c:v>8.1150531768798793E-3</c:v>
                </c:pt>
                <c:pt idx="249">
                  <c:v>1.49078369140625E-2</c:v>
                </c:pt>
                <c:pt idx="250">
                  <c:v>6.7360401153564401E-3</c:v>
                </c:pt>
                <c:pt idx="251">
                  <c:v>7.9491138458251901E-3</c:v>
                </c:pt>
                <c:pt idx="252">
                  <c:v>7.7500343322753898E-3</c:v>
                </c:pt>
                <c:pt idx="253">
                  <c:v>2.9541015625E-2</c:v>
                </c:pt>
                <c:pt idx="254">
                  <c:v>7.6439380645751901E-3</c:v>
                </c:pt>
                <c:pt idx="255">
                  <c:v>7.9948902130126901E-3</c:v>
                </c:pt>
                <c:pt idx="256">
                  <c:v>7.2689056396484297E-3</c:v>
                </c:pt>
                <c:pt idx="257">
                  <c:v>7.5390338897705E-3</c:v>
                </c:pt>
                <c:pt idx="258">
                  <c:v>1.43227577209472E-2</c:v>
                </c:pt>
                <c:pt idx="259">
                  <c:v>7.8783035278320295E-3</c:v>
                </c:pt>
                <c:pt idx="260">
                  <c:v>8.1779956817626901E-3</c:v>
                </c:pt>
                <c:pt idx="261">
                  <c:v>7.4870586395263602E-3</c:v>
                </c:pt>
                <c:pt idx="262">
                  <c:v>7.7407360076904297E-3</c:v>
                </c:pt>
                <c:pt idx="263">
                  <c:v>8.4421634674072196E-3</c:v>
                </c:pt>
                <c:pt idx="264">
                  <c:v>1.52831077575683E-2</c:v>
                </c:pt>
                <c:pt idx="265">
                  <c:v>1.2586116790771399E-2</c:v>
                </c:pt>
                <c:pt idx="266">
                  <c:v>8.3856582641601493E-3</c:v>
                </c:pt>
                <c:pt idx="267">
                  <c:v>1.6292095184326099E-2</c:v>
                </c:pt>
                <c:pt idx="268">
                  <c:v>1.5113353729248E-2</c:v>
                </c:pt>
                <c:pt idx="269">
                  <c:v>8.2240104675292899E-3</c:v>
                </c:pt>
                <c:pt idx="270">
                  <c:v>7.7528953552245998E-3</c:v>
                </c:pt>
                <c:pt idx="271">
                  <c:v>1.49309635162353E-2</c:v>
                </c:pt>
                <c:pt idx="272">
                  <c:v>8.0809593200683594E-3</c:v>
                </c:pt>
                <c:pt idx="273">
                  <c:v>1.7042160034179601E-2</c:v>
                </c:pt>
                <c:pt idx="274">
                  <c:v>1.54950618743896E-2</c:v>
                </c:pt>
                <c:pt idx="275">
                  <c:v>8.2061290740966797E-3</c:v>
                </c:pt>
                <c:pt idx="276">
                  <c:v>1.51548385620117E-2</c:v>
                </c:pt>
                <c:pt idx="277">
                  <c:v>8.3611011505126901E-3</c:v>
                </c:pt>
                <c:pt idx="278">
                  <c:v>8.2218647003173793E-3</c:v>
                </c:pt>
                <c:pt idx="279">
                  <c:v>7.6260566711425703E-3</c:v>
                </c:pt>
                <c:pt idx="280">
                  <c:v>1.5627861022949201E-2</c:v>
                </c:pt>
                <c:pt idx="281">
                  <c:v>7.7531337738037101E-3</c:v>
                </c:pt>
                <c:pt idx="282">
                  <c:v>8.0330371856689401E-3</c:v>
                </c:pt>
                <c:pt idx="283">
                  <c:v>7.6360702514648403E-3</c:v>
                </c:pt>
                <c:pt idx="284">
                  <c:v>1.4971971511840799E-2</c:v>
                </c:pt>
                <c:pt idx="285">
                  <c:v>2.91848182678222E-2</c:v>
                </c:pt>
                <c:pt idx="286">
                  <c:v>7.62295722961425E-3</c:v>
                </c:pt>
                <c:pt idx="287">
                  <c:v>7.4460506439208898E-3</c:v>
                </c:pt>
                <c:pt idx="288">
                  <c:v>1.48432254791259E-2</c:v>
                </c:pt>
                <c:pt idx="289">
                  <c:v>8.0978870391845703E-3</c:v>
                </c:pt>
                <c:pt idx="290">
                  <c:v>7.2813034057617101E-3</c:v>
                </c:pt>
                <c:pt idx="291">
                  <c:v>7.5528621673583898E-3</c:v>
                </c:pt>
                <c:pt idx="292">
                  <c:v>1.5396833419799799E-2</c:v>
                </c:pt>
                <c:pt idx="293">
                  <c:v>7.6951980590820304E-3</c:v>
                </c:pt>
                <c:pt idx="294">
                  <c:v>8.2900524139404297E-3</c:v>
                </c:pt>
                <c:pt idx="295">
                  <c:v>7.5051784515380799E-3</c:v>
                </c:pt>
                <c:pt idx="296">
                  <c:v>1.44009590148925E-2</c:v>
                </c:pt>
                <c:pt idx="297">
                  <c:v>7.5592994689941398E-3</c:v>
                </c:pt>
                <c:pt idx="298">
                  <c:v>7.7843666076660104E-3</c:v>
                </c:pt>
                <c:pt idx="299">
                  <c:v>1.4604091644287101E-2</c:v>
                </c:pt>
                <c:pt idx="300">
                  <c:v>3.3262014389038003E-2</c:v>
                </c:pt>
                <c:pt idx="301">
                  <c:v>3.3660888671875E-2</c:v>
                </c:pt>
                <c:pt idx="302">
                  <c:v>6.3848018646240207E-2</c:v>
                </c:pt>
                <c:pt idx="303">
                  <c:v>6.3853025436401298E-2</c:v>
                </c:pt>
                <c:pt idx="304">
                  <c:v>6.1098098754882799E-2</c:v>
                </c:pt>
                <c:pt idx="305">
                  <c:v>5.9619188308715799E-2</c:v>
                </c:pt>
                <c:pt idx="306">
                  <c:v>5.8569908142089802E-2</c:v>
                </c:pt>
                <c:pt idx="307">
                  <c:v>5.4993867874145501E-2</c:v>
                </c:pt>
                <c:pt idx="308">
                  <c:v>3.0297040939330999E-2</c:v>
                </c:pt>
                <c:pt idx="309">
                  <c:v>6.1735868453979402E-2</c:v>
                </c:pt>
                <c:pt idx="310">
                  <c:v>3.2463073730468701E-2</c:v>
                </c:pt>
                <c:pt idx="311">
                  <c:v>6.1259984970092697E-2</c:v>
                </c:pt>
                <c:pt idx="312">
                  <c:v>6.8997859954833901E-2</c:v>
                </c:pt>
                <c:pt idx="313">
                  <c:v>6.5913915634155204E-2</c:v>
                </c:pt>
                <c:pt idx="314">
                  <c:v>6.5511941909789997E-2</c:v>
                </c:pt>
                <c:pt idx="315">
                  <c:v>5.3362846374511698E-2</c:v>
                </c:pt>
                <c:pt idx="316">
                  <c:v>3.3217191696166902E-2</c:v>
                </c:pt>
                <c:pt idx="317">
                  <c:v>1.7478942871093701E-2</c:v>
                </c:pt>
                <c:pt idx="318">
                  <c:v>6.6401958465576102E-2</c:v>
                </c:pt>
                <c:pt idx="319">
                  <c:v>5.8620214462280197E-2</c:v>
                </c:pt>
                <c:pt idx="320">
                  <c:v>1.43909454345703E-2</c:v>
                </c:pt>
                <c:pt idx="321">
                  <c:v>3.0277013778686499E-2</c:v>
                </c:pt>
                <c:pt idx="322">
                  <c:v>3.1839132308959898E-2</c:v>
                </c:pt>
                <c:pt idx="323">
                  <c:v>6.21848106384277E-2</c:v>
                </c:pt>
                <c:pt idx="324">
                  <c:v>2.9092073440551699E-2</c:v>
                </c:pt>
                <c:pt idx="325">
                  <c:v>5.8034896850585903E-2</c:v>
                </c:pt>
                <c:pt idx="326">
                  <c:v>3.1937122344970703E-2</c:v>
                </c:pt>
                <c:pt idx="327">
                  <c:v>6.1254262924194301E-2</c:v>
                </c:pt>
                <c:pt idx="328">
                  <c:v>6.5104722976684501E-2</c:v>
                </c:pt>
                <c:pt idx="329">
                  <c:v>3.13053131103515E-2</c:v>
                </c:pt>
                <c:pt idx="330">
                  <c:v>6.12998008728027E-2</c:v>
                </c:pt>
                <c:pt idx="331">
                  <c:v>6.4123153686523396E-2</c:v>
                </c:pt>
                <c:pt idx="332">
                  <c:v>6.0450077056884703E-2</c:v>
                </c:pt>
                <c:pt idx="333">
                  <c:v>9.1156959533691406E-2</c:v>
                </c:pt>
                <c:pt idx="334">
                  <c:v>7.7269077301025304E-3</c:v>
                </c:pt>
                <c:pt idx="335">
                  <c:v>6.1287164688110303E-2</c:v>
                </c:pt>
                <c:pt idx="336">
                  <c:v>3.1339168548583901E-2</c:v>
                </c:pt>
                <c:pt idx="337">
                  <c:v>3.08148860931396E-2</c:v>
                </c:pt>
                <c:pt idx="338">
                  <c:v>3.0945062637329102E-2</c:v>
                </c:pt>
                <c:pt idx="339">
                  <c:v>3.3745050430297803E-2</c:v>
                </c:pt>
                <c:pt idx="340">
                  <c:v>6.2941074371337793E-2</c:v>
                </c:pt>
                <c:pt idx="341">
                  <c:v>6.2458038330078097E-2</c:v>
                </c:pt>
                <c:pt idx="342">
                  <c:v>6.3214063644409096E-2</c:v>
                </c:pt>
                <c:pt idx="343">
                  <c:v>3.2778978347778299E-2</c:v>
                </c:pt>
                <c:pt idx="344">
                  <c:v>3.3799886703491197E-2</c:v>
                </c:pt>
                <c:pt idx="345">
                  <c:v>1.5640974044799801E-2</c:v>
                </c:pt>
                <c:pt idx="346">
                  <c:v>5.8637142181396401E-2</c:v>
                </c:pt>
                <c:pt idx="347">
                  <c:v>6.2802076339721596E-2</c:v>
                </c:pt>
                <c:pt idx="348">
                  <c:v>5.98950386047363E-2</c:v>
                </c:pt>
                <c:pt idx="349">
                  <c:v>6.5243244171142495E-2</c:v>
                </c:pt>
                <c:pt idx="350">
                  <c:v>3.05838584899902E-2</c:v>
                </c:pt>
                <c:pt idx="351">
                  <c:v>3.0563116073608398E-2</c:v>
                </c:pt>
                <c:pt idx="352">
                  <c:v>6.1873197555541902E-2</c:v>
                </c:pt>
                <c:pt idx="353">
                  <c:v>3.0706882476806599E-2</c:v>
                </c:pt>
                <c:pt idx="354">
                  <c:v>5.85858821868896E-2</c:v>
                </c:pt>
                <c:pt idx="355">
                  <c:v>6.1975002288818297E-2</c:v>
                </c:pt>
                <c:pt idx="356">
                  <c:v>6.0729265213012598E-2</c:v>
                </c:pt>
                <c:pt idx="357">
                  <c:v>6.0025930404663003E-2</c:v>
                </c:pt>
                <c:pt idx="358">
                  <c:v>3.1708955764770501E-2</c:v>
                </c:pt>
                <c:pt idx="359">
                  <c:v>6.0195207595825098E-2</c:v>
                </c:pt>
                <c:pt idx="360">
                  <c:v>3.12778949737548E-2</c:v>
                </c:pt>
                <c:pt idx="361">
                  <c:v>3.0037879943847601E-2</c:v>
                </c:pt>
                <c:pt idx="362">
                  <c:v>3.1210184097290001E-2</c:v>
                </c:pt>
                <c:pt idx="363">
                  <c:v>6.8922996520996094E-2</c:v>
                </c:pt>
                <c:pt idx="364">
                  <c:v>3.11279296875E-2</c:v>
                </c:pt>
                <c:pt idx="365">
                  <c:v>3.0324935913085899E-2</c:v>
                </c:pt>
                <c:pt idx="366">
                  <c:v>3.0744075775146401E-2</c:v>
                </c:pt>
                <c:pt idx="367">
                  <c:v>3.2000064849853502E-2</c:v>
                </c:pt>
                <c:pt idx="368">
                  <c:v>5.9848785400390597E-2</c:v>
                </c:pt>
                <c:pt idx="369">
                  <c:v>3.1016111373901301E-2</c:v>
                </c:pt>
                <c:pt idx="370">
                  <c:v>1.6242980957031201E-2</c:v>
                </c:pt>
                <c:pt idx="371">
                  <c:v>5.230712890625E-2</c:v>
                </c:pt>
                <c:pt idx="372">
                  <c:v>6.9909095764160104E-3</c:v>
                </c:pt>
                <c:pt idx="373">
                  <c:v>2.5979280471801699E-2</c:v>
                </c:pt>
                <c:pt idx="374">
                  <c:v>3.14457416534423E-2</c:v>
                </c:pt>
                <c:pt idx="375">
                  <c:v>5.9075117111205999E-2</c:v>
                </c:pt>
                <c:pt idx="376">
                  <c:v>2.8424978256225499E-2</c:v>
                </c:pt>
                <c:pt idx="377">
                  <c:v>5.4187059402465799E-2</c:v>
                </c:pt>
                <c:pt idx="378">
                  <c:v>6.2664031982421806E-2</c:v>
                </c:pt>
                <c:pt idx="379">
                  <c:v>6.1813831329345703E-2</c:v>
                </c:pt>
                <c:pt idx="380">
                  <c:v>5.4876089096069301E-2</c:v>
                </c:pt>
                <c:pt idx="381">
                  <c:v>2.5937795639037999E-2</c:v>
                </c:pt>
                <c:pt idx="382">
                  <c:v>1.31731033325195E-2</c:v>
                </c:pt>
                <c:pt idx="383">
                  <c:v>5.6844949722289997E-2</c:v>
                </c:pt>
                <c:pt idx="384">
                  <c:v>6.4816236495971596E-2</c:v>
                </c:pt>
                <c:pt idx="385">
                  <c:v>2.84066200256347E-2</c:v>
                </c:pt>
                <c:pt idx="386">
                  <c:v>6.2191009521484299E-2</c:v>
                </c:pt>
                <c:pt idx="387">
                  <c:v>5.8403015136718701E-2</c:v>
                </c:pt>
                <c:pt idx="388">
                  <c:v>3.3029794692993102E-2</c:v>
                </c:pt>
                <c:pt idx="389">
                  <c:v>5.5299758911132799E-2</c:v>
                </c:pt>
                <c:pt idx="390">
                  <c:v>5.77161312103271E-2</c:v>
                </c:pt>
                <c:pt idx="391">
                  <c:v>3.3235073089599602E-2</c:v>
                </c:pt>
                <c:pt idx="392">
                  <c:v>6.7903041839599595E-2</c:v>
                </c:pt>
                <c:pt idx="393">
                  <c:v>3.3128738403320299E-2</c:v>
                </c:pt>
                <c:pt idx="394">
                  <c:v>1.6180992126464799E-2</c:v>
                </c:pt>
                <c:pt idx="395">
                  <c:v>2.89638042449951E-2</c:v>
                </c:pt>
                <c:pt idx="396">
                  <c:v>5.6305170059204102E-2</c:v>
                </c:pt>
                <c:pt idx="397">
                  <c:v>5.5302858352661098E-2</c:v>
                </c:pt>
                <c:pt idx="398">
                  <c:v>5.51722049713134E-2</c:v>
                </c:pt>
                <c:pt idx="399">
                  <c:v>5.6662082672119099E-2</c:v>
                </c:pt>
                <c:pt idx="400">
                  <c:v>2.83799171447753E-2</c:v>
                </c:pt>
                <c:pt idx="401">
                  <c:v>2.81319618225097E-2</c:v>
                </c:pt>
                <c:pt idx="402">
                  <c:v>4.7260999679565402E-2</c:v>
                </c:pt>
                <c:pt idx="403">
                  <c:v>4.8552989959716797E-2</c:v>
                </c:pt>
                <c:pt idx="404">
                  <c:v>7.3516845703125E-2</c:v>
                </c:pt>
                <c:pt idx="405">
                  <c:v>5.3870677947997998E-2</c:v>
                </c:pt>
                <c:pt idx="406">
                  <c:v>2.9167890548705999E-2</c:v>
                </c:pt>
                <c:pt idx="407">
                  <c:v>6.16898536682128E-2</c:v>
                </c:pt>
                <c:pt idx="408">
                  <c:v>5.1343917846679597E-2</c:v>
                </c:pt>
                <c:pt idx="409">
                  <c:v>5.4495096206664997E-2</c:v>
                </c:pt>
                <c:pt idx="410">
                  <c:v>2.74279117584228E-2</c:v>
                </c:pt>
                <c:pt idx="411">
                  <c:v>5.9416055679321199E-2</c:v>
                </c:pt>
                <c:pt idx="412">
                  <c:v>2.8028011322021401E-2</c:v>
                </c:pt>
                <c:pt idx="413">
                  <c:v>5.4507017135620103E-2</c:v>
                </c:pt>
                <c:pt idx="414">
                  <c:v>5.26602268218994E-2</c:v>
                </c:pt>
                <c:pt idx="415">
                  <c:v>3.1264066696166902E-2</c:v>
                </c:pt>
                <c:pt idx="416">
                  <c:v>5.7575941085815402E-2</c:v>
                </c:pt>
                <c:pt idx="417">
                  <c:v>5.5145978927612298E-2</c:v>
                </c:pt>
                <c:pt idx="418">
                  <c:v>5.7076930999755797E-2</c:v>
                </c:pt>
                <c:pt idx="419">
                  <c:v>6.3812017440795898E-2</c:v>
                </c:pt>
                <c:pt idx="420">
                  <c:v>5.3952932357788003E-2</c:v>
                </c:pt>
                <c:pt idx="421">
                  <c:v>5.3205013275146401E-2</c:v>
                </c:pt>
                <c:pt idx="422">
                  <c:v>5.7852029800414997E-2</c:v>
                </c:pt>
                <c:pt idx="423">
                  <c:v>3.1274080276489202E-2</c:v>
                </c:pt>
                <c:pt idx="424">
                  <c:v>5.4615020751953097E-2</c:v>
                </c:pt>
                <c:pt idx="425">
                  <c:v>2.58631706237792E-2</c:v>
                </c:pt>
                <c:pt idx="426">
                  <c:v>5.4655313491821199E-2</c:v>
                </c:pt>
                <c:pt idx="427">
                  <c:v>5.8290958404541002E-2</c:v>
                </c:pt>
                <c:pt idx="428">
                  <c:v>5.42719364166259E-2</c:v>
                </c:pt>
                <c:pt idx="429">
                  <c:v>5.5356979370117097E-2</c:v>
                </c:pt>
                <c:pt idx="430">
                  <c:v>1.36151313781738E-2</c:v>
                </c:pt>
                <c:pt idx="431">
                  <c:v>5.3030252456664997E-2</c:v>
                </c:pt>
                <c:pt idx="432">
                  <c:v>6.0614824295043897E-2</c:v>
                </c:pt>
                <c:pt idx="433">
                  <c:v>3.9030790328979402E-2</c:v>
                </c:pt>
                <c:pt idx="434">
                  <c:v>5.4595947265625E-2</c:v>
                </c:pt>
                <c:pt idx="435">
                  <c:v>5.22482395172119E-2</c:v>
                </c:pt>
                <c:pt idx="436">
                  <c:v>2.3010015487670898E-2</c:v>
                </c:pt>
                <c:pt idx="437">
                  <c:v>5.7322978973388602E-2</c:v>
                </c:pt>
                <c:pt idx="438">
                  <c:v>3.1430006027221603E-2</c:v>
                </c:pt>
                <c:pt idx="439">
                  <c:v>2.6038169860839799E-2</c:v>
                </c:pt>
                <c:pt idx="440">
                  <c:v>5.42449951171875E-2</c:v>
                </c:pt>
                <c:pt idx="441">
                  <c:v>2.5869846343994099E-2</c:v>
                </c:pt>
                <c:pt idx="442">
                  <c:v>5.4723024368286098E-2</c:v>
                </c:pt>
                <c:pt idx="443">
                  <c:v>5.9926033020019497E-2</c:v>
                </c:pt>
                <c:pt idx="444">
                  <c:v>5.5588006973266602E-2</c:v>
                </c:pt>
                <c:pt idx="445">
                  <c:v>8.2697153091430595E-2</c:v>
                </c:pt>
                <c:pt idx="446">
                  <c:v>7.1552991867065402E-2</c:v>
                </c:pt>
                <c:pt idx="447">
                  <c:v>5.7411909103393499E-2</c:v>
                </c:pt>
                <c:pt idx="448">
                  <c:v>2.6563882827758699E-2</c:v>
                </c:pt>
                <c:pt idx="449">
                  <c:v>5.5417060852050698E-2</c:v>
                </c:pt>
                <c:pt idx="450">
                  <c:v>6.1075925827026298E-2</c:v>
                </c:pt>
                <c:pt idx="451">
                  <c:v>5.5213928222656201E-2</c:v>
                </c:pt>
                <c:pt idx="452">
                  <c:v>2.7203083038329998E-2</c:v>
                </c:pt>
                <c:pt idx="453">
                  <c:v>5.4810047149658203E-2</c:v>
                </c:pt>
                <c:pt idx="454">
                  <c:v>3.1745910644531201E-2</c:v>
                </c:pt>
                <c:pt idx="455">
                  <c:v>2.9524087905883699E-2</c:v>
                </c:pt>
                <c:pt idx="456">
                  <c:v>8.1478118896484306E-2</c:v>
                </c:pt>
                <c:pt idx="457">
                  <c:v>5.4504871368408203E-2</c:v>
                </c:pt>
                <c:pt idx="458">
                  <c:v>3.2732009887695299E-2</c:v>
                </c:pt>
                <c:pt idx="459">
                  <c:v>3.0240774154662999E-2</c:v>
                </c:pt>
                <c:pt idx="460">
                  <c:v>5.8388948440551702E-2</c:v>
                </c:pt>
                <c:pt idx="461">
                  <c:v>6.4142942428588798E-2</c:v>
                </c:pt>
                <c:pt idx="462">
                  <c:v>3.3072948455810498E-2</c:v>
                </c:pt>
                <c:pt idx="463">
                  <c:v>6.6414117813110296E-2</c:v>
                </c:pt>
                <c:pt idx="464">
                  <c:v>3.3740043640136698E-2</c:v>
                </c:pt>
                <c:pt idx="465">
                  <c:v>6.4280986785888602E-2</c:v>
                </c:pt>
                <c:pt idx="466">
                  <c:v>6.6041946411132799E-2</c:v>
                </c:pt>
                <c:pt idx="467">
                  <c:v>3.2210826873779297E-2</c:v>
                </c:pt>
                <c:pt idx="468">
                  <c:v>1.62491798400878E-2</c:v>
                </c:pt>
                <c:pt idx="469">
                  <c:v>6.3449859619140597E-2</c:v>
                </c:pt>
                <c:pt idx="470">
                  <c:v>3.1278848648071199E-2</c:v>
                </c:pt>
                <c:pt idx="471">
                  <c:v>1.67088508605957E-2</c:v>
                </c:pt>
                <c:pt idx="472">
                  <c:v>3.1241893768310498E-2</c:v>
                </c:pt>
                <c:pt idx="473">
                  <c:v>3.1919002532958901E-2</c:v>
                </c:pt>
                <c:pt idx="474">
                  <c:v>5.9527873992919901E-2</c:v>
                </c:pt>
                <c:pt idx="475">
                  <c:v>6.3148975372314398E-2</c:v>
                </c:pt>
                <c:pt idx="476">
                  <c:v>3.25512886047363E-2</c:v>
                </c:pt>
                <c:pt idx="477">
                  <c:v>5.8903932571411098E-2</c:v>
                </c:pt>
                <c:pt idx="478">
                  <c:v>3.1575202941894497E-2</c:v>
                </c:pt>
                <c:pt idx="479">
                  <c:v>3.2251119613647398E-2</c:v>
                </c:pt>
                <c:pt idx="480">
                  <c:v>6.2661170959472601E-2</c:v>
                </c:pt>
                <c:pt idx="481">
                  <c:v>6.1553001403808497E-2</c:v>
                </c:pt>
                <c:pt idx="482">
                  <c:v>3.2107830047607401E-2</c:v>
                </c:pt>
                <c:pt idx="483">
                  <c:v>3.4273147583007799E-2</c:v>
                </c:pt>
                <c:pt idx="484">
                  <c:v>6.4073085784912095E-2</c:v>
                </c:pt>
                <c:pt idx="485">
                  <c:v>3.2168149948120103E-2</c:v>
                </c:pt>
                <c:pt idx="486">
                  <c:v>6.4121246337890597E-2</c:v>
                </c:pt>
                <c:pt idx="487">
                  <c:v>5.95231056213378E-2</c:v>
                </c:pt>
                <c:pt idx="488">
                  <c:v>6.1744213104247998E-2</c:v>
                </c:pt>
                <c:pt idx="489">
                  <c:v>6.0984849929809501E-2</c:v>
                </c:pt>
                <c:pt idx="490">
                  <c:v>6.2896728515625E-2</c:v>
                </c:pt>
                <c:pt idx="491">
                  <c:v>6.0553073883056599E-2</c:v>
                </c:pt>
                <c:pt idx="492">
                  <c:v>6.2415122985839802E-2</c:v>
                </c:pt>
                <c:pt idx="493">
                  <c:v>6.2767982482910101E-2</c:v>
                </c:pt>
                <c:pt idx="494">
                  <c:v>3.06780338287353E-2</c:v>
                </c:pt>
                <c:pt idx="495">
                  <c:v>3.1641244888305602E-2</c:v>
                </c:pt>
                <c:pt idx="496">
                  <c:v>6.4621925354003906E-2</c:v>
                </c:pt>
                <c:pt idx="497">
                  <c:v>6.4447164535522405E-2</c:v>
                </c:pt>
                <c:pt idx="498">
                  <c:v>3.4331321716308497E-2</c:v>
                </c:pt>
                <c:pt idx="499">
                  <c:v>6.4288139343261705E-2</c:v>
                </c:pt>
                <c:pt idx="500">
                  <c:v>6.3485860824584905E-2</c:v>
                </c:pt>
                <c:pt idx="501">
                  <c:v>6.1017036437988198E-2</c:v>
                </c:pt>
                <c:pt idx="502">
                  <c:v>6.2720060348510701E-2</c:v>
                </c:pt>
                <c:pt idx="503">
                  <c:v>3.0655860900878899E-2</c:v>
                </c:pt>
                <c:pt idx="504">
                  <c:v>6.0726165771484299E-2</c:v>
                </c:pt>
                <c:pt idx="505">
                  <c:v>6.1763763427734299E-2</c:v>
                </c:pt>
                <c:pt idx="506">
                  <c:v>9.1320991516113198E-2</c:v>
                </c:pt>
                <c:pt idx="507">
                  <c:v>3.3227682113647398E-2</c:v>
                </c:pt>
                <c:pt idx="508">
                  <c:v>3.2167196273803697E-2</c:v>
                </c:pt>
                <c:pt idx="509">
                  <c:v>6.4488887786865207E-2</c:v>
                </c:pt>
                <c:pt idx="510">
                  <c:v>6.4716100692748996E-2</c:v>
                </c:pt>
                <c:pt idx="511">
                  <c:v>1.5546798706054601E-2</c:v>
                </c:pt>
                <c:pt idx="512">
                  <c:v>6.2830209732055595E-2</c:v>
                </c:pt>
                <c:pt idx="513">
                  <c:v>3.2558917999267502E-2</c:v>
                </c:pt>
                <c:pt idx="514">
                  <c:v>6.4934730529785101E-2</c:v>
                </c:pt>
                <c:pt idx="515">
                  <c:v>7.1700096130371094E-2</c:v>
                </c:pt>
                <c:pt idx="516">
                  <c:v>3.2364845275878899E-2</c:v>
                </c:pt>
                <c:pt idx="517">
                  <c:v>3.1934976577758699E-2</c:v>
                </c:pt>
                <c:pt idx="518">
                  <c:v>3.1816005706787102E-2</c:v>
                </c:pt>
                <c:pt idx="519">
                  <c:v>6.1977148056030197E-2</c:v>
                </c:pt>
                <c:pt idx="520">
                  <c:v>6.4723968505859306E-2</c:v>
                </c:pt>
                <c:pt idx="521">
                  <c:v>3.06339263916015E-2</c:v>
                </c:pt>
                <c:pt idx="522">
                  <c:v>6.3615083694457994E-2</c:v>
                </c:pt>
                <c:pt idx="523">
                  <c:v>6.19339942932128E-2</c:v>
                </c:pt>
                <c:pt idx="524">
                  <c:v>3.1277656555175698E-2</c:v>
                </c:pt>
                <c:pt idx="525">
                  <c:v>3.4785032272338798E-2</c:v>
                </c:pt>
                <c:pt idx="526">
                  <c:v>6.44199848175048E-2</c:v>
                </c:pt>
                <c:pt idx="527">
                  <c:v>3.4222126007080002E-2</c:v>
                </c:pt>
                <c:pt idx="528">
                  <c:v>3.2953023910522398E-2</c:v>
                </c:pt>
                <c:pt idx="529">
                  <c:v>6.3407897949218694E-2</c:v>
                </c:pt>
                <c:pt idx="530">
                  <c:v>3.0931949615478498E-2</c:v>
                </c:pt>
                <c:pt idx="531">
                  <c:v>6.4885139465332003E-2</c:v>
                </c:pt>
                <c:pt idx="532">
                  <c:v>6.8455934524536105E-2</c:v>
                </c:pt>
                <c:pt idx="533">
                  <c:v>6.47861957550048E-2</c:v>
                </c:pt>
                <c:pt idx="534">
                  <c:v>3.2394886016845703E-2</c:v>
                </c:pt>
                <c:pt idx="535">
                  <c:v>2.9757022857665998E-2</c:v>
                </c:pt>
                <c:pt idx="536">
                  <c:v>6.2913894653320299E-2</c:v>
                </c:pt>
                <c:pt idx="537">
                  <c:v>3.1085252761840799E-2</c:v>
                </c:pt>
                <c:pt idx="538">
                  <c:v>3.1990051269531201E-2</c:v>
                </c:pt>
                <c:pt idx="539">
                  <c:v>6.3524723052978502E-2</c:v>
                </c:pt>
                <c:pt idx="540">
                  <c:v>5.6483983993530197E-2</c:v>
                </c:pt>
                <c:pt idx="541">
                  <c:v>3.1588077545166002E-2</c:v>
                </c:pt>
                <c:pt idx="542">
                  <c:v>6.2235832214355399E-2</c:v>
                </c:pt>
                <c:pt idx="543">
                  <c:v>6.0456991195678697E-2</c:v>
                </c:pt>
                <c:pt idx="544">
                  <c:v>5.5135011672973598E-2</c:v>
                </c:pt>
                <c:pt idx="545">
                  <c:v>9.3732833862304604E-2</c:v>
                </c:pt>
                <c:pt idx="546">
                  <c:v>6.2895059585571206E-2</c:v>
                </c:pt>
                <c:pt idx="547">
                  <c:v>2.88281440734863E-2</c:v>
                </c:pt>
                <c:pt idx="548">
                  <c:v>6.2258958816528299E-2</c:v>
                </c:pt>
                <c:pt idx="549">
                  <c:v>6.49540424346923E-2</c:v>
                </c:pt>
                <c:pt idx="550">
                  <c:v>3.1316995620727497E-2</c:v>
                </c:pt>
                <c:pt idx="551">
                  <c:v>5.72988986968994E-2</c:v>
                </c:pt>
                <c:pt idx="552">
                  <c:v>2.6219129562377898E-2</c:v>
                </c:pt>
                <c:pt idx="553">
                  <c:v>6.19480609893798E-2</c:v>
                </c:pt>
                <c:pt idx="554">
                  <c:v>6.0024738311767502E-2</c:v>
                </c:pt>
                <c:pt idx="555">
                  <c:v>5.6116342544555602E-2</c:v>
                </c:pt>
                <c:pt idx="556">
                  <c:v>5.4775953292846603E-2</c:v>
                </c:pt>
                <c:pt idx="557">
                  <c:v>5.8224201202392502E-2</c:v>
                </c:pt>
                <c:pt idx="558">
                  <c:v>3.2670974731445299E-2</c:v>
                </c:pt>
                <c:pt idx="559">
                  <c:v>3.0661106109619099E-2</c:v>
                </c:pt>
                <c:pt idx="560">
                  <c:v>5.6487798690795898E-2</c:v>
                </c:pt>
                <c:pt idx="561">
                  <c:v>4.2834997177124003E-2</c:v>
                </c:pt>
                <c:pt idx="562">
                  <c:v>5.7966947555541902E-2</c:v>
                </c:pt>
                <c:pt idx="563">
                  <c:v>1.64911746978759E-2</c:v>
                </c:pt>
                <c:pt idx="564">
                  <c:v>6.4136028289794894E-2</c:v>
                </c:pt>
                <c:pt idx="565">
                  <c:v>1.6736745834350499E-2</c:v>
                </c:pt>
                <c:pt idx="566">
                  <c:v>5.8315753936767502E-2</c:v>
                </c:pt>
                <c:pt idx="567">
                  <c:v>5.8429956436157199E-2</c:v>
                </c:pt>
                <c:pt idx="568">
                  <c:v>3.2027006149291902E-2</c:v>
                </c:pt>
                <c:pt idx="569">
                  <c:v>6.2159299850463798E-2</c:v>
                </c:pt>
                <c:pt idx="570">
                  <c:v>3.0539035797119099E-2</c:v>
                </c:pt>
                <c:pt idx="571">
                  <c:v>5.2486896514892502E-2</c:v>
                </c:pt>
                <c:pt idx="572">
                  <c:v>2.9844999313354399E-2</c:v>
                </c:pt>
                <c:pt idx="573">
                  <c:v>6.1973810195922803E-2</c:v>
                </c:pt>
                <c:pt idx="574">
                  <c:v>6.2230110168456997E-2</c:v>
                </c:pt>
                <c:pt idx="575">
                  <c:v>3.1902790069580002E-2</c:v>
                </c:pt>
                <c:pt idx="576">
                  <c:v>2.74622440338134E-2</c:v>
                </c:pt>
                <c:pt idx="577">
                  <c:v>5.9939861297607401E-2</c:v>
                </c:pt>
                <c:pt idx="578">
                  <c:v>6.0750246047973598E-2</c:v>
                </c:pt>
                <c:pt idx="579">
                  <c:v>3.1129837036132799E-2</c:v>
                </c:pt>
                <c:pt idx="580">
                  <c:v>5.7508230209350503E-2</c:v>
                </c:pt>
                <c:pt idx="581">
                  <c:v>5.2449941635131801E-2</c:v>
                </c:pt>
                <c:pt idx="582">
                  <c:v>1.5386819839477499E-2</c:v>
                </c:pt>
                <c:pt idx="583">
                  <c:v>2.9940843582153299E-2</c:v>
                </c:pt>
                <c:pt idx="584">
                  <c:v>6.1628103256225503E-2</c:v>
                </c:pt>
                <c:pt idx="585">
                  <c:v>5.8958768844604402E-2</c:v>
                </c:pt>
                <c:pt idx="586">
                  <c:v>6.1560153961181599E-2</c:v>
                </c:pt>
                <c:pt idx="587">
                  <c:v>6.3841104507446206E-2</c:v>
                </c:pt>
                <c:pt idx="588">
                  <c:v>1.6927003860473602E-2</c:v>
                </c:pt>
                <c:pt idx="589">
                  <c:v>1.7425775527954102E-2</c:v>
                </c:pt>
                <c:pt idx="590">
                  <c:v>1.6413927078247001E-2</c:v>
                </c:pt>
                <c:pt idx="591">
                  <c:v>3.0968904495239199E-2</c:v>
                </c:pt>
                <c:pt idx="592">
                  <c:v>5.4631948471069301E-2</c:v>
                </c:pt>
                <c:pt idx="593">
                  <c:v>3.1864166259765597E-2</c:v>
                </c:pt>
                <c:pt idx="594">
                  <c:v>3.3365964889526298E-2</c:v>
                </c:pt>
                <c:pt idx="595">
                  <c:v>6.27288818359375E-2</c:v>
                </c:pt>
                <c:pt idx="596">
                  <c:v>6.0735940933227497E-2</c:v>
                </c:pt>
                <c:pt idx="597">
                  <c:v>5.9625148773193297E-2</c:v>
                </c:pt>
                <c:pt idx="598">
                  <c:v>6.2712192535400293E-2</c:v>
                </c:pt>
                <c:pt idx="599">
                  <c:v>6.08332157135009E-2</c:v>
                </c:pt>
                <c:pt idx="600">
                  <c:v>0.16628789901733301</c:v>
                </c:pt>
                <c:pt idx="601">
                  <c:v>6.5992116928100503E-2</c:v>
                </c:pt>
                <c:pt idx="602">
                  <c:v>7.0661306381225503E-2</c:v>
                </c:pt>
                <c:pt idx="603">
                  <c:v>8.1723928451538003E-2</c:v>
                </c:pt>
                <c:pt idx="604">
                  <c:v>4.6994924545288003E-2</c:v>
                </c:pt>
                <c:pt idx="605">
                  <c:v>9.8086833953857394E-2</c:v>
                </c:pt>
                <c:pt idx="606">
                  <c:v>0.12596869468688901</c:v>
                </c:pt>
                <c:pt idx="607">
                  <c:v>5.7169914245605399E-2</c:v>
                </c:pt>
                <c:pt idx="608">
                  <c:v>0.23014712333679199</c:v>
                </c:pt>
                <c:pt idx="609">
                  <c:v>0.12325406074523899</c:v>
                </c:pt>
                <c:pt idx="610">
                  <c:v>3.2365083694458001E-2</c:v>
                </c:pt>
                <c:pt idx="611">
                  <c:v>0.18501615524291901</c:v>
                </c:pt>
                <c:pt idx="612">
                  <c:v>4.2100906372070299E-2</c:v>
                </c:pt>
                <c:pt idx="613">
                  <c:v>8.3928108215332003E-2</c:v>
                </c:pt>
                <c:pt idx="614">
                  <c:v>0.13779902458190901</c:v>
                </c:pt>
                <c:pt idx="615">
                  <c:v>0.131458044052124</c:v>
                </c:pt>
                <c:pt idx="616">
                  <c:v>5.4486989974975503E-2</c:v>
                </c:pt>
                <c:pt idx="617">
                  <c:v>0.14391136169433499</c:v>
                </c:pt>
                <c:pt idx="618">
                  <c:v>9.1631889343261705E-2</c:v>
                </c:pt>
                <c:pt idx="619">
                  <c:v>5.9438943862914997E-2</c:v>
                </c:pt>
                <c:pt idx="620">
                  <c:v>0.12789106369018499</c:v>
                </c:pt>
                <c:pt idx="621">
                  <c:v>0.102427005767822</c:v>
                </c:pt>
                <c:pt idx="622">
                  <c:v>4.9296855926513602E-2</c:v>
                </c:pt>
                <c:pt idx="623">
                  <c:v>7.4711084365844699E-2</c:v>
                </c:pt>
                <c:pt idx="624">
                  <c:v>9.6812725067138602E-2</c:v>
                </c:pt>
                <c:pt idx="625">
                  <c:v>9.51101779937744E-2</c:v>
                </c:pt>
                <c:pt idx="626">
                  <c:v>6.7334890365600503E-2</c:v>
                </c:pt>
                <c:pt idx="627">
                  <c:v>8.2973718643188393E-2</c:v>
                </c:pt>
                <c:pt idx="628">
                  <c:v>0.143823862075805</c:v>
                </c:pt>
                <c:pt idx="629">
                  <c:v>0.126039743423461</c:v>
                </c:pt>
                <c:pt idx="630">
                  <c:v>9.0106964111328097E-2</c:v>
                </c:pt>
                <c:pt idx="631">
                  <c:v>5.23340702056884E-2</c:v>
                </c:pt>
                <c:pt idx="632">
                  <c:v>0.12654018402099601</c:v>
                </c:pt>
                <c:pt idx="633">
                  <c:v>4.7405004501342697E-2</c:v>
                </c:pt>
                <c:pt idx="634">
                  <c:v>9.3026161193847601E-2</c:v>
                </c:pt>
                <c:pt idx="635">
                  <c:v>6.8773269653320299E-2</c:v>
                </c:pt>
                <c:pt idx="636">
                  <c:v>7.27429389953613E-2</c:v>
                </c:pt>
                <c:pt idx="637">
                  <c:v>0.16534996032714799</c:v>
                </c:pt>
                <c:pt idx="638">
                  <c:v>0.118818044662475</c:v>
                </c:pt>
                <c:pt idx="639">
                  <c:v>3.9692163467407199E-2</c:v>
                </c:pt>
                <c:pt idx="640">
                  <c:v>7.8598737716674805E-2</c:v>
                </c:pt>
                <c:pt idx="641">
                  <c:v>6.3657999038696206E-2</c:v>
                </c:pt>
                <c:pt idx="642">
                  <c:v>8.4264039993286105E-2</c:v>
                </c:pt>
                <c:pt idx="643">
                  <c:v>0.14447283744812001</c:v>
                </c:pt>
                <c:pt idx="644">
                  <c:v>8.7331056594848605E-2</c:v>
                </c:pt>
                <c:pt idx="645">
                  <c:v>0.124089241027832</c:v>
                </c:pt>
                <c:pt idx="646">
                  <c:v>3.7455797195434501E-2</c:v>
                </c:pt>
                <c:pt idx="647">
                  <c:v>7.7809810638427707E-2</c:v>
                </c:pt>
                <c:pt idx="648">
                  <c:v>9.5489025115966797E-2</c:v>
                </c:pt>
                <c:pt idx="649">
                  <c:v>0.13713788986205999</c:v>
                </c:pt>
                <c:pt idx="650">
                  <c:v>4.2943954467773403E-2</c:v>
                </c:pt>
                <c:pt idx="651">
                  <c:v>0.13446283340454099</c:v>
                </c:pt>
                <c:pt idx="652">
                  <c:v>8.9375972747802707E-2</c:v>
                </c:pt>
                <c:pt idx="653">
                  <c:v>0.17012190818786599</c:v>
                </c:pt>
                <c:pt idx="654">
                  <c:v>6.19492530822753E-2</c:v>
                </c:pt>
                <c:pt idx="655">
                  <c:v>0.11892294883728</c:v>
                </c:pt>
                <c:pt idx="656">
                  <c:v>8.6164951324462793E-2</c:v>
                </c:pt>
                <c:pt idx="657">
                  <c:v>0.179342031478881</c:v>
                </c:pt>
                <c:pt idx="658">
                  <c:v>0.14084196090698201</c:v>
                </c:pt>
                <c:pt idx="659">
                  <c:v>0.168118000030517</c:v>
                </c:pt>
                <c:pt idx="660">
                  <c:v>0.13439702987670801</c:v>
                </c:pt>
                <c:pt idx="661">
                  <c:v>8.5844039916992104E-2</c:v>
                </c:pt>
                <c:pt idx="662">
                  <c:v>6.7870855331420898E-2</c:v>
                </c:pt>
                <c:pt idx="663">
                  <c:v>8.3760023117065402E-2</c:v>
                </c:pt>
                <c:pt idx="664">
                  <c:v>9.4373941421508706E-2</c:v>
                </c:pt>
                <c:pt idx="665">
                  <c:v>4.5341968536376898E-2</c:v>
                </c:pt>
                <c:pt idx="666">
                  <c:v>0.13964891433715801</c:v>
                </c:pt>
                <c:pt idx="667">
                  <c:v>0.13114595413207999</c:v>
                </c:pt>
                <c:pt idx="668">
                  <c:v>5.4953813552856397E-2</c:v>
                </c:pt>
                <c:pt idx="669">
                  <c:v>8.9129209518432603E-2</c:v>
                </c:pt>
                <c:pt idx="670">
                  <c:v>0.10012412071228</c:v>
                </c:pt>
                <c:pt idx="671">
                  <c:v>0.111315965652465</c:v>
                </c:pt>
                <c:pt idx="672">
                  <c:v>9.8630905151367104E-2</c:v>
                </c:pt>
                <c:pt idx="673">
                  <c:v>0.17765617370605399</c:v>
                </c:pt>
                <c:pt idx="674">
                  <c:v>9.4462871551513602E-2</c:v>
                </c:pt>
                <c:pt idx="675">
                  <c:v>8.2279920578002902E-2</c:v>
                </c:pt>
                <c:pt idx="676">
                  <c:v>8.7148904800414997E-2</c:v>
                </c:pt>
                <c:pt idx="677">
                  <c:v>9.8681211471557603E-2</c:v>
                </c:pt>
                <c:pt idx="678">
                  <c:v>0.11512494087219199</c:v>
                </c:pt>
                <c:pt idx="679">
                  <c:v>8.8175058364868095E-2</c:v>
                </c:pt>
                <c:pt idx="680">
                  <c:v>8.9045047760009696E-2</c:v>
                </c:pt>
                <c:pt idx="681">
                  <c:v>0.112515926361083</c:v>
                </c:pt>
                <c:pt idx="682">
                  <c:v>6.9746017456054604E-2</c:v>
                </c:pt>
                <c:pt idx="683">
                  <c:v>0.13316106796264601</c:v>
                </c:pt>
                <c:pt idx="684">
                  <c:v>0.13816404342651301</c:v>
                </c:pt>
                <c:pt idx="685">
                  <c:v>9.5252990722656194E-2</c:v>
                </c:pt>
                <c:pt idx="686">
                  <c:v>4.0949106216430602E-2</c:v>
                </c:pt>
                <c:pt idx="687">
                  <c:v>0.121806144714355</c:v>
                </c:pt>
                <c:pt idx="688">
                  <c:v>0.10554385185241601</c:v>
                </c:pt>
                <c:pt idx="689">
                  <c:v>0.109121084213256</c:v>
                </c:pt>
                <c:pt idx="690">
                  <c:v>0.104026079177856</c:v>
                </c:pt>
                <c:pt idx="691">
                  <c:v>0.14079308509826599</c:v>
                </c:pt>
                <c:pt idx="692">
                  <c:v>0.14317893981933499</c:v>
                </c:pt>
                <c:pt idx="693">
                  <c:v>8.2277059555053697E-2</c:v>
                </c:pt>
                <c:pt idx="694">
                  <c:v>6.7466020584106404E-2</c:v>
                </c:pt>
                <c:pt idx="695">
                  <c:v>8.7577819824218694E-2</c:v>
                </c:pt>
                <c:pt idx="696">
                  <c:v>7.4318170547485296E-2</c:v>
                </c:pt>
                <c:pt idx="697">
                  <c:v>8.7451219558715806E-2</c:v>
                </c:pt>
                <c:pt idx="698">
                  <c:v>0.13363623619079501</c:v>
                </c:pt>
                <c:pt idx="699">
                  <c:v>5.6256055831909103E-2</c:v>
                </c:pt>
                <c:pt idx="700">
                  <c:v>0.135857343673706</c:v>
                </c:pt>
                <c:pt idx="701">
                  <c:v>0.138339042663574</c:v>
                </c:pt>
                <c:pt idx="702">
                  <c:v>0.124979972839355</c:v>
                </c:pt>
                <c:pt idx="703">
                  <c:v>5.5869102478027302E-2</c:v>
                </c:pt>
                <c:pt idx="704">
                  <c:v>0.180227041244506</c:v>
                </c:pt>
                <c:pt idx="705">
                  <c:v>0.13950395584106401</c:v>
                </c:pt>
                <c:pt idx="706">
                  <c:v>0.167053937911987</c:v>
                </c:pt>
                <c:pt idx="707">
                  <c:v>6.8047761917114202E-2</c:v>
                </c:pt>
                <c:pt idx="708">
                  <c:v>0.12667894363403301</c:v>
                </c:pt>
                <c:pt idx="709">
                  <c:v>9.1836214065551702E-2</c:v>
                </c:pt>
                <c:pt idx="710">
                  <c:v>8.2721948623657199E-2</c:v>
                </c:pt>
                <c:pt idx="711">
                  <c:v>6.3533067703247001E-2</c:v>
                </c:pt>
                <c:pt idx="712">
                  <c:v>4.0766239166259703E-2</c:v>
                </c:pt>
                <c:pt idx="713">
                  <c:v>0.14527988433837799</c:v>
                </c:pt>
                <c:pt idx="714">
                  <c:v>3.2494068145751898E-2</c:v>
                </c:pt>
                <c:pt idx="715">
                  <c:v>7.7107906341552707E-2</c:v>
                </c:pt>
                <c:pt idx="716">
                  <c:v>9.1586828231811496E-2</c:v>
                </c:pt>
                <c:pt idx="717">
                  <c:v>0.189379692077636</c:v>
                </c:pt>
                <c:pt idx="718">
                  <c:v>8.7252140045166002E-2</c:v>
                </c:pt>
                <c:pt idx="719">
                  <c:v>0.13238787651062001</c:v>
                </c:pt>
                <c:pt idx="720">
                  <c:v>8.709716796875E-2</c:v>
                </c:pt>
                <c:pt idx="721">
                  <c:v>6.4371347427368095E-2</c:v>
                </c:pt>
                <c:pt idx="722">
                  <c:v>0.145970344543457</c:v>
                </c:pt>
                <c:pt idx="723">
                  <c:v>0.133334875106811</c:v>
                </c:pt>
                <c:pt idx="724">
                  <c:v>9.2427968978881794E-2</c:v>
                </c:pt>
                <c:pt idx="725">
                  <c:v>0.13290381431579501</c:v>
                </c:pt>
                <c:pt idx="726">
                  <c:v>0.129305839538574</c:v>
                </c:pt>
                <c:pt idx="727">
                  <c:v>3.5141944885253899E-2</c:v>
                </c:pt>
                <c:pt idx="728">
                  <c:v>8.6357116699218694E-2</c:v>
                </c:pt>
                <c:pt idx="729">
                  <c:v>0.12837815284729001</c:v>
                </c:pt>
                <c:pt idx="730">
                  <c:v>0.134310722351074</c:v>
                </c:pt>
                <c:pt idx="731">
                  <c:v>8.4941148757934501E-2</c:v>
                </c:pt>
                <c:pt idx="732">
                  <c:v>0.147556066513061</c:v>
                </c:pt>
                <c:pt idx="733">
                  <c:v>4.9096107482910101E-2</c:v>
                </c:pt>
                <c:pt idx="734">
                  <c:v>0.100995063781738</c:v>
                </c:pt>
                <c:pt idx="735">
                  <c:v>8.35418701171875E-2</c:v>
                </c:pt>
                <c:pt idx="736">
                  <c:v>9.6392869949340806E-2</c:v>
                </c:pt>
                <c:pt idx="737">
                  <c:v>4.65719699859619E-2</c:v>
                </c:pt>
                <c:pt idx="738">
                  <c:v>9.36100482940673E-2</c:v>
                </c:pt>
                <c:pt idx="739">
                  <c:v>4.9962043762206997E-2</c:v>
                </c:pt>
                <c:pt idx="740">
                  <c:v>0.129090785980224</c:v>
                </c:pt>
                <c:pt idx="741">
                  <c:v>9.1578722000122001E-2</c:v>
                </c:pt>
                <c:pt idx="742">
                  <c:v>0.15849399566650299</c:v>
                </c:pt>
                <c:pt idx="743">
                  <c:v>0.16731595993041901</c:v>
                </c:pt>
                <c:pt idx="744">
                  <c:v>9.6033096313476493E-2</c:v>
                </c:pt>
                <c:pt idx="745">
                  <c:v>0.13090705871582001</c:v>
                </c:pt>
                <c:pt idx="746">
                  <c:v>0.14479994773864699</c:v>
                </c:pt>
                <c:pt idx="747">
                  <c:v>0.171388864517211</c:v>
                </c:pt>
                <c:pt idx="748">
                  <c:v>0.1930832862854</c:v>
                </c:pt>
                <c:pt idx="749">
                  <c:v>8.3553075790405204E-2</c:v>
                </c:pt>
                <c:pt idx="750">
                  <c:v>0.13114500045776301</c:v>
                </c:pt>
                <c:pt idx="751">
                  <c:v>0.13760113716125399</c:v>
                </c:pt>
                <c:pt idx="752">
                  <c:v>0.107462882995605</c:v>
                </c:pt>
                <c:pt idx="753">
                  <c:v>8.8423013687133706E-2</c:v>
                </c:pt>
                <c:pt idx="754">
                  <c:v>9.1805934906005804E-2</c:v>
                </c:pt>
                <c:pt idx="755">
                  <c:v>0.141442060470581</c:v>
                </c:pt>
                <c:pt idx="756">
                  <c:v>8.8324069976806599E-2</c:v>
                </c:pt>
                <c:pt idx="757">
                  <c:v>6.2091112136840799E-2</c:v>
                </c:pt>
                <c:pt idx="758">
                  <c:v>8.5156917572021401E-2</c:v>
                </c:pt>
                <c:pt idx="759">
                  <c:v>0.135215044021606</c:v>
                </c:pt>
                <c:pt idx="760">
                  <c:v>7.1339845657348605E-2</c:v>
                </c:pt>
                <c:pt idx="761">
                  <c:v>8.6022138595580999E-2</c:v>
                </c:pt>
                <c:pt idx="762">
                  <c:v>9.7489833831787095E-2</c:v>
                </c:pt>
                <c:pt idx="763">
                  <c:v>8.5689067840576102E-2</c:v>
                </c:pt>
                <c:pt idx="764">
                  <c:v>0.13255572319030701</c:v>
                </c:pt>
                <c:pt idx="765">
                  <c:v>0.15139603614807101</c:v>
                </c:pt>
                <c:pt idx="766">
                  <c:v>0.16017818450927701</c:v>
                </c:pt>
                <c:pt idx="767">
                  <c:v>0.10186195373535099</c:v>
                </c:pt>
                <c:pt idx="768">
                  <c:v>5.9497117996215799E-2</c:v>
                </c:pt>
                <c:pt idx="769">
                  <c:v>0.120510101318359</c:v>
                </c:pt>
                <c:pt idx="770">
                  <c:v>0.13318800926208399</c:v>
                </c:pt>
                <c:pt idx="771">
                  <c:v>8.7885618209838798E-2</c:v>
                </c:pt>
                <c:pt idx="772">
                  <c:v>4.6860694885253899E-2</c:v>
                </c:pt>
                <c:pt idx="773">
                  <c:v>0.13349795341491699</c:v>
                </c:pt>
                <c:pt idx="774">
                  <c:v>6.7489147186279297E-2</c:v>
                </c:pt>
                <c:pt idx="775">
                  <c:v>8.5668087005615207E-2</c:v>
                </c:pt>
                <c:pt idx="776">
                  <c:v>9.7344875335693304E-2</c:v>
                </c:pt>
                <c:pt idx="777">
                  <c:v>0.12537813186645499</c:v>
                </c:pt>
                <c:pt idx="778">
                  <c:v>4.2397260665893499E-2</c:v>
                </c:pt>
                <c:pt idx="779">
                  <c:v>6.5000057220458901E-2</c:v>
                </c:pt>
                <c:pt idx="780">
                  <c:v>0.13962388038635201</c:v>
                </c:pt>
                <c:pt idx="781">
                  <c:v>8.9139938354492104E-2</c:v>
                </c:pt>
                <c:pt idx="782">
                  <c:v>0.13050889968872001</c:v>
                </c:pt>
                <c:pt idx="783">
                  <c:v>6.24899864196777E-2</c:v>
                </c:pt>
                <c:pt idx="784">
                  <c:v>0.15381503105163499</c:v>
                </c:pt>
                <c:pt idx="785">
                  <c:v>0.109445095062255</c:v>
                </c:pt>
                <c:pt idx="786">
                  <c:v>6.3014984130859306E-2</c:v>
                </c:pt>
                <c:pt idx="787">
                  <c:v>4.1576147079467697E-2</c:v>
                </c:pt>
                <c:pt idx="788">
                  <c:v>0.13266706466674799</c:v>
                </c:pt>
                <c:pt idx="789">
                  <c:v>6.6290855407714802E-2</c:v>
                </c:pt>
                <c:pt idx="790">
                  <c:v>8.9116096496582003E-2</c:v>
                </c:pt>
                <c:pt idx="791">
                  <c:v>9.57310199737548E-2</c:v>
                </c:pt>
                <c:pt idx="792">
                  <c:v>0.12811589241027799</c:v>
                </c:pt>
                <c:pt idx="793">
                  <c:v>5.5197238922119099E-2</c:v>
                </c:pt>
                <c:pt idx="794">
                  <c:v>9.6069097518920898E-2</c:v>
                </c:pt>
                <c:pt idx="795">
                  <c:v>8.5323095321655204E-2</c:v>
                </c:pt>
                <c:pt idx="796">
                  <c:v>9.0460062026977497E-2</c:v>
                </c:pt>
                <c:pt idx="797">
                  <c:v>6.6538095474243095E-2</c:v>
                </c:pt>
                <c:pt idx="798">
                  <c:v>0.140749931335449</c:v>
                </c:pt>
                <c:pt idx="799">
                  <c:v>8.6153984069824205E-2</c:v>
                </c:pt>
                <c:pt idx="800">
                  <c:v>6.4273118972778306E-2</c:v>
                </c:pt>
                <c:pt idx="801">
                  <c:v>0.14350223541259699</c:v>
                </c:pt>
                <c:pt idx="802">
                  <c:v>4.1813135147094699E-2</c:v>
                </c:pt>
                <c:pt idx="803">
                  <c:v>0.134601831436157</c:v>
                </c:pt>
                <c:pt idx="804">
                  <c:v>0.168004035949707</c:v>
                </c:pt>
                <c:pt idx="805">
                  <c:v>6.1694145202636698E-2</c:v>
                </c:pt>
                <c:pt idx="806">
                  <c:v>6.4800977706909096E-2</c:v>
                </c:pt>
                <c:pt idx="807">
                  <c:v>9.3783140182495103E-2</c:v>
                </c:pt>
                <c:pt idx="808">
                  <c:v>0.138757944107055</c:v>
                </c:pt>
                <c:pt idx="809">
                  <c:v>0.20108604431152299</c:v>
                </c:pt>
                <c:pt idx="810">
                  <c:v>6.5939188003539997E-2</c:v>
                </c:pt>
                <c:pt idx="811">
                  <c:v>4.1589975357055602E-2</c:v>
                </c:pt>
                <c:pt idx="812">
                  <c:v>8.8639974594116197E-2</c:v>
                </c:pt>
                <c:pt idx="813">
                  <c:v>5.0018072128295898E-2</c:v>
                </c:pt>
                <c:pt idx="814">
                  <c:v>3.71341705322265E-2</c:v>
                </c:pt>
                <c:pt idx="815">
                  <c:v>6.5535783767700195E-2</c:v>
                </c:pt>
                <c:pt idx="816">
                  <c:v>9.5072984695434501E-2</c:v>
                </c:pt>
                <c:pt idx="817">
                  <c:v>0.124932050704956</c:v>
                </c:pt>
                <c:pt idx="818">
                  <c:v>0.121665000915527</c:v>
                </c:pt>
                <c:pt idx="819">
                  <c:v>9.1078281402587793E-2</c:v>
                </c:pt>
                <c:pt idx="820">
                  <c:v>9.5568180084228502E-2</c:v>
                </c:pt>
                <c:pt idx="821">
                  <c:v>0.14043879508972101</c:v>
                </c:pt>
                <c:pt idx="822">
                  <c:v>6.7368745803832994E-2</c:v>
                </c:pt>
                <c:pt idx="823">
                  <c:v>6.5265893936157199E-2</c:v>
                </c:pt>
                <c:pt idx="824">
                  <c:v>0.10530686378479</c:v>
                </c:pt>
                <c:pt idx="825">
                  <c:v>0.11246824264526301</c:v>
                </c:pt>
                <c:pt idx="826">
                  <c:v>0.13786411285400299</c:v>
                </c:pt>
                <c:pt idx="827">
                  <c:v>8.8975906372070299E-2</c:v>
                </c:pt>
                <c:pt idx="828">
                  <c:v>0.10236692428588801</c:v>
                </c:pt>
                <c:pt idx="829">
                  <c:v>0.20112109184265101</c:v>
                </c:pt>
                <c:pt idx="830">
                  <c:v>4.87060546875E-2</c:v>
                </c:pt>
                <c:pt idx="831">
                  <c:v>0.13546705245971599</c:v>
                </c:pt>
                <c:pt idx="832">
                  <c:v>0.12838315963745101</c:v>
                </c:pt>
                <c:pt idx="833">
                  <c:v>8.6887359619140597E-2</c:v>
                </c:pt>
                <c:pt idx="834">
                  <c:v>6.5305233001708901E-2</c:v>
                </c:pt>
                <c:pt idx="835">
                  <c:v>8.24148654937744E-2</c:v>
                </c:pt>
                <c:pt idx="836">
                  <c:v>9.1939926147460896E-2</c:v>
                </c:pt>
                <c:pt idx="837">
                  <c:v>4.8241138458251898E-2</c:v>
                </c:pt>
                <c:pt idx="838">
                  <c:v>0.12300610542297299</c:v>
                </c:pt>
                <c:pt idx="839">
                  <c:v>4.9191236495971603E-2</c:v>
                </c:pt>
                <c:pt idx="840">
                  <c:v>4.3003082275390597E-2</c:v>
                </c:pt>
                <c:pt idx="841">
                  <c:v>8.9356184005737305E-2</c:v>
                </c:pt>
                <c:pt idx="842">
                  <c:v>0.14903974533080999</c:v>
                </c:pt>
                <c:pt idx="843">
                  <c:v>8.91571044921875E-2</c:v>
                </c:pt>
                <c:pt idx="844">
                  <c:v>8.9434146881103502E-2</c:v>
                </c:pt>
                <c:pt idx="845">
                  <c:v>9.7913980484008706E-2</c:v>
                </c:pt>
                <c:pt idx="846">
                  <c:v>8.7928056716918904E-2</c:v>
                </c:pt>
                <c:pt idx="847">
                  <c:v>7.9579114913940402E-2</c:v>
                </c:pt>
                <c:pt idx="848">
                  <c:v>0.140914916992187</c:v>
                </c:pt>
                <c:pt idx="849">
                  <c:v>5.6145191192626898E-2</c:v>
                </c:pt>
                <c:pt idx="850">
                  <c:v>0.129377126693725</c:v>
                </c:pt>
                <c:pt idx="851">
                  <c:v>8.2936763763427707E-2</c:v>
                </c:pt>
                <c:pt idx="852">
                  <c:v>4.8553943634033203E-2</c:v>
                </c:pt>
                <c:pt idx="853">
                  <c:v>0.134823083877563</c:v>
                </c:pt>
                <c:pt idx="854">
                  <c:v>7.4149847030639607E-2</c:v>
                </c:pt>
                <c:pt idx="855">
                  <c:v>8.7958097457885701E-2</c:v>
                </c:pt>
                <c:pt idx="856">
                  <c:v>9.3057155609130804E-2</c:v>
                </c:pt>
                <c:pt idx="857">
                  <c:v>7.6784849166870103E-2</c:v>
                </c:pt>
                <c:pt idx="858">
                  <c:v>8.7671995162963798E-2</c:v>
                </c:pt>
                <c:pt idx="859">
                  <c:v>0.13485002517700101</c:v>
                </c:pt>
                <c:pt idx="860">
                  <c:v>0.17060685157775801</c:v>
                </c:pt>
                <c:pt idx="861">
                  <c:v>0.12700891494750899</c:v>
                </c:pt>
                <c:pt idx="862">
                  <c:v>0.135713100433349</c:v>
                </c:pt>
                <c:pt idx="863">
                  <c:v>4.4336080551147398E-2</c:v>
                </c:pt>
                <c:pt idx="864">
                  <c:v>8.3666324615478502E-2</c:v>
                </c:pt>
                <c:pt idx="865">
                  <c:v>0.124849796295166</c:v>
                </c:pt>
                <c:pt idx="866">
                  <c:v>0.13046598434448201</c:v>
                </c:pt>
                <c:pt idx="867">
                  <c:v>0.13402318954467701</c:v>
                </c:pt>
                <c:pt idx="868">
                  <c:v>0.13523483276367099</c:v>
                </c:pt>
                <c:pt idx="869">
                  <c:v>9.17510986328125E-2</c:v>
                </c:pt>
                <c:pt idx="870">
                  <c:v>5.07550239562988E-2</c:v>
                </c:pt>
                <c:pt idx="871">
                  <c:v>7.6644659042358398E-2</c:v>
                </c:pt>
                <c:pt idx="872">
                  <c:v>3.1424045562744099E-2</c:v>
                </c:pt>
                <c:pt idx="873">
                  <c:v>9.6071958541870103E-2</c:v>
                </c:pt>
                <c:pt idx="874">
                  <c:v>0.12812972068786599</c:v>
                </c:pt>
                <c:pt idx="875">
                  <c:v>0.16822576522827101</c:v>
                </c:pt>
                <c:pt idx="876">
                  <c:v>0.12987494468688901</c:v>
                </c:pt>
                <c:pt idx="877">
                  <c:v>0.19198107719421301</c:v>
                </c:pt>
                <c:pt idx="878">
                  <c:v>4.6242952346801702E-2</c:v>
                </c:pt>
                <c:pt idx="879">
                  <c:v>3.07791233062744E-2</c:v>
                </c:pt>
                <c:pt idx="880">
                  <c:v>6.4635038375854395E-2</c:v>
                </c:pt>
                <c:pt idx="881">
                  <c:v>0.14083409309387199</c:v>
                </c:pt>
                <c:pt idx="882">
                  <c:v>8.8245153427123996E-2</c:v>
                </c:pt>
                <c:pt idx="883">
                  <c:v>4.7271251678466797E-2</c:v>
                </c:pt>
                <c:pt idx="884">
                  <c:v>0.127252101898193</c:v>
                </c:pt>
                <c:pt idx="885">
                  <c:v>9.4767808914184501E-2</c:v>
                </c:pt>
                <c:pt idx="886">
                  <c:v>6.2173128128051702E-2</c:v>
                </c:pt>
                <c:pt idx="887">
                  <c:v>0.110965013504028</c:v>
                </c:pt>
                <c:pt idx="888">
                  <c:v>7.1610689163207994E-2</c:v>
                </c:pt>
                <c:pt idx="889">
                  <c:v>8.1435918807983398E-2</c:v>
                </c:pt>
                <c:pt idx="890">
                  <c:v>0.140315771102905</c:v>
                </c:pt>
                <c:pt idx="891">
                  <c:v>5.5671930313110303E-2</c:v>
                </c:pt>
                <c:pt idx="892">
                  <c:v>6.5663099288940402E-2</c:v>
                </c:pt>
                <c:pt idx="893">
                  <c:v>0.12668728828430101</c:v>
                </c:pt>
                <c:pt idx="894">
                  <c:v>9.2146158218383706E-2</c:v>
                </c:pt>
                <c:pt idx="895">
                  <c:v>8.5743188858032199E-2</c:v>
                </c:pt>
                <c:pt idx="896">
                  <c:v>8.4343910217285101E-2</c:v>
                </c:pt>
                <c:pt idx="897">
                  <c:v>0.129875183105468</c:v>
                </c:pt>
                <c:pt idx="898">
                  <c:v>9.2453956604003906E-2</c:v>
                </c:pt>
                <c:pt idx="899">
                  <c:v>6.1892986297607401E-2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76-D245-B0A2-50E7ED744760}"/>
            </c:ext>
          </c:extLst>
        </c:ser>
        <c:ser>
          <c:idx val="1"/>
          <c:order val="1"/>
          <c:tx>
            <c:strRef>
              <c:f>'random read before shuffle'!$B$2</c:f>
              <c:strCache>
                <c:ptCount val="1"/>
                <c:pt idx="0">
                  <c:v>TileDb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'random read before shuffle'!$B$3:$B$902</c:f>
              <c:numCache>
                <c:formatCode>General</c:formatCode>
                <c:ptCount val="900"/>
                <c:pt idx="0">
                  <c:v>2.4816989898681599E-2</c:v>
                </c:pt>
                <c:pt idx="1">
                  <c:v>1.0484218597412101E-2</c:v>
                </c:pt>
                <c:pt idx="2">
                  <c:v>1.2345075607299799E-2</c:v>
                </c:pt>
                <c:pt idx="3">
                  <c:v>1.05888843536376E-2</c:v>
                </c:pt>
                <c:pt idx="4">
                  <c:v>1.0183811187744101E-2</c:v>
                </c:pt>
                <c:pt idx="5">
                  <c:v>1.49202346801757E-2</c:v>
                </c:pt>
                <c:pt idx="6">
                  <c:v>2.1737098693847601E-2</c:v>
                </c:pt>
                <c:pt idx="7">
                  <c:v>1.4514923095703101E-2</c:v>
                </c:pt>
                <c:pt idx="8">
                  <c:v>2.0027875900268499E-2</c:v>
                </c:pt>
                <c:pt idx="9">
                  <c:v>1.5392065048217701E-2</c:v>
                </c:pt>
                <c:pt idx="10">
                  <c:v>2.34980583190917E-2</c:v>
                </c:pt>
                <c:pt idx="11">
                  <c:v>1.05609893798828E-2</c:v>
                </c:pt>
                <c:pt idx="12">
                  <c:v>2.6934146881103498E-2</c:v>
                </c:pt>
                <c:pt idx="13">
                  <c:v>1.6922712326049801E-2</c:v>
                </c:pt>
                <c:pt idx="14">
                  <c:v>2.4691820144653299E-2</c:v>
                </c:pt>
                <c:pt idx="15">
                  <c:v>1.5332937240600499E-2</c:v>
                </c:pt>
                <c:pt idx="16">
                  <c:v>2.34248638153076E-2</c:v>
                </c:pt>
                <c:pt idx="17">
                  <c:v>1.7779827117919901E-2</c:v>
                </c:pt>
                <c:pt idx="18">
                  <c:v>2.5979757308959898E-2</c:v>
                </c:pt>
                <c:pt idx="19">
                  <c:v>1.9445896148681599E-2</c:v>
                </c:pt>
                <c:pt idx="20">
                  <c:v>1.5763998031616201E-2</c:v>
                </c:pt>
                <c:pt idx="21">
                  <c:v>1.6956329345703101E-2</c:v>
                </c:pt>
                <c:pt idx="22">
                  <c:v>1.46198272705078E-2</c:v>
                </c:pt>
                <c:pt idx="23">
                  <c:v>2.0576953887939401E-2</c:v>
                </c:pt>
                <c:pt idx="24">
                  <c:v>1.7017126083373999E-2</c:v>
                </c:pt>
                <c:pt idx="25">
                  <c:v>1.7388105392455999E-2</c:v>
                </c:pt>
                <c:pt idx="26">
                  <c:v>2.21178531646728E-2</c:v>
                </c:pt>
                <c:pt idx="27">
                  <c:v>2.76968479156494E-2</c:v>
                </c:pt>
                <c:pt idx="28">
                  <c:v>3.7725925445556599E-2</c:v>
                </c:pt>
                <c:pt idx="29">
                  <c:v>1.6333103179931599E-2</c:v>
                </c:pt>
                <c:pt idx="30">
                  <c:v>2.03821659088134E-2</c:v>
                </c:pt>
                <c:pt idx="31">
                  <c:v>1.5109300613403299E-2</c:v>
                </c:pt>
                <c:pt idx="32">
                  <c:v>2.3881196975708001E-2</c:v>
                </c:pt>
                <c:pt idx="33">
                  <c:v>2.6087045669555602E-2</c:v>
                </c:pt>
                <c:pt idx="34">
                  <c:v>1.7838716506958001E-2</c:v>
                </c:pt>
                <c:pt idx="35">
                  <c:v>2.9182910919189401E-2</c:v>
                </c:pt>
                <c:pt idx="36">
                  <c:v>1.6688823699951099E-2</c:v>
                </c:pt>
                <c:pt idx="37">
                  <c:v>2.1889925003051699E-2</c:v>
                </c:pt>
                <c:pt idx="38">
                  <c:v>1.7675876617431599E-2</c:v>
                </c:pt>
                <c:pt idx="39">
                  <c:v>1.7468929290771401E-2</c:v>
                </c:pt>
                <c:pt idx="40">
                  <c:v>2.6859045028686499E-2</c:v>
                </c:pt>
                <c:pt idx="41">
                  <c:v>1.8083095550537099E-2</c:v>
                </c:pt>
                <c:pt idx="42">
                  <c:v>1.6012191772460899E-2</c:v>
                </c:pt>
                <c:pt idx="43">
                  <c:v>1.9814014434814401E-2</c:v>
                </c:pt>
                <c:pt idx="44">
                  <c:v>2.61309146881103E-2</c:v>
                </c:pt>
                <c:pt idx="45">
                  <c:v>2.3076772689819301E-2</c:v>
                </c:pt>
                <c:pt idx="46">
                  <c:v>5.6073904037475503E-2</c:v>
                </c:pt>
                <c:pt idx="47">
                  <c:v>1.70109272003173E-2</c:v>
                </c:pt>
                <c:pt idx="48">
                  <c:v>1.8399953842162999E-2</c:v>
                </c:pt>
                <c:pt idx="49">
                  <c:v>1.96280479431152E-2</c:v>
                </c:pt>
                <c:pt idx="50">
                  <c:v>2.00200080871582E-2</c:v>
                </c:pt>
                <c:pt idx="51">
                  <c:v>2.21378803253173E-2</c:v>
                </c:pt>
                <c:pt idx="52">
                  <c:v>2.6791095733642498E-2</c:v>
                </c:pt>
                <c:pt idx="53">
                  <c:v>3.5152196884155197E-2</c:v>
                </c:pt>
                <c:pt idx="54">
                  <c:v>3.3448934555053697E-2</c:v>
                </c:pt>
                <c:pt idx="55">
                  <c:v>1.8070220947265601E-2</c:v>
                </c:pt>
                <c:pt idx="56">
                  <c:v>1.76901817321777E-2</c:v>
                </c:pt>
                <c:pt idx="57">
                  <c:v>1.8301963806152299E-2</c:v>
                </c:pt>
                <c:pt idx="58">
                  <c:v>2.0093917846679601E-2</c:v>
                </c:pt>
                <c:pt idx="59">
                  <c:v>3.67090702056884E-2</c:v>
                </c:pt>
                <c:pt idx="60">
                  <c:v>1.75681114196777E-2</c:v>
                </c:pt>
                <c:pt idx="61">
                  <c:v>1.7141819000244099E-2</c:v>
                </c:pt>
                <c:pt idx="62">
                  <c:v>1.8790721893310498E-2</c:v>
                </c:pt>
                <c:pt idx="63">
                  <c:v>1.8181800842285101E-2</c:v>
                </c:pt>
                <c:pt idx="64">
                  <c:v>1.8383979797363201E-2</c:v>
                </c:pt>
                <c:pt idx="65">
                  <c:v>1.9415140151977501E-2</c:v>
                </c:pt>
                <c:pt idx="66">
                  <c:v>1.83022022247314E-2</c:v>
                </c:pt>
                <c:pt idx="67">
                  <c:v>1.76417827606201E-2</c:v>
                </c:pt>
                <c:pt idx="68">
                  <c:v>2.0682096481323201E-2</c:v>
                </c:pt>
                <c:pt idx="69">
                  <c:v>1.8803834915161102E-2</c:v>
                </c:pt>
                <c:pt idx="70">
                  <c:v>1.7386913299560498E-2</c:v>
                </c:pt>
                <c:pt idx="71">
                  <c:v>6.2845230102538993E-2</c:v>
                </c:pt>
                <c:pt idx="72">
                  <c:v>2.7334928512573201E-2</c:v>
                </c:pt>
                <c:pt idx="73">
                  <c:v>2.1015882492065398E-2</c:v>
                </c:pt>
                <c:pt idx="74">
                  <c:v>1.86100006103515E-2</c:v>
                </c:pt>
                <c:pt idx="75">
                  <c:v>1.77791118621826E-2</c:v>
                </c:pt>
                <c:pt idx="76">
                  <c:v>2.0189046859741201E-2</c:v>
                </c:pt>
                <c:pt idx="77">
                  <c:v>2.19969749450683E-2</c:v>
                </c:pt>
                <c:pt idx="78">
                  <c:v>2.5521993637084898E-2</c:v>
                </c:pt>
                <c:pt idx="79">
                  <c:v>5.3650140762329102E-2</c:v>
                </c:pt>
                <c:pt idx="80">
                  <c:v>2.80830860137939E-2</c:v>
                </c:pt>
                <c:pt idx="81">
                  <c:v>2.0351886749267498E-2</c:v>
                </c:pt>
                <c:pt idx="82">
                  <c:v>1.8754005432128899E-2</c:v>
                </c:pt>
                <c:pt idx="83">
                  <c:v>2.7395963668823201E-2</c:v>
                </c:pt>
                <c:pt idx="84">
                  <c:v>2.1970987319946199E-2</c:v>
                </c:pt>
                <c:pt idx="85">
                  <c:v>1.8882751464843701E-2</c:v>
                </c:pt>
                <c:pt idx="86">
                  <c:v>2.2804975509643499E-2</c:v>
                </c:pt>
                <c:pt idx="87">
                  <c:v>2.4662017822265601E-2</c:v>
                </c:pt>
                <c:pt idx="88">
                  <c:v>1.99701786041259E-2</c:v>
                </c:pt>
                <c:pt idx="89">
                  <c:v>2.6683092117309501E-2</c:v>
                </c:pt>
                <c:pt idx="90">
                  <c:v>2.0248174667358398E-2</c:v>
                </c:pt>
                <c:pt idx="91">
                  <c:v>1.9399881362915001E-2</c:v>
                </c:pt>
                <c:pt idx="92">
                  <c:v>1.92029476165771E-2</c:v>
                </c:pt>
                <c:pt idx="93">
                  <c:v>1.8916845321655201E-2</c:v>
                </c:pt>
                <c:pt idx="94">
                  <c:v>2.0312786102294901E-2</c:v>
                </c:pt>
                <c:pt idx="95">
                  <c:v>1.97901725769042E-2</c:v>
                </c:pt>
                <c:pt idx="96">
                  <c:v>2.1697998046875E-2</c:v>
                </c:pt>
                <c:pt idx="97">
                  <c:v>2.5335073471069301E-2</c:v>
                </c:pt>
                <c:pt idx="98">
                  <c:v>2.28497982025146E-2</c:v>
                </c:pt>
                <c:pt idx="99">
                  <c:v>2.2588968276977501E-2</c:v>
                </c:pt>
                <c:pt idx="100">
                  <c:v>1.75261497497558E-2</c:v>
                </c:pt>
                <c:pt idx="101">
                  <c:v>1.8252849578857401E-2</c:v>
                </c:pt>
                <c:pt idx="102">
                  <c:v>1.7252206802368102E-2</c:v>
                </c:pt>
                <c:pt idx="103">
                  <c:v>1.72410011291503E-2</c:v>
                </c:pt>
                <c:pt idx="104">
                  <c:v>2.0125150680541899E-2</c:v>
                </c:pt>
                <c:pt idx="105">
                  <c:v>1.8066167831420898E-2</c:v>
                </c:pt>
                <c:pt idx="106">
                  <c:v>2.41620540618896E-2</c:v>
                </c:pt>
                <c:pt idx="107">
                  <c:v>2.5241136550903299E-2</c:v>
                </c:pt>
                <c:pt idx="108">
                  <c:v>1.9601106643676699E-2</c:v>
                </c:pt>
                <c:pt idx="109">
                  <c:v>2.1890878677368102E-2</c:v>
                </c:pt>
                <c:pt idx="110">
                  <c:v>1.90329551696777E-2</c:v>
                </c:pt>
                <c:pt idx="111">
                  <c:v>1.8404960632324201E-2</c:v>
                </c:pt>
                <c:pt idx="112">
                  <c:v>2.57010459899902E-2</c:v>
                </c:pt>
                <c:pt idx="113">
                  <c:v>3.0407905578613201E-2</c:v>
                </c:pt>
                <c:pt idx="114">
                  <c:v>3.9968729019164997E-2</c:v>
                </c:pt>
                <c:pt idx="115">
                  <c:v>1.9316911697387602E-2</c:v>
                </c:pt>
                <c:pt idx="116">
                  <c:v>3.7016153335571199E-2</c:v>
                </c:pt>
                <c:pt idx="117">
                  <c:v>2.3327827453613201E-2</c:v>
                </c:pt>
                <c:pt idx="118">
                  <c:v>2.12087631225585E-2</c:v>
                </c:pt>
                <c:pt idx="119">
                  <c:v>1.8424034118652299E-2</c:v>
                </c:pt>
                <c:pt idx="120">
                  <c:v>2.13608741760253E-2</c:v>
                </c:pt>
                <c:pt idx="121">
                  <c:v>2.0107030868530201E-2</c:v>
                </c:pt>
                <c:pt idx="122">
                  <c:v>2.0471811294555602E-2</c:v>
                </c:pt>
                <c:pt idx="123">
                  <c:v>1.9182205200195299E-2</c:v>
                </c:pt>
                <c:pt idx="124">
                  <c:v>1.9636869430541899E-2</c:v>
                </c:pt>
                <c:pt idx="125">
                  <c:v>1.9210100173950102E-2</c:v>
                </c:pt>
                <c:pt idx="126">
                  <c:v>1.9247770309448201E-2</c:v>
                </c:pt>
                <c:pt idx="127">
                  <c:v>2.7027130126953101E-2</c:v>
                </c:pt>
                <c:pt idx="128">
                  <c:v>2.3200035095214799E-2</c:v>
                </c:pt>
                <c:pt idx="129">
                  <c:v>2.21099853515625E-2</c:v>
                </c:pt>
                <c:pt idx="130">
                  <c:v>2.6880025863647398E-2</c:v>
                </c:pt>
                <c:pt idx="131">
                  <c:v>2.23069190979003E-2</c:v>
                </c:pt>
                <c:pt idx="132">
                  <c:v>4.4314146041870103E-2</c:v>
                </c:pt>
                <c:pt idx="133">
                  <c:v>2.2540092468261701E-2</c:v>
                </c:pt>
                <c:pt idx="134">
                  <c:v>4.3877840042114202E-2</c:v>
                </c:pt>
                <c:pt idx="135">
                  <c:v>2.7976989746093701E-2</c:v>
                </c:pt>
                <c:pt idx="136">
                  <c:v>2.0421028137207E-2</c:v>
                </c:pt>
                <c:pt idx="137">
                  <c:v>6.4100980758666895E-2</c:v>
                </c:pt>
                <c:pt idx="138">
                  <c:v>2.3529052734375E-2</c:v>
                </c:pt>
                <c:pt idx="139">
                  <c:v>2.4460077285766602E-2</c:v>
                </c:pt>
                <c:pt idx="140">
                  <c:v>2.8626918792724599E-2</c:v>
                </c:pt>
                <c:pt idx="141">
                  <c:v>2.1220207214355399E-2</c:v>
                </c:pt>
                <c:pt idx="142">
                  <c:v>2.0043134689330999E-2</c:v>
                </c:pt>
                <c:pt idx="143">
                  <c:v>2.6625633239746E-2</c:v>
                </c:pt>
                <c:pt idx="144">
                  <c:v>2.1623134613037099E-2</c:v>
                </c:pt>
                <c:pt idx="145">
                  <c:v>2.77788639068603E-2</c:v>
                </c:pt>
                <c:pt idx="146">
                  <c:v>2.9123067855834898E-2</c:v>
                </c:pt>
                <c:pt idx="147">
                  <c:v>3.1466960906982401E-2</c:v>
                </c:pt>
                <c:pt idx="148">
                  <c:v>2.7049779891967701E-2</c:v>
                </c:pt>
                <c:pt idx="149">
                  <c:v>2.04010009765625E-2</c:v>
                </c:pt>
                <c:pt idx="150">
                  <c:v>2.1293163299560498E-2</c:v>
                </c:pt>
                <c:pt idx="151">
                  <c:v>2.4561166763305602E-2</c:v>
                </c:pt>
                <c:pt idx="152">
                  <c:v>2.8572082519531201E-2</c:v>
                </c:pt>
                <c:pt idx="153">
                  <c:v>2.1518945693969699E-2</c:v>
                </c:pt>
                <c:pt idx="154">
                  <c:v>2.2978067398071199E-2</c:v>
                </c:pt>
                <c:pt idx="155">
                  <c:v>2.2716045379638599E-2</c:v>
                </c:pt>
                <c:pt idx="156">
                  <c:v>2.9026031494140601E-2</c:v>
                </c:pt>
                <c:pt idx="157">
                  <c:v>2.2461175918579102E-2</c:v>
                </c:pt>
                <c:pt idx="158">
                  <c:v>2.0462989807128899E-2</c:v>
                </c:pt>
                <c:pt idx="159">
                  <c:v>2.34038829803466E-2</c:v>
                </c:pt>
                <c:pt idx="160">
                  <c:v>2.6945114135742101E-2</c:v>
                </c:pt>
                <c:pt idx="161">
                  <c:v>2.4275064468383699E-2</c:v>
                </c:pt>
                <c:pt idx="162">
                  <c:v>2.28819847106933E-2</c:v>
                </c:pt>
                <c:pt idx="163">
                  <c:v>2.9376029968261701E-2</c:v>
                </c:pt>
                <c:pt idx="164">
                  <c:v>2.3125886917114199E-2</c:v>
                </c:pt>
                <c:pt idx="165">
                  <c:v>2.37090587615966E-2</c:v>
                </c:pt>
                <c:pt idx="166">
                  <c:v>2.1897792816162099E-2</c:v>
                </c:pt>
                <c:pt idx="167">
                  <c:v>5.572509765625E-2</c:v>
                </c:pt>
                <c:pt idx="168">
                  <c:v>2.26130485534667E-2</c:v>
                </c:pt>
                <c:pt idx="169">
                  <c:v>2.4970054626464799E-2</c:v>
                </c:pt>
                <c:pt idx="170">
                  <c:v>2.5734901428222601E-2</c:v>
                </c:pt>
                <c:pt idx="171">
                  <c:v>3.05712223052978E-2</c:v>
                </c:pt>
                <c:pt idx="172">
                  <c:v>2.12223529815673E-2</c:v>
                </c:pt>
                <c:pt idx="173">
                  <c:v>2.2993087768554601E-2</c:v>
                </c:pt>
                <c:pt idx="174">
                  <c:v>2.6679039001464799E-2</c:v>
                </c:pt>
                <c:pt idx="175">
                  <c:v>2.9608249664306599E-2</c:v>
                </c:pt>
                <c:pt idx="176">
                  <c:v>2.1005868911743102E-2</c:v>
                </c:pt>
                <c:pt idx="177">
                  <c:v>2.24120616912841E-2</c:v>
                </c:pt>
                <c:pt idx="178">
                  <c:v>2.92589664459228E-2</c:v>
                </c:pt>
                <c:pt idx="179">
                  <c:v>2.2856950759887602E-2</c:v>
                </c:pt>
                <c:pt idx="180">
                  <c:v>2.2781133651733398E-2</c:v>
                </c:pt>
                <c:pt idx="181">
                  <c:v>2.66108512878417E-2</c:v>
                </c:pt>
                <c:pt idx="182">
                  <c:v>2.89990901947021E-2</c:v>
                </c:pt>
                <c:pt idx="183">
                  <c:v>3.155517578125E-2</c:v>
                </c:pt>
                <c:pt idx="184">
                  <c:v>2.3870944976806599E-2</c:v>
                </c:pt>
                <c:pt idx="185">
                  <c:v>2.55780220031738E-2</c:v>
                </c:pt>
                <c:pt idx="186">
                  <c:v>2.5976896286010701E-2</c:v>
                </c:pt>
                <c:pt idx="187">
                  <c:v>3.1267166137695299E-2</c:v>
                </c:pt>
                <c:pt idx="188">
                  <c:v>4.6235799789428697E-2</c:v>
                </c:pt>
                <c:pt idx="189">
                  <c:v>2.1832942962646401E-2</c:v>
                </c:pt>
                <c:pt idx="190">
                  <c:v>5.1805973052978502E-2</c:v>
                </c:pt>
                <c:pt idx="191">
                  <c:v>2.43856906890869E-2</c:v>
                </c:pt>
                <c:pt idx="192">
                  <c:v>2.3133039474487301E-2</c:v>
                </c:pt>
                <c:pt idx="193">
                  <c:v>2.7873992919921799E-2</c:v>
                </c:pt>
                <c:pt idx="194">
                  <c:v>2.7402877807617101E-2</c:v>
                </c:pt>
                <c:pt idx="195">
                  <c:v>3.2633304595947203E-2</c:v>
                </c:pt>
                <c:pt idx="196">
                  <c:v>3.0998229980468701E-2</c:v>
                </c:pt>
                <c:pt idx="197">
                  <c:v>2.36248970031738E-2</c:v>
                </c:pt>
                <c:pt idx="198">
                  <c:v>2.4705648422241201E-2</c:v>
                </c:pt>
                <c:pt idx="199">
                  <c:v>2.2737264633178701E-2</c:v>
                </c:pt>
                <c:pt idx="200">
                  <c:v>2.9296875E-2</c:v>
                </c:pt>
                <c:pt idx="201">
                  <c:v>2.1981000900268499E-2</c:v>
                </c:pt>
                <c:pt idx="202">
                  <c:v>6.4773082733154297E-2</c:v>
                </c:pt>
                <c:pt idx="203">
                  <c:v>2.4110078811645501E-2</c:v>
                </c:pt>
                <c:pt idx="204">
                  <c:v>3.0023813247680602E-2</c:v>
                </c:pt>
                <c:pt idx="205">
                  <c:v>2.32839584350585E-2</c:v>
                </c:pt>
                <c:pt idx="206">
                  <c:v>2.49838829040527E-2</c:v>
                </c:pt>
                <c:pt idx="207">
                  <c:v>2.61509418487548E-2</c:v>
                </c:pt>
                <c:pt idx="208">
                  <c:v>2.69970893859863E-2</c:v>
                </c:pt>
                <c:pt idx="209">
                  <c:v>2.8559923171997001E-2</c:v>
                </c:pt>
                <c:pt idx="210">
                  <c:v>2.47740745544433E-2</c:v>
                </c:pt>
                <c:pt idx="211">
                  <c:v>2.5381326675415001E-2</c:v>
                </c:pt>
                <c:pt idx="212">
                  <c:v>4.1007280349731397E-2</c:v>
                </c:pt>
                <c:pt idx="213">
                  <c:v>2.92379856109619E-2</c:v>
                </c:pt>
                <c:pt idx="214">
                  <c:v>2.2956848144531201E-2</c:v>
                </c:pt>
                <c:pt idx="215">
                  <c:v>2.4803876876830999E-2</c:v>
                </c:pt>
                <c:pt idx="216">
                  <c:v>3.3007860183715799E-2</c:v>
                </c:pt>
                <c:pt idx="217">
                  <c:v>4.4340848922729402E-2</c:v>
                </c:pt>
                <c:pt idx="218">
                  <c:v>9.7346067428588798E-2</c:v>
                </c:pt>
                <c:pt idx="219">
                  <c:v>4.5156955718994099E-2</c:v>
                </c:pt>
                <c:pt idx="220">
                  <c:v>4.3707132339477497E-2</c:v>
                </c:pt>
                <c:pt idx="221">
                  <c:v>2.75080204010009E-2</c:v>
                </c:pt>
                <c:pt idx="222">
                  <c:v>3.1131029129028299E-2</c:v>
                </c:pt>
                <c:pt idx="223">
                  <c:v>2.4363994598388599E-2</c:v>
                </c:pt>
                <c:pt idx="224">
                  <c:v>2.44262218475341E-2</c:v>
                </c:pt>
                <c:pt idx="225">
                  <c:v>2.4308919906616201E-2</c:v>
                </c:pt>
                <c:pt idx="226">
                  <c:v>2.5340080261230399E-2</c:v>
                </c:pt>
                <c:pt idx="227">
                  <c:v>3.5424947738647398E-2</c:v>
                </c:pt>
                <c:pt idx="228">
                  <c:v>3.2026052474975503E-2</c:v>
                </c:pt>
                <c:pt idx="229">
                  <c:v>2.9980182647704998E-2</c:v>
                </c:pt>
                <c:pt idx="230">
                  <c:v>3.09748649597167E-2</c:v>
                </c:pt>
                <c:pt idx="231">
                  <c:v>2.4265289306640601E-2</c:v>
                </c:pt>
                <c:pt idx="232">
                  <c:v>2.41420269012451E-2</c:v>
                </c:pt>
                <c:pt idx="233">
                  <c:v>4.1731119155883699E-2</c:v>
                </c:pt>
                <c:pt idx="234">
                  <c:v>5.0739288330078097E-2</c:v>
                </c:pt>
                <c:pt idx="235">
                  <c:v>2.33681201934814E-2</c:v>
                </c:pt>
                <c:pt idx="236">
                  <c:v>2.37059593200683E-2</c:v>
                </c:pt>
                <c:pt idx="237">
                  <c:v>3.1020164489746E-2</c:v>
                </c:pt>
                <c:pt idx="238">
                  <c:v>3.0672073364257799E-2</c:v>
                </c:pt>
                <c:pt idx="239">
                  <c:v>2.62961387634277E-2</c:v>
                </c:pt>
                <c:pt idx="240">
                  <c:v>3.1646966934204102E-2</c:v>
                </c:pt>
                <c:pt idx="241">
                  <c:v>2.4615287780761701E-2</c:v>
                </c:pt>
                <c:pt idx="242">
                  <c:v>2.9717206954955999E-2</c:v>
                </c:pt>
                <c:pt idx="243">
                  <c:v>3.3595085144042899E-2</c:v>
                </c:pt>
                <c:pt idx="244">
                  <c:v>2.45130062103271E-2</c:v>
                </c:pt>
                <c:pt idx="245">
                  <c:v>2.50401496887207E-2</c:v>
                </c:pt>
                <c:pt idx="246">
                  <c:v>2.410888671875E-2</c:v>
                </c:pt>
                <c:pt idx="247">
                  <c:v>3.5837173461914E-2</c:v>
                </c:pt>
                <c:pt idx="248">
                  <c:v>3.2397031784057603E-2</c:v>
                </c:pt>
                <c:pt idx="249">
                  <c:v>3.5768032073974602E-2</c:v>
                </c:pt>
                <c:pt idx="250">
                  <c:v>0.10303902626037501</c:v>
                </c:pt>
                <c:pt idx="251">
                  <c:v>3.1513214111328097E-2</c:v>
                </c:pt>
                <c:pt idx="252">
                  <c:v>3.1203985214233398E-2</c:v>
                </c:pt>
                <c:pt idx="253">
                  <c:v>4.5661926269531201E-2</c:v>
                </c:pt>
                <c:pt idx="254">
                  <c:v>2.6811122894287099E-2</c:v>
                </c:pt>
                <c:pt idx="255">
                  <c:v>2.67629623413085E-2</c:v>
                </c:pt>
                <c:pt idx="256">
                  <c:v>2.2493839263915998E-2</c:v>
                </c:pt>
                <c:pt idx="257">
                  <c:v>2.5560855865478498E-2</c:v>
                </c:pt>
                <c:pt idx="258">
                  <c:v>3.4107923507690402E-2</c:v>
                </c:pt>
                <c:pt idx="259">
                  <c:v>2.5446891784667899E-2</c:v>
                </c:pt>
                <c:pt idx="260">
                  <c:v>2.66423225402832E-2</c:v>
                </c:pt>
                <c:pt idx="261">
                  <c:v>2.8505802154540998E-2</c:v>
                </c:pt>
                <c:pt idx="262">
                  <c:v>2.43761539459228E-2</c:v>
                </c:pt>
                <c:pt idx="263">
                  <c:v>2.6937961578369099E-2</c:v>
                </c:pt>
                <c:pt idx="264">
                  <c:v>3.5325050354003899E-2</c:v>
                </c:pt>
                <c:pt idx="265">
                  <c:v>3.8934946060180602E-2</c:v>
                </c:pt>
                <c:pt idx="266">
                  <c:v>3.0471086502075102E-2</c:v>
                </c:pt>
                <c:pt idx="267">
                  <c:v>4.0428876876830999E-2</c:v>
                </c:pt>
                <c:pt idx="268">
                  <c:v>3.1970739364624003E-2</c:v>
                </c:pt>
                <c:pt idx="269">
                  <c:v>2.5633096694946199E-2</c:v>
                </c:pt>
                <c:pt idx="270">
                  <c:v>2.3550748825073201E-2</c:v>
                </c:pt>
                <c:pt idx="271">
                  <c:v>2.9741048812866201E-2</c:v>
                </c:pt>
                <c:pt idx="272">
                  <c:v>2.8254985809326099E-2</c:v>
                </c:pt>
                <c:pt idx="273">
                  <c:v>3.2196760177612298E-2</c:v>
                </c:pt>
                <c:pt idx="274">
                  <c:v>3.3101081848144497E-2</c:v>
                </c:pt>
                <c:pt idx="275">
                  <c:v>3.0092000961303701E-2</c:v>
                </c:pt>
                <c:pt idx="276">
                  <c:v>3.3505201339721603E-2</c:v>
                </c:pt>
                <c:pt idx="277">
                  <c:v>2.6235818862915001E-2</c:v>
                </c:pt>
                <c:pt idx="278">
                  <c:v>2.8056859970092701E-2</c:v>
                </c:pt>
                <c:pt idx="279">
                  <c:v>2.7024745941162099E-2</c:v>
                </c:pt>
                <c:pt idx="280">
                  <c:v>3.2236099243164E-2</c:v>
                </c:pt>
                <c:pt idx="281">
                  <c:v>2.9824018478393499E-2</c:v>
                </c:pt>
                <c:pt idx="282">
                  <c:v>3.0075788497924801E-2</c:v>
                </c:pt>
                <c:pt idx="283">
                  <c:v>2.8037071228027299E-2</c:v>
                </c:pt>
                <c:pt idx="284">
                  <c:v>5.7925939559936503E-2</c:v>
                </c:pt>
                <c:pt idx="285">
                  <c:v>4.6297788619995103E-2</c:v>
                </c:pt>
                <c:pt idx="286">
                  <c:v>2.5980234146118102E-2</c:v>
                </c:pt>
                <c:pt idx="287">
                  <c:v>2.7126073837280201E-2</c:v>
                </c:pt>
                <c:pt idx="288">
                  <c:v>3.2603740692138602E-2</c:v>
                </c:pt>
                <c:pt idx="289">
                  <c:v>2.69103050231933E-2</c:v>
                </c:pt>
                <c:pt idx="290">
                  <c:v>2.51469612121582E-2</c:v>
                </c:pt>
                <c:pt idx="291">
                  <c:v>2.6940107345580999E-2</c:v>
                </c:pt>
                <c:pt idx="292">
                  <c:v>3.1033039093017498E-2</c:v>
                </c:pt>
                <c:pt idx="293">
                  <c:v>3.10442447662353E-2</c:v>
                </c:pt>
                <c:pt idx="294">
                  <c:v>3.44748497009277E-2</c:v>
                </c:pt>
                <c:pt idx="295">
                  <c:v>3.4350156784057603E-2</c:v>
                </c:pt>
                <c:pt idx="296">
                  <c:v>3.4455776214599602E-2</c:v>
                </c:pt>
                <c:pt idx="297">
                  <c:v>2.82008647918701E-2</c:v>
                </c:pt>
                <c:pt idx="298">
                  <c:v>2.5212049484252898E-2</c:v>
                </c:pt>
                <c:pt idx="299">
                  <c:v>3.1353950500488198E-2</c:v>
                </c:pt>
                <c:pt idx="300">
                  <c:v>4.08451557159423E-2</c:v>
                </c:pt>
                <c:pt idx="301">
                  <c:v>4.8090934753417899E-2</c:v>
                </c:pt>
                <c:pt idx="302">
                  <c:v>8.2551002502441406E-2</c:v>
                </c:pt>
                <c:pt idx="303">
                  <c:v>8.8428020477294894E-2</c:v>
                </c:pt>
                <c:pt idx="304">
                  <c:v>8.5530042648315402E-2</c:v>
                </c:pt>
                <c:pt idx="305">
                  <c:v>9.4035863876342704E-2</c:v>
                </c:pt>
                <c:pt idx="306">
                  <c:v>6.7205667495727497E-2</c:v>
                </c:pt>
                <c:pt idx="307">
                  <c:v>0.1143159866333</c:v>
                </c:pt>
                <c:pt idx="308">
                  <c:v>4.7865867614745997E-2</c:v>
                </c:pt>
                <c:pt idx="309">
                  <c:v>6.35502338409423E-2</c:v>
                </c:pt>
                <c:pt idx="310">
                  <c:v>4.1887998580932603E-2</c:v>
                </c:pt>
                <c:pt idx="311">
                  <c:v>8.1307888031005804E-2</c:v>
                </c:pt>
                <c:pt idx="312">
                  <c:v>8.1670999526977497E-2</c:v>
                </c:pt>
                <c:pt idx="313">
                  <c:v>0.15032768249511699</c:v>
                </c:pt>
                <c:pt idx="314">
                  <c:v>9.4641923904418904E-2</c:v>
                </c:pt>
                <c:pt idx="315">
                  <c:v>7.3211908340454102E-2</c:v>
                </c:pt>
                <c:pt idx="316">
                  <c:v>4.38742637634277E-2</c:v>
                </c:pt>
                <c:pt idx="317">
                  <c:v>3.5086154937744099E-2</c:v>
                </c:pt>
                <c:pt idx="318">
                  <c:v>0.105827808380126</c:v>
                </c:pt>
                <c:pt idx="319">
                  <c:v>7.7739000320434501E-2</c:v>
                </c:pt>
                <c:pt idx="320">
                  <c:v>3.8621902465820299E-2</c:v>
                </c:pt>
                <c:pt idx="321">
                  <c:v>4.0120124816894497E-2</c:v>
                </c:pt>
                <c:pt idx="322">
                  <c:v>4.9477100372314398E-2</c:v>
                </c:pt>
                <c:pt idx="323">
                  <c:v>7.9636812210082994E-2</c:v>
                </c:pt>
                <c:pt idx="324">
                  <c:v>4.39200401306152E-2</c:v>
                </c:pt>
                <c:pt idx="325">
                  <c:v>7.9155921936035101E-2</c:v>
                </c:pt>
                <c:pt idx="326">
                  <c:v>4.7631025314330999E-2</c:v>
                </c:pt>
                <c:pt idx="327">
                  <c:v>7.0732593536376898E-2</c:v>
                </c:pt>
                <c:pt idx="328">
                  <c:v>8.8324069976806599E-2</c:v>
                </c:pt>
                <c:pt idx="329">
                  <c:v>4.4974088668823201E-2</c:v>
                </c:pt>
                <c:pt idx="330">
                  <c:v>8.0863237380981404E-2</c:v>
                </c:pt>
                <c:pt idx="331">
                  <c:v>6.3548088073730399E-2</c:v>
                </c:pt>
                <c:pt idx="332">
                  <c:v>8.1164836883544894E-2</c:v>
                </c:pt>
                <c:pt idx="333">
                  <c:v>9.7013950347900293E-2</c:v>
                </c:pt>
                <c:pt idx="334">
                  <c:v>8.9927196502685505E-2</c:v>
                </c:pt>
                <c:pt idx="335">
                  <c:v>8.3151102066039997E-2</c:v>
                </c:pt>
                <c:pt idx="336">
                  <c:v>4.2435169219970703E-2</c:v>
                </c:pt>
                <c:pt idx="337">
                  <c:v>4.6604156494140597E-2</c:v>
                </c:pt>
                <c:pt idx="338">
                  <c:v>5.7943105697631801E-2</c:v>
                </c:pt>
                <c:pt idx="339">
                  <c:v>5.9782028198242097E-2</c:v>
                </c:pt>
                <c:pt idx="340">
                  <c:v>6.7844152450561496E-2</c:v>
                </c:pt>
                <c:pt idx="341">
                  <c:v>0.112258911132812</c:v>
                </c:pt>
                <c:pt idx="342">
                  <c:v>8.0393075942993095E-2</c:v>
                </c:pt>
                <c:pt idx="343">
                  <c:v>4.7580242156982401E-2</c:v>
                </c:pt>
                <c:pt idx="344">
                  <c:v>3.9535045623779297E-2</c:v>
                </c:pt>
                <c:pt idx="345">
                  <c:v>3.3460140228271401E-2</c:v>
                </c:pt>
                <c:pt idx="346">
                  <c:v>8.1796169281005804E-2</c:v>
                </c:pt>
                <c:pt idx="347">
                  <c:v>8.0924272537231404E-2</c:v>
                </c:pt>
                <c:pt idx="348">
                  <c:v>6.8619012832641602E-2</c:v>
                </c:pt>
                <c:pt idx="349">
                  <c:v>7.23462104797363E-2</c:v>
                </c:pt>
                <c:pt idx="350">
                  <c:v>5.7236909866333001E-2</c:v>
                </c:pt>
                <c:pt idx="351">
                  <c:v>4.0016889572143499E-2</c:v>
                </c:pt>
                <c:pt idx="352">
                  <c:v>0.13090276718139601</c:v>
                </c:pt>
                <c:pt idx="353">
                  <c:v>5.4821014404296799E-2</c:v>
                </c:pt>
                <c:pt idx="354">
                  <c:v>8.4061861038207994E-2</c:v>
                </c:pt>
                <c:pt idx="355">
                  <c:v>6.7528963088989202E-2</c:v>
                </c:pt>
                <c:pt idx="356">
                  <c:v>7.5638055801391602E-2</c:v>
                </c:pt>
                <c:pt idx="357">
                  <c:v>0.160315036773681</c:v>
                </c:pt>
                <c:pt idx="358">
                  <c:v>4.3144941329955999E-2</c:v>
                </c:pt>
                <c:pt idx="359">
                  <c:v>6.9944143295288003E-2</c:v>
                </c:pt>
                <c:pt idx="360">
                  <c:v>4.5316219329833901E-2</c:v>
                </c:pt>
                <c:pt idx="361">
                  <c:v>4.6929836273193297E-2</c:v>
                </c:pt>
                <c:pt idx="362">
                  <c:v>0.104408025741577</c:v>
                </c:pt>
                <c:pt idx="363">
                  <c:v>9.1019153594970703E-2</c:v>
                </c:pt>
                <c:pt idx="364">
                  <c:v>4.2715787887573201E-2</c:v>
                </c:pt>
                <c:pt idx="365">
                  <c:v>4.2005062103271401E-2</c:v>
                </c:pt>
                <c:pt idx="366">
                  <c:v>4.7231912612914997E-2</c:v>
                </c:pt>
                <c:pt idx="367">
                  <c:v>4.2649030685424798E-2</c:v>
                </c:pt>
                <c:pt idx="368">
                  <c:v>7.9386711120605399E-2</c:v>
                </c:pt>
                <c:pt idx="369">
                  <c:v>4.2824983596801702E-2</c:v>
                </c:pt>
                <c:pt idx="370">
                  <c:v>3.4541130065917899E-2</c:v>
                </c:pt>
                <c:pt idx="371">
                  <c:v>7.8862905502319294E-2</c:v>
                </c:pt>
                <c:pt idx="372">
                  <c:v>2.98588275909423E-2</c:v>
                </c:pt>
                <c:pt idx="373">
                  <c:v>4.4646978378295898E-2</c:v>
                </c:pt>
                <c:pt idx="374">
                  <c:v>4.4879913330078097E-2</c:v>
                </c:pt>
                <c:pt idx="375">
                  <c:v>0.12052583694457999</c:v>
                </c:pt>
                <c:pt idx="376">
                  <c:v>4.5986890792846603E-2</c:v>
                </c:pt>
                <c:pt idx="377">
                  <c:v>8.3294868469238198E-2</c:v>
                </c:pt>
                <c:pt idx="378">
                  <c:v>9.0040922164916895E-2</c:v>
                </c:pt>
                <c:pt idx="379">
                  <c:v>6.7775964736938393E-2</c:v>
                </c:pt>
                <c:pt idx="380">
                  <c:v>0.140765190124511</c:v>
                </c:pt>
                <c:pt idx="381">
                  <c:v>4.88529205322265E-2</c:v>
                </c:pt>
                <c:pt idx="382">
                  <c:v>3.7407875061035101E-2</c:v>
                </c:pt>
                <c:pt idx="383">
                  <c:v>7.9814195632934501E-2</c:v>
                </c:pt>
                <c:pt idx="384">
                  <c:v>7.7518701553344699E-2</c:v>
                </c:pt>
                <c:pt idx="385">
                  <c:v>4.2518615722656201E-2</c:v>
                </c:pt>
                <c:pt idx="386">
                  <c:v>0.16700506210327101</c:v>
                </c:pt>
                <c:pt idx="387">
                  <c:v>6.6431999206542899E-2</c:v>
                </c:pt>
                <c:pt idx="388">
                  <c:v>4.3373107910156201E-2</c:v>
                </c:pt>
                <c:pt idx="389">
                  <c:v>9.2864036560058594E-2</c:v>
                </c:pt>
                <c:pt idx="390">
                  <c:v>8.1457853317260701E-2</c:v>
                </c:pt>
                <c:pt idx="391">
                  <c:v>4.2146205902099602E-2</c:v>
                </c:pt>
                <c:pt idx="392">
                  <c:v>8.7424993515014607E-2</c:v>
                </c:pt>
                <c:pt idx="393">
                  <c:v>3.6654710769653299E-2</c:v>
                </c:pt>
                <c:pt idx="394">
                  <c:v>3.7566900253295898E-2</c:v>
                </c:pt>
                <c:pt idx="395">
                  <c:v>4.4095039367675698E-2</c:v>
                </c:pt>
                <c:pt idx="396">
                  <c:v>6.9895029067993095E-2</c:v>
                </c:pt>
                <c:pt idx="397">
                  <c:v>0.13220405578613201</c:v>
                </c:pt>
                <c:pt idx="398">
                  <c:v>7.2675228118896401E-2</c:v>
                </c:pt>
                <c:pt idx="399">
                  <c:v>6.0649871826171799E-2</c:v>
                </c:pt>
                <c:pt idx="400">
                  <c:v>4.5904874801635701E-2</c:v>
                </c:pt>
                <c:pt idx="401">
                  <c:v>5.4052829742431599E-2</c:v>
                </c:pt>
                <c:pt idx="402">
                  <c:v>5.9762001037597601E-2</c:v>
                </c:pt>
                <c:pt idx="403">
                  <c:v>4.3588876724243102E-2</c:v>
                </c:pt>
                <c:pt idx="404">
                  <c:v>6.2307834625244099E-2</c:v>
                </c:pt>
                <c:pt idx="405">
                  <c:v>0.142178058624267</c:v>
                </c:pt>
                <c:pt idx="406">
                  <c:v>5.0912141799926702E-2</c:v>
                </c:pt>
                <c:pt idx="407">
                  <c:v>7.4279069900512695E-2</c:v>
                </c:pt>
                <c:pt idx="408">
                  <c:v>0.15617203712463301</c:v>
                </c:pt>
                <c:pt idx="409">
                  <c:v>7.7852010726928697E-2</c:v>
                </c:pt>
                <c:pt idx="410">
                  <c:v>5.3177833557128899E-2</c:v>
                </c:pt>
                <c:pt idx="411">
                  <c:v>6.5043926239013602E-2</c:v>
                </c:pt>
                <c:pt idx="412">
                  <c:v>4.85129356384277E-2</c:v>
                </c:pt>
                <c:pt idx="413">
                  <c:v>7.8474998474121094E-2</c:v>
                </c:pt>
                <c:pt idx="414">
                  <c:v>8.8281154632568304E-2</c:v>
                </c:pt>
                <c:pt idx="415">
                  <c:v>4.9359798431396401E-2</c:v>
                </c:pt>
                <c:pt idx="416">
                  <c:v>6.8649053573608398E-2</c:v>
                </c:pt>
                <c:pt idx="417">
                  <c:v>7.2265148162841797E-2</c:v>
                </c:pt>
                <c:pt idx="418">
                  <c:v>0.12707781791687001</c:v>
                </c:pt>
                <c:pt idx="419">
                  <c:v>8.3598136901855399E-2</c:v>
                </c:pt>
                <c:pt idx="420">
                  <c:v>6.6718339920043904E-2</c:v>
                </c:pt>
                <c:pt idx="421">
                  <c:v>6.3215970993041895E-2</c:v>
                </c:pt>
                <c:pt idx="422">
                  <c:v>7.9218864440917899E-2</c:v>
                </c:pt>
                <c:pt idx="423">
                  <c:v>0.13286399841308499</c:v>
                </c:pt>
                <c:pt idx="424">
                  <c:v>8.5165977478027302E-2</c:v>
                </c:pt>
                <c:pt idx="425">
                  <c:v>3.8889884948730399E-2</c:v>
                </c:pt>
                <c:pt idx="426">
                  <c:v>7.5386047363281194E-2</c:v>
                </c:pt>
                <c:pt idx="427">
                  <c:v>0.13710188865661599</c:v>
                </c:pt>
                <c:pt idx="428">
                  <c:v>8.1502914428710896E-2</c:v>
                </c:pt>
                <c:pt idx="429">
                  <c:v>8.5675001144409096E-2</c:v>
                </c:pt>
                <c:pt idx="430">
                  <c:v>3.4022092819213798E-2</c:v>
                </c:pt>
                <c:pt idx="431">
                  <c:v>7.4656009674072196E-2</c:v>
                </c:pt>
                <c:pt idx="432">
                  <c:v>7.9931974411010701E-2</c:v>
                </c:pt>
                <c:pt idx="433">
                  <c:v>5.5788993835449198E-2</c:v>
                </c:pt>
                <c:pt idx="434">
                  <c:v>7.8139066696166895E-2</c:v>
                </c:pt>
                <c:pt idx="435">
                  <c:v>8.2811117172241197E-2</c:v>
                </c:pt>
                <c:pt idx="436">
                  <c:v>9.3054056167602497E-2</c:v>
                </c:pt>
                <c:pt idx="437">
                  <c:v>8.2010030746459905E-2</c:v>
                </c:pt>
                <c:pt idx="438">
                  <c:v>4.7521829605102497E-2</c:v>
                </c:pt>
                <c:pt idx="439">
                  <c:v>4.8926115036010701E-2</c:v>
                </c:pt>
                <c:pt idx="440">
                  <c:v>8.2010269165038993E-2</c:v>
                </c:pt>
                <c:pt idx="441">
                  <c:v>4.6740055084228502E-2</c:v>
                </c:pt>
                <c:pt idx="442">
                  <c:v>8.2379817962646401E-2</c:v>
                </c:pt>
                <c:pt idx="443">
                  <c:v>0.14044070243835399</c:v>
                </c:pt>
                <c:pt idx="444">
                  <c:v>8.5496902465820299E-2</c:v>
                </c:pt>
                <c:pt idx="445">
                  <c:v>0.16827583312988201</c:v>
                </c:pt>
                <c:pt idx="446">
                  <c:v>6.3914060592651298E-2</c:v>
                </c:pt>
                <c:pt idx="447">
                  <c:v>7.5332164764404297E-2</c:v>
                </c:pt>
                <c:pt idx="448">
                  <c:v>4.3035745620727497E-2</c:v>
                </c:pt>
                <c:pt idx="449">
                  <c:v>6.4820051193237305E-2</c:v>
                </c:pt>
                <c:pt idx="450">
                  <c:v>8.3109140396118095E-2</c:v>
                </c:pt>
                <c:pt idx="451">
                  <c:v>7.65249729156494E-2</c:v>
                </c:pt>
                <c:pt idx="452">
                  <c:v>4.7901153564453097E-2</c:v>
                </c:pt>
                <c:pt idx="453">
                  <c:v>7.5050830841064398E-2</c:v>
                </c:pt>
                <c:pt idx="454">
                  <c:v>0.111965894699096</c:v>
                </c:pt>
                <c:pt idx="455">
                  <c:v>4.45020198822021E-2</c:v>
                </c:pt>
                <c:pt idx="456">
                  <c:v>9.0690135955810505E-2</c:v>
                </c:pt>
                <c:pt idx="457">
                  <c:v>7.3879957199096596E-2</c:v>
                </c:pt>
                <c:pt idx="458">
                  <c:v>5.6782007217407199E-2</c:v>
                </c:pt>
                <c:pt idx="459">
                  <c:v>4.0832996368408203E-2</c:v>
                </c:pt>
                <c:pt idx="460">
                  <c:v>0.127583026885986</c:v>
                </c:pt>
                <c:pt idx="461">
                  <c:v>9.3057155609130804E-2</c:v>
                </c:pt>
                <c:pt idx="462">
                  <c:v>4.9589157104492097E-2</c:v>
                </c:pt>
                <c:pt idx="463">
                  <c:v>0.14129185676574699</c:v>
                </c:pt>
                <c:pt idx="464">
                  <c:v>4.34460639953613E-2</c:v>
                </c:pt>
                <c:pt idx="465">
                  <c:v>7.5414896011352497E-2</c:v>
                </c:pt>
                <c:pt idx="466">
                  <c:v>8.7837219238281194E-2</c:v>
                </c:pt>
                <c:pt idx="467">
                  <c:v>4.3834209442138602E-2</c:v>
                </c:pt>
                <c:pt idx="468">
                  <c:v>3.7993907928466797E-2</c:v>
                </c:pt>
                <c:pt idx="469">
                  <c:v>7.9825878143310505E-2</c:v>
                </c:pt>
                <c:pt idx="470">
                  <c:v>4.8923254013061503E-2</c:v>
                </c:pt>
                <c:pt idx="471">
                  <c:v>4.06079292297363E-2</c:v>
                </c:pt>
                <c:pt idx="472">
                  <c:v>4.4773817062377902E-2</c:v>
                </c:pt>
                <c:pt idx="473">
                  <c:v>4.8297405242919901E-2</c:v>
                </c:pt>
                <c:pt idx="474">
                  <c:v>9.0932846069335896E-2</c:v>
                </c:pt>
                <c:pt idx="475">
                  <c:v>9.2565059661865207E-2</c:v>
                </c:pt>
                <c:pt idx="476">
                  <c:v>5.7591199874877902E-2</c:v>
                </c:pt>
                <c:pt idx="477">
                  <c:v>8.6554765701293904E-2</c:v>
                </c:pt>
                <c:pt idx="478">
                  <c:v>5.13989925384521E-2</c:v>
                </c:pt>
                <c:pt idx="479">
                  <c:v>4.3914079666137598E-2</c:v>
                </c:pt>
                <c:pt idx="480">
                  <c:v>8.3651065826416002E-2</c:v>
                </c:pt>
                <c:pt idx="481">
                  <c:v>0.128864049911499</c:v>
                </c:pt>
                <c:pt idx="482">
                  <c:v>3.9512157440185498E-2</c:v>
                </c:pt>
                <c:pt idx="483">
                  <c:v>4.3298959732055602E-2</c:v>
                </c:pt>
                <c:pt idx="484">
                  <c:v>0.137377023696899</c:v>
                </c:pt>
                <c:pt idx="485">
                  <c:v>4.6309947967529297E-2</c:v>
                </c:pt>
                <c:pt idx="486">
                  <c:v>7.8310012817382799E-2</c:v>
                </c:pt>
                <c:pt idx="487">
                  <c:v>7.7096939086913993E-2</c:v>
                </c:pt>
                <c:pt idx="488">
                  <c:v>7.5487852096557603E-2</c:v>
                </c:pt>
                <c:pt idx="489">
                  <c:v>6.7171096801757799E-2</c:v>
                </c:pt>
                <c:pt idx="490">
                  <c:v>7.7350854873657199E-2</c:v>
                </c:pt>
                <c:pt idx="491">
                  <c:v>7.5305223464965806E-2</c:v>
                </c:pt>
                <c:pt idx="492">
                  <c:v>0.12928795814514099</c:v>
                </c:pt>
                <c:pt idx="493">
                  <c:v>7.6378107070922796E-2</c:v>
                </c:pt>
                <c:pt idx="494">
                  <c:v>4.1250944137573201E-2</c:v>
                </c:pt>
                <c:pt idx="495">
                  <c:v>4.6406745910644497E-2</c:v>
                </c:pt>
                <c:pt idx="496">
                  <c:v>6.2917947769164997E-2</c:v>
                </c:pt>
                <c:pt idx="497">
                  <c:v>8.2695007324218694E-2</c:v>
                </c:pt>
                <c:pt idx="498">
                  <c:v>5.3940057754516602E-2</c:v>
                </c:pt>
                <c:pt idx="499">
                  <c:v>6.6822052001953097E-2</c:v>
                </c:pt>
                <c:pt idx="500">
                  <c:v>8.7248086929321206E-2</c:v>
                </c:pt>
                <c:pt idx="501">
                  <c:v>0.161476850509643</c:v>
                </c:pt>
                <c:pt idx="502">
                  <c:v>8.5440158843994099E-2</c:v>
                </c:pt>
                <c:pt idx="503">
                  <c:v>0.119415044784545</c:v>
                </c:pt>
                <c:pt idx="504">
                  <c:v>7.1617126464843694E-2</c:v>
                </c:pt>
                <c:pt idx="505">
                  <c:v>7.6505899429321206E-2</c:v>
                </c:pt>
                <c:pt idx="506">
                  <c:v>0.105738878250122</c:v>
                </c:pt>
                <c:pt idx="507">
                  <c:v>4.4089078903198201E-2</c:v>
                </c:pt>
                <c:pt idx="508">
                  <c:v>4.3429136276245103E-2</c:v>
                </c:pt>
                <c:pt idx="509">
                  <c:v>0.17951989173889099</c:v>
                </c:pt>
                <c:pt idx="510">
                  <c:v>8.5896968841552707E-2</c:v>
                </c:pt>
                <c:pt idx="511">
                  <c:v>4.05411720275878E-2</c:v>
                </c:pt>
                <c:pt idx="512">
                  <c:v>7.5824975967407199E-2</c:v>
                </c:pt>
                <c:pt idx="513">
                  <c:v>8.0400943756103502E-2</c:v>
                </c:pt>
                <c:pt idx="514">
                  <c:v>9.2220783233642495E-2</c:v>
                </c:pt>
                <c:pt idx="515">
                  <c:v>6.9653034210204995E-2</c:v>
                </c:pt>
                <c:pt idx="516">
                  <c:v>5.0653219223022398E-2</c:v>
                </c:pt>
                <c:pt idx="517">
                  <c:v>6.4580917358398396E-2</c:v>
                </c:pt>
                <c:pt idx="518">
                  <c:v>6.8410873413085896E-2</c:v>
                </c:pt>
                <c:pt idx="519">
                  <c:v>8.1387996673583901E-2</c:v>
                </c:pt>
                <c:pt idx="520">
                  <c:v>0.145050048828125</c:v>
                </c:pt>
                <c:pt idx="521">
                  <c:v>4.2051076889038003E-2</c:v>
                </c:pt>
                <c:pt idx="522">
                  <c:v>8.15451145172119E-2</c:v>
                </c:pt>
                <c:pt idx="523">
                  <c:v>0.12147092819213801</c:v>
                </c:pt>
                <c:pt idx="524">
                  <c:v>0.13838386535644501</c:v>
                </c:pt>
                <c:pt idx="525">
                  <c:v>5.2644729614257799E-2</c:v>
                </c:pt>
                <c:pt idx="526">
                  <c:v>8.7907075881957994E-2</c:v>
                </c:pt>
                <c:pt idx="527">
                  <c:v>6.0981035232543897E-2</c:v>
                </c:pt>
                <c:pt idx="528">
                  <c:v>6.3491106033325195E-2</c:v>
                </c:pt>
                <c:pt idx="529">
                  <c:v>9.6367835998535101E-2</c:v>
                </c:pt>
                <c:pt idx="530">
                  <c:v>5.9677839279174798E-2</c:v>
                </c:pt>
                <c:pt idx="531">
                  <c:v>8.9547157287597601E-2</c:v>
                </c:pt>
                <c:pt idx="532">
                  <c:v>8.2346916198730399E-2</c:v>
                </c:pt>
                <c:pt idx="533">
                  <c:v>0.272148847579956</c:v>
                </c:pt>
                <c:pt idx="534">
                  <c:v>5.0295829772949198E-2</c:v>
                </c:pt>
                <c:pt idx="535">
                  <c:v>4.2750835418701102E-2</c:v>
                </c:pt>
                <c:pt idx="536">
                  <c:v>6.9710016250610296E-2</c:v>
                </c:pt>
                <c:pt idx="537">
                  <c:v>4.3808937072753899E-2</c:v>
                </c:pt>
                <c:pt idx="538">
                  <c:v>4.5785188674926702E-2</c:v>
                </c:pt>
                <c:pt idx="539">
                  <c:v>9.5208883285522405E-2</c:v>
                </c:pt>
                <c:pt idx="540">
                  <c:v>8.8164091110229395E-2</c:v>
                </c:pt>
                <c:pt idx="541">
                  <c:v>5.7796239852905197E-2</c:v>
                </c:pt>
                <c:pt idx="542">
                  <c:v>8.1788063049316406E-2</c:v>
                </c:pt>
                <c:pt idx="543">
                  <c:v>0.19432878494262601</c:v>
                </c:pt>
                <c:pt idx="544">
                  <c:v>6.9294929504394503E-2</c:v>
                </c:pt>
                <c:pt idx="545">
                  <c:v>0.108431816101074</c:v>
                </c:pt>
                <c:pt idx="546">
                  <c:v>7.6348066329955999E-2</c:v>
                </c:pt>
                <c:pt idx="547">
                  <c:v>4.8216819763183497E-2</c:v>
                </c:pt>
                <c:pt idx="548">
                  <c:v>7.0060968399047796E-2</c:v>
                </c:pt>
                <c:pt idx="549">
                  <c:v>6.7440748214721596E-2</c:v>
                </c:pt>
                <c:pt idx="550">
                  <c:v>5.83081245422363E-2</c:v>
                </c:pt>
                <c:pt idx="551">
                  <c:v>0.159744977951049</c:v>
                </c:pt>
                <c:pt idx="552">
                  <c:v>4.2252063751220703E-2</c:v>
                </c:pt>
                <c:pt idx="553">
                  <c:v>8.0021142959594699E-2</c:v>
                </c:pt>
                <c:pt idx="554">
                  <c:v>8.3289861679077107E-2</c:v>
                </c:pt>
                <c:pt idx="555">
                  <c:v>7.0591926574707003E-2</c:v>
                </c:pt>
                <c:pt idx="556">
                  <c:v>0.149226188659667</c:v>
                </c:pt>
                <c:pt idx="557">
                  <c:v>7.8996181488037095E-2</c:v>
                </c:pt>
                <c:pt idx="558">
                  <c:v>5.1437616348266602E-2</c:v>
                </c:pt>
                <c:pt idx="559">
                  <c:v>0.15192508697509699</c:v>
                </c:pt>
                <c:pt idx="560">
                  <c:v>8.2522153854370103E-2</c:v>
                </c:pt>
                <c:pt idx="561">
                  <c:v>6.9437265396118095E-2</c:v>
                </c:pt>
                <c:pt idx="562">
                  <c:v>8.4909200668334905E-2</c:v>
                </c:pt>
                <c:pt idx="563">
                  <c:v>4.9187898635864202E-2</c:v>
                </c:pt>
                <c:pt idx="564">
                  <c:v>9.5566987991332994E-2</c:v>
                </c:pt>
                <c:pt idx="565">
                  <c:v>3.9884090423583901E-2</c:v>
                </c:pt>
                <c:pt idx="566">
                  <c:v>7.7430963516235296E-2</c:v>
                </c:pt>
                <c:pt idx="567">
                  <c:v>9.0749740600585896E-2</c:v>
                </c:pt>
                <c:pt idx="568">
                  <c:v>0.134092092514038</c:v>
                </c:pt>
                <c:pt idx="569">
                  <c:v>7.5556278228759696E-2</c:v>
                </c:pt>
                <c:pt idx="570">
                  <c:v>4.4818878173828097E-2</c:v>
                </c:pt>
                <c:pt idx="571">
                  <c:v>7.4937105178832994E-2</c:v>
                </c:pt>
                <c:pt idx="572">
                  <c:v>5.7196855545043897E-2</c:v>
                </c:pt>
                <c:pt idx="573">
                  <c:v>9.7774982452392495E-2</c:v>
                </c:pt>
                <c:pt idx="574">
                  <c:v>0.14304113388061501</c:v>
                </c:pt>
                <c:pt idx="575">
                  <c:v>5.6887865066528299E-2</c:v>
                </c:pt>
                <c:pt idx="576">
                  <c:v>4.7400951385497998E-2</c:v>
                </c:pt>
                <c:pt idx="577">
                  <c:v>7.8234910964965806E-2</c:v>
                </c:pt>
                <c:pt idx="578">
                  <c:v>0.199100971221923</c:v>
                </c:pt>
                <c:pt idx="579">
                  <c:v>4.4571876525878899E-2</c:v>
                </c:pt>
                <c:pt idx="580">
                  <c:v>7.1469068527221596E-2</c:v>
                </c:pt>
                <c:pt idx="581">
                  <c:v>7.9126119613647405E-2</c:v>
                </c:pt>
                <c:pt idx="582">
                  <c:v>4.2220830917358398E-2</c:v>
                </c:pt>
                <c:pt idx="583">
                  <c:v>6.5510988235473605E-2</c:v>
                </c:pt>
                <c:pt idx="584">
                  <c:v>8.7378978729248005E-2</c:v>
                </c:pt>
                <c:pt idx="585">
                  <c:v>8.2311153411865207E-2</c:v>
                </c:pt>
                <c:pt idx="586">
                  <c:v>0.14355278015136699</c:v>
                </c:pt>
                <c:pt idx="587">
                  <c:v>7.3107957839965806E-2</c:v>
                </c:pt>
                <c:pt idx="588">
                  <c:v>3.5816907882690402E-2</c:v>
                </c:pt>
                <c:pt idx="589">
                  <c:v>3.3363819122314398E-2</c:v>
                </c:pt>
                <c:pt idx="590">
                  <c:v>3.6856174468994099E-2</c:v>
                </c:pt>
                <c:pt idx="591">
                  <c:v>4.90250587463378E-2</c:v>
                </c:pt>
                <c:pt idx="592">
                  <c:v>7.7743053436279297E-2</c:v>
                </c:pt>
                <c:pt idx="593">
                  <c:v>5.2164077758789E-2</c:v>
                </c:pt>
                <c:pt idx="594">
                  <c:v>4.8563003540039E-2</c:v>
                </c:pt>
                <c:pt idx="595">
                  <c:v>0.14030385017395</c:v>
                </c:pt>
                <c:pt idx="596">
                  <c:v>8.5235834121704102E-2</c:v>
                </c:pt>
                <c:pt idx="597">
                  <c:v>0.1493980884552</c:v>
                </c:pt>
                <c:pt idx="598">
                  <c:v>7.7058076858520494E-2</c:v>
                </c:pt>
                <c:pt idx="599">
                  <c:v>6.8406105041503906E-2</c:v>
                </c:pt>
                <c:pt idx="600">
                  <c:v>0.28905701637268</c:v>
                </c:pt>
                <c:pt idx="601">
                  <c:v>7.6140165328979395E-2</c:v>
                </c:pt>
                <c:pt idx="602">
                  <c:v>8.80780220031738E-2</c:v>
                </c:pt>
                <c:pt idx="603">
                  <c:v>0.10466790199279701</c:v>
                </c:pt>
                <c:pt idx="604">
                  <c:v>6.6714763641357394E-2</c:v>
                </c:pt>
                <c:pt idx="605">
                  <c:v>0.252731323242187</c:v>
                </c:pt>
                <c:pt idx="606">
                  <c:v>0.205173969268798</c:v>
                </c:pt>
                <c:pt idx="607">
                  <c:v>7.5503110885620103E-2</c:v>
                </c:pt>
                <c:pt idx="608">
                  <c:v>0.31636238098144498</c:v>
                </c:pt>
                <c:pt idx="609">
                  <c:v>0.15959405899047799</c:v>
                </c:pt>
                <c:pt idx="610">
                  <c:v>5.2623033523559501E-2</c:v>
                </c:pt>
                <c:pt idx="611">
                  <c:v>0.25982737541198703</c:v>
                </c:pt>
                <c:pt idx="612">
                  <c:v>0.25643706321716297</c:v>
                </c:pt>
                <c:pt idx="613">
                  <c:v>0.122878074645996</c:v>
                </c:pt>
                <c:pt idx="614">
                  <c:v>0.17392635345458901</c:v>
                </c:pt>
                <c:pt idx="615">
                  <c:v>0.51703619956970204</c:v>
                </c:pt>
                <c:pt idx="616">
                  <c:v>7.8528881072998005E-2</c:v>
                </c:pt>
                <c:pt idx="617">
                  <c:v>0.151112079620361</c:v>
                </c:pt>
                <c:pt idx="618">
                  <c:v>0.190680027008056</c:v>
                </c:pt>
                <c:pt idx="619">
                  <c:v>7.79919624328613E-2</c:v>
                </c:pt>
                <c:pt idx="620">
                  <c:v>0.22457504272460899</c:v>
                </c:pt>
                <c:pt idx="621">
                  <c:v>0.107800245285034</c:v>
                </c:pt>
                <c:pt idx="622">
                  <c:v>6.8293094635009696E-2</c:v>
                </c:pt>
                <c:pt idx="623">
                  <c:v>8.6447954177856404E-2</c:v>
                </c:pt>
                <c:pt idx="624">
                  <c:v>0.10030484199523899</c:v>
                </c:pt>
                <c:pt idx="625">
                  <c:v>0.15937304496765101</c:v>
                </c:pt>
                <c:pt idx="626">
                  <c:v>8.1482172012329102E-2</c:v>
                </c:pt>
                <c:pt idx="627">
                  <c:v>0.13381099700927701</c:v>
                </c:pt>
                <c:pt idx="628">
                  <c:v>0.21048021316528301</c:v>
                </c:pt>
                <c:pt idx="629">
                  <c:v>0.196225881576538</c:v>
                </c:pt>
                <c:pt idx="630">
                  <c:v>0.13325119018554599</c:v>
                </c:pt>
                <c:pt idx="631">
                  <c:v>6.5961837768554604E-2</c:v>
                </c:pt>
                <c:pt idx="632">
                  <c:v>0.270278930664062</c:v>
                </c:pt>
                <c:pt idx="633">
                  <c:v>6.8392992019653306E-2</c:v>
                </c:pt>
                <c:pt idx="634">
                  <c:v>0.117105960845947</c:v>
                </c:pt>
                <c:pt idx="635">
                  <c:v>0.198143005371093</c:v>
                </c:pt>
                <c:pt idx="636">
                  <c:v>0.111490011215209</c:v>
                </c:pt>
                <c:pt idx="637">
                  <c:v>0.27067780494689903</c:v>
                </c:pt>
                <c:pt idx="638">
                  <c:v>0.13661217689514099</c:v>
                </c:pt>
                <c:pt idx="639">
                  <c:v>7.8329086303710896E-2</c:v>
                </c:pt>
                <c:pt idx="640">
                  <c:v>7.9802036285400293E-2</c:v>
                </c:pt>
                <c:pt idx="641">
                  <c:v>9.4707965850829995E-2</c:v>
                </c:pt>
                <c:pt idx="642">
                  <c:v>0.19015812873840299</c:v>
                </c:pt>
                <c:pt idx="643">
                  <c:v>0.148610830307006</c:v>
                </c:pt>
                <c:pt idx="644">
                  <c:v>0.16329216957092199</c:v>
                </c:pt>
                <c:pt idx="645">
                  <c:v>0.23192214965820299</c:v>
                </c:pt>
                <c:pt idx="646">
                  <c:v>5.1005125045776298E-2</c:v>
                </c:pt>
                <c:pt idx="647">
                  <c:v>8.6055994033813393E-2</c:v>
                </c:pt>
                <c:pt idx="648">
                  <c:v>0.106546163558959</c:v>
                </c:pt>
                <c:pt idx="649">
                  <c:v>0.1802818775177</c:v>
                </c:pt>
                <c:pt idx="650">
                  <c:v>0.13970685005187899</c:v>
                </c:pt>
                <c:pt idx="651">
                  <c:v>0.141175031661987</c:v>
                </c:pt>
                <c:pt idx="652">
                  <c:v>0.109355926513671</c:v>
                </c:pt>
                <c:pt idx="653">
                  <c:v>0.31818890571594199</c:v>
                </c:pt>
                <c:pt idx="654">
                  <c:v>8.8876008987426702E-2</c:v>
                </c:pt>
                <c:pt idx="655">
                  <c:v>0.14679598808288499</c:v>
                </c:pt>
                <c:pt idx="656">
                  <c:v>0.123635053634643</c:v>
                </c:pt>
                <c:pt idx="657">
                  <c:v>0.26637196540832497</c:v>
                </c:pt>
                <c:pt idx="658">
                  <c:v>0.21147489547729401</c:v>
                </c:pt>
                <c:pt idx="659">
                  <c:v>0.85192084312438898</c:v>
                </c:pt>
                <c:pt idx="660">
                  <c:v>0.180867910385131</c:v>
                </c:pt>
                <c:pt idx="661">
                  <c:v>0.11784172058105399</c:v>
                </c:pt>
                <c:pt idx="662">
                  <c:v>9.0080976486205999E-2</c:v>
                </c:pt>
                <c:pt idx="663">
                  <c:v>0.200906991958618</c:v>
                </c:pt>
                <c:pt idx="664">
                  <c:v>9.8248958587646401E-2</c:v>
                </c:pt>
                <c:pt idx="665">
                  <c:v>8.3481073379516602E-2</c:v>
                </c:pt>
                <c:pt idx="666">
                  <c:v>0.23806595802307101</c:v>
                </c:pt>
                <c:pt idx="667">
                  <c:v>0.24126005172729401</c:v>
                </c:pt>
                <c:pt idx="668">
                  <c:v>7.0630788803100503E-2</c:v>
                </c:pt>
                <c:pt idx="669">
                  <c:v>8.2289934158325195E-2</c:v>
                </c:pt>
                <c:pt idx="670">
                  <c:v>0.101900577545166</c:v>
                </c:pt>
                <c:pt idx="671">
                  <c:v>0.108360290527343</c:v>
                </c:pt>
                <c:pt idx="672">
                  <c:v>0.14183831214904699</c:v>
                </c:pt>
                <c:pt idx="673">
                  <c:v>0.266079902648925</c:v>
                </c:pt>
                <c:pt idx="674">
                  <c:v>0.21557712554931599</c:v>
                </c:pt>
                <c:pt idx="675">
                  <c:v>0.106920003890991</c:v>
                </c:pt>
                <c:pt idx="676">
                  <c:v>0.109378099441528</c:v>
                </c:pt>
                <c:pt idx="677">
                  <c:v>0.116892099380493</c:v>
                </c:pt>
                <c:pt idx="678">
                  <c:v>0.16448807716369601</c:v>
                </c:pt>
                <c:pt idx="679">
                  <c:v>0.10797619819641099</c:v>
                </c:pt>
                <c:pt idx="680">
                  <c:v>0.106548070907592</c:v>
                </c:pt>
                <c:pt idx="681">
                  <c:v>0.20865321159362701</c:v>
                </c:pt>
                <c:pt idx="682">
                  <c:v>0.1661057472229</c:v>
                </c:pt>
                <c:pt idx="683">
                  <c:v>0.16364717483520499</c:v>
                </c:pt>
                <c:pt idx="684">
                  <c:v>0.20142889022827101</c:v>
                </c:pt>
                <c:pt idx="685">
                  <c:v>0.43670916557312001</c:v>
                </c:pt>
                <c:pt idx="686">
                  <c:v>0.120194196701049</c:v>
                </c:pt>
                <c:pt idx="687">
                  <c:v>0.67807698249816895</c:v>
                </c:pt>
                <c:pt idx="688">
                  <c:v>0.42566514015197698</c:v>
                </c:pt>
                <c:pt idx="689">
                  <c:v>0.26873803138732899</c:v>
                </c:pt>
                <c:pt idx="690">
                  <c:v>0.128078699111938</c:v>
                </c:pt>
                <c:pt idx="691">
                  <c:v>0.169095039367675</c:v>
                </c:pt>
                <c:pt idx="692">
                  <c:v>0.193923234939575</c:v>
                </c:pt>
                <c:pt idx="693">
                  <c:v>0.20360589027404699</c:v>
                </c:pt>
                <c:pt idx="694">
                  <c:v>0.10352730751037501</c:v>
                </c:pt>
                <c:pt idx="695">
                  <c:v>0.12381887435913</c:v>
                </c:pt>
                <c:pt idx="696">
                  <c:v>0.166533708572387</c:v>
                </c:pt>
                <c:pt idx="697">
                  <c:v>0.18851804733276301</c:v>
                </c:pt>
                <c:pt idx="698">
                  <c:v>0.16157412528991699</c:v>
                </c:pt>
                <c:pt idx="699">
                  <c:v>0.10037422180175699</c:v>
                </c:pt>
                <c:pt idx="700">
                  <c:v>0.16794490814208901</c:v>
                </c:pt>
                <c:pt idx="701">
                  <c:v>0.22883796691894501</c:v>
                </c:pt>
                <c:pt idx="702">
                  <c:v>0.15072894096374501</c:v>
                </c:pt>
                <c:pt idx="703">
                  <c:v>0.14788699150085399</c:v>
                </c:pt>
                <c:pt idx="704">
                  <c:v>0.28866815567016602</c:v>
                </c:pt>
                <c:pt idx="705">
                  <c:v>0.15752601623535101</c:v>
                </c:pt>
                <c:pt idx="706">
                  <c:v>0.33305191993713301</c:v>
                </c:pt>
                <c:pt idx="707">
                  <c:v>0.10424780845642</c:v>
                </c:pt>
                <c:pt idx="708">
                  <c:v>0.30010604858398399</c:v>
                </c:pt>
                <c:pt idx="709">
                  <c:v>0.118469953536987</c:v>
                </c:pt>
                <c:pt idx="710">
                  <c:v>0.12699317932128901</c:v>
                </c:pt>
                <c:pt idx="711">
                  <c:v>0.10064697265625</c:v>
                </c:pt>
                <c:pt idx="712">
                  <c:v>6.8879127502441406E-2</c:v>
                </c:pt>
                <c:pt idx="713">
                  <c:v>0.23507308959960899</c:v>
                </c:pt>
                <c:pt idx="714">
                  <c:v>5.8724164962768499E-2</c:v>
                </c:pt>
                <c:pt idx="715">
                  <c:v>0.15227007865905701</c:v>
                </c:pt>
                <c:pt idx="716">
                  <c:v>0.19802284240722601</c:v>
                </c:pt>
                <c:pt idx="717">
                  <c:v>0.18856024742126401</c:v>
                </c:pt>
                <c:pt idx="718">
                  <c:v>0.32493209838867099</c:v>
                </c:pt>
                <c:pt idx="719">
                  <c:v>0.16480803489685</c:v>
                </c:pt>
                <c:pt idx="720">
                  <c:v>0.111194849014282</c:v>
                </c:pt>
                <c:pt idx="721">
                  <c:v>0.148425102233886</c:v>
                </c:pt>
                <c:pt idx="722">
                  <c:v>0.227086782455444</c:v>
                </c:pt>
                <c:pt idx="723">
                  <c:v>0.152040004730224</c:v>
                </c:pt>
                <c:pt idx="724">
                  <c:v>0.25595808029174799</c:v>
                </c:pt>
                <c:pt idx="725">
                  <c:v>0.15174913406372001</c:v>
                </c:pt>
                <c:pt idx="726">
                  <c:v>0.16874599456787101</c:v>
                </c:pt>
                <c:pt idx="727">
                  <c:v>0.13659000396728499</c:v>
                </c:pt>
                <c:pt idx="728">
                  <c:v>0.10746431350707999</c:v>
                </c:pt>
                <c:pt idx="729">
                  <c:v>0.27769994735717701</c:v>
                </c:pt>
                <c:pt idx="730">
                  <c:v>0.279015302658081</c:v>
                </c:pt>
                <c:pt idx="731">
                  <c:v>0.121743202209472</c:v>
                </c:pt>
                <c:pt idx="732">
                  <c:v>0.166085004806518</c:v>
                </c:pt>
                <c:pt idx="733">
                  <c:v>0.113204002380371</c:v>
                </c:pt>
                <c:pt idx="734">
                  <c:v>0.104211330413818</c:v>
                </c:pt>
                <c:pt idx="735">
                  <c:v>0.117360115051269</c:v>
                </c:pt>
                <c:pt idx="736">
                  <c:v>0.24547910690307601</c:v>
                </c:pt>
                <c:pt idx="737">
                  <c:v>7.6817989349365207E-2</c:v>
                </c:pt>
                <c:pt idx="738">
                  <c:v>0.121443033218383</c:v>
                </c:pt>
                <c:pt idx="739">
                  <c:v>7.85391330718994E-2</c:v>
                </c:pt>
                <c:pt idx="740">
                  <c:v>0.187300205230712</c:v>
                </c:pt>
                <c:pt idx="741">
                  <c:v>0.121816873550415</c:v>
                </c:pt>
                <c:pt idx="742">
                  <c:v>0.27114200592040999</c:v>
                </c:pt>
                <c:pt idx="743">
                  <c:v>0.21234107017517001</c:v>
                </c:pt>
                <c:pt idx="744">
                  <c:v>0.34580397605895902</c:v>
                </c:pt>
                <c:pt idx="745">
                  <c:v>0.28732228279113697</c:v>
                </c:pt>
                <c:pt idx="746">
                  <c:v>0.29003095626830999</c:v>
                </c:pt>
                <c:pt idx="747">
                  <c:v>0.33705997467040999</c:v>
                </c:pt>
                <c:pt idx="748">
                  <c:v>0.39951896667480402</c:v>
                </c:pt>
                <c:pt idx="749">
                  <c:v>0.13113212585449199</c:v>
                </c:pt>
                <c:pt idx="750">
                  <c:v>0.17110800743103</c:v>
                </c:pt>
                <c:pt idx="751">
                  <c:v>0.24911808967590299</c:v>
                </c:pt>
                <c:pt idx="752">
                  <c:v>0.12239193916320799</c:v>
                </c:pt>
                <c:pt idx="753">
                  <c:v>0.16053891181945801</c:v>
                </c:pt>
                <c:pt idx="754">
                  <c:v>0.20844292640685999</c:v>
                </c:pt>
                <c:pt idx="755">
                  <c:v>0.16043210029602001</c:v>
                </c:pt>
                <c:pt idx="756">
                  <c:v>0.132069110870361</c:v>
                </c:pt>
                <c:pt idx="757">
                  <c:v>0.15146589279174799</c:v>
                </c:pt>
                <c:pt idx="758">
                  <c:v>0.113743066787719</c:v>
                </c:pt>
                <c:pt idx="759">
                  <c:v>0.22671699523925701</c:v>
                </c:pt>
                <c:pt idx="760">
                  <c:v>0.12802386283874501</c:v>
                </c:pt>
                <c:pt idx="761">
                  <c:v>0.112483024597167</c:v>
                </c:pt>
                <c:pt idx="762">
                  <c:v>0.125444650650024</c:v>
                </c:pt>
                <c:pt idx="763">
                  <c:v>0.17161393165588301</c:v>
                </c:pt>
                <c:pt idx="764">
                  <c:v>0.157123804092407</c:v>
                </c:pt>
                <c:pt idx="765">
                  <c:v>0.31700086593627902</c:v>
                </c:pt>
                <c:pt idx="766">
                  <c:v>0.155376195907592</c:v>
                </c:pt>
                <c:pt idx="767">
                  <c:v>0.11241602897644</c:v>
                </c:pt>
                <c:pt idx="768">
                  <c:v>0.16846895217895499</c:v>
                </c:pt>
                <c:pt idx="769">
                  <c:v>0.14799189567565901</c:v>
                </c:pt>
                <c:pt idx="770">
                  <c:v>0.30556178092956499</c:v>
                </c:pt>
                <c:pt idx="771">
                  <c:v>0.126271963119506</c:v>
                </c:pt>
                <c:pt idx="772">
                  <c:v>7.1503877639770494E-2</c:v>
                </c:pt>
                <c:pt idx="773">
                  <c:v>0.25577402114868097</c:v>
                </c:pt>
                <c:pt idx="774">
                  <c:v>0.142682790756225</c:v>
                </c:pt>
                <c:pt idx="775">
                  <c:v>0.11455798149108801</c:v>
                </c:pt>
                <c:pt idx="776">
                  <c:v>0.120710849761962</c:v>
                </c:pt>
                <c:pt idx="777">
                  <c:v>0.30144214630126898</c:v>
                </c:pt>
                <c:pt idx="778">
                  <c:v>8.0832004547119099E-2</c:v>
                </c:pt>
                <c:pt idx="779">
                  <c:v>8.5435152053832994E-2</c:v>
                </c:pt>
                <c:pt idx="780">
                  <c:v>0.25327730178833002</c:v>
                </c:pt>
                <c:pt idx="781">
                  <c:v>0.116108179092407</c:v>
                </c:pt>
                <c:pt idx="782">
                  <c:v>0.27161908149719199</c:v>
                </c:pt>
                <c:pt idx="783">
                  <c:v>9.3065023422241197E-2</c:v>
                </c:pt>
                <c:pt idx="784">
                  <c:v>0.307011127471923</c:v>
                </c:pt>
                <c:pt idx="785">
                  <c:v>0.130491018295288</c:v>
                </c:pt>
                <c:pt idx="786">
                  <c:v>9.4985008239746094E-2</c:v>
                </c:pt>
                <c:pt idx="787">
                  <c:v>8.5036039352416895E-2</c:v>
                </c:pt>
                <c:pt idx="788">
                  <c:v>0.22936820983886699</c:v>
                </c:pt>
                <c:pt idx="789">
                  <c:v>8.9238166809082003E-2</c:v>
                </c:pt>
                <c:pt idx="790">
                  <c:v>0.18531203269958399</c:v>
                </c:pt>
                <c:pt idx="791">
                  <c:v>0.19073486328125</c:v>
                </c:pt>
                <c:pt idx="792">
                  <c:v>0.176519155502319</c:v>
                </c:pt>
                <c:pt idx="793">
                  <c:v>0.106163024902343</c:v>
                </c:pt>
                <c:pt idx="794">
                  <c:v>0.1787850856781</c:v>
                </c:pt>
                <c:pt idx="795">
                  <c:v>0.13791203498840299</c:v>
                </c:pt>
                <c:pt idx="796">
                  <c:v>0.22911787033080999</c:v>
                </c:pt>
                <c:pt idx="797">
                  <c:v>8.8069915771484306E-2</c:v>
                </c:pt>
                <c:pt idx="798">
                  <c:v>0.154910087585449</c:v>
                </c:pt>
                <c:pt idx="799">
                  <c:v>0.165836095809936</c:v>
                </c:pt>
                <c:pt idx="800">
                  <c:v>9.2223882675170898E-2</c:v>
                </c:pt>
                <c:pt idx="801">
                  <c:v>0.30372524261474598</c:v>
                </c:pt>
                <c:pt idx="802">
                  <c:v>8.03418159484863E-2</c:v>
                </c:pt>
                <c:pt idx="803">
                  <c:v>0.18594527244567799</c:v>
                </c:pt>
                <c:pt idx="804">
                  <c:v>0.24387383460998499</c:v>
                </c:pt>
                <c:pt idx="805">
                  <c:v>8.6633920669555595E-2</c:v>
                </c:pt>
                <c:pt idx="806">
                  <c:v>8.9493751525878906E-2</c:v>
                </c:pt>
                <c:pt idx="807">
                  <c:v>0.129221200942993</c:v>
                </c:pt>
                <c:pt idx="808">
                  <c:v>0.225789070129394</c:v>
                </c:pt>
                <c:pt idx="809">
                  <c:v>0.312789916992187</c:v>
                </c:pt>
                <c:pt idx="810">
                  <c:v>8.8602066040038993E-2</c:v>
                </c:pt>
                <c:pt idx="811">
                  <c:v>7.2411298751830999E-2</c:v>
                </c:pt>
                <c:pt idx="812">
                  <c:v>0.11902737617492599</c:v>
                </c:pt>
                <c:pt idx="813">
                  <c:v>7.9453945159912095E-2</c:v>
                </c:pt>
                <c:pt idx="814">
                  <c:v>6.5558195114135701E-2</c:v>
                </c:pt>
                <c:pt idx="815">
                  <c:v>0.103925943374633</c:v>
                </c:pt>
                <c:pt idx="816">
                  <c:v>0.17443823814392001</c:v>
                </c:pt>
                <c:pt idx="817">
                  <c:v>0.12905216217040999</c:v>
                </c:pt>
                <c:pt idx="818">
                  <c:v>0.150312900543212</c:v>
                </c:pt>
                <c:pt idx="819">
                  <c:v>0.186132907867431</c:v>
                </c:pt>
                <c:pt idx="820">
                  <c:v>0.14932894706725999</c:v>
                </c:pt>
                <c:pt idx="821">
                  <c:v>0.212373971939086</c:v>
                </c:pt>
                <c:pt idx="822">
                  <c:v>0.10141491889953599</c:v>
                </c:pt>
                <c:pt idx="823">
                  <c:v>0.17054700851440399</c:v>
                </c:pt>
                <c:pt idx="824">
                  <c:v>0.15625119209289501</c:v>
                </c:pt>
                <c:pt idx="825">
                  <c:v>0.12599205970764099</c:v>
                </c:pt>
                <c:pt idx="826">
                  <c:v>0.24118089675903301</c:v>
                </c:pt>
                <c:pt idx="827">
                  <c:v>0.24549078941345201</c:v>
                </c:pt>
                <c:pt idx="828">
                  <c:v>0.53061389923095703</c:v>
                </c:pt>
                <c:pt idx="829">
                  <c:v>0.26355504989624001</c:v>
                </c:pt>
                <c:pt idx="830">
                  <c:v>0.39241099357604903</c:v>
                </c:pt>
                <c:pt idx="831">
                  <c:v>0.27038407325744601</c:v>
                </c:pt>
                <c:pt idx="832">
                  <c:v>0.35996103286743097</c:v>
                </c:pt>
                <c:pt idx="833">
                  <c:v>0.140013933181762</c:v>
                </c:pt>
                <c:pt idx="834">
                  <c:v>0.10122108459472599</c:v>
                </c:pt>
                <c:pt idx="835">
                  <c:v>0.23259305953979401</c:v>
                </c:pt>
                <c:pt idx="836">
                  <c:v>0.15184211730957001</c:v>
                </c:pt>
                <c:pt idx="837">
                  <c:v>9.2789888381957994E-2</c:v>
                </c:pt>
                <c:pt idx="838">
                  <c:v>0.330250024795532</c:v>
                </c:pt>
                <c:pt idx="839">
                  <c:v>9.4676017761230399E-2</c:v>
                </c:pt>
                <c:pt idx="840">
                  <c:v>0.105888843536376</c:v>
                </c:pt>
                <c:pt idx="841">
                  <c:v>0.60831713676452603</c:v>
                </c:pt>
                <c:pt idx="842">
                  <c:v>0.24738407135009699</c:v>
                </c:pt>
                <c:pt idx="843">
                  <c:v>0.15940499305725001</c:v>
                </c:pt>
                <c:pt idx="844">
                  <c:v>0.40331697463989202</c:v>
                </c:pt>
                <c:pt idx="845">
                  <c:v>0.13953208923339799</c:v>
                </c:pt>
                <c:pt idx="846">
                  <c:v>0.27728915214538502</c:v>
                </c:pt>
                <c:pt idx="847">
                  <c:v>0.10745882987976001</c:v>
                </c:pt>
                <c:pt idx="848">
                  <c:v>0.25451302528381298</c:v>
                </c:pt>
                <c:pt idx="849">
                  <c:v>0.30067205429077098</c:v>
                </c:pt>
                <c:pt idx="850">
                  <c:v>0.18720412254333399</c:v>
                </c:pt>
                <c:pt idx="851">
                  <c:v>0.13855075836181599</c:v>
                </c:pt>
                <c:pt idx="852">
                  <c:v>7.8603029251098605E-2</c:v>
                </c:pt>
                <c:pt idx="853">
                  <c:v>0.33846807479858398</c:v>
                </c:pt>
                <c:pt idx="854">
                  <c:v>9.9511146545410101E-2</c:v>
                </c:pt>
                <c:pt idx="855">
                  <c:v>0.25185990333557101</c:v>
                </c:pt>
                <c:pt idx="856">
                  <c:v>0.13735699653625399</c:v>
                </c:pt>
                <c:pt idx="857">
                  <c:v>0.103302955627441</c:v>
                </c:pt>
                <c:pt idx="858">
                  <c:v>0.31276798248290999</c:v>
                </c:pt>
                <c:pt idx="859">
                  <c:v>0.20687198638915999</c:v>
                </c:pt>
                <c:pt idx="860">
                  <c:v>0.3085618019104</c:v>
                </c:pt>
                <c:pt idx="861">
                  <c:v>0.20183515548705999</c:v>
                </c:pt>
                <c:pt idx="862">
                  <c:v>0.26039171218871998</c:v>
                </c:pt>
                <c:pt idx="863">
                  <c:v>7.7008247375488198E-2</c:v>
                </c:pt>
                <c:pt idx="864">
                  <c:v>0.178692817687988</c:v>
                </c:pt>
                <c:pt idx="865">
                  <c:v>0.22862887382507299</c:v>
                </c:pt>
                <c:pt idx="866">
                  <c:v>0.18837499618530201</c:v>
                </c:pt>
                <c:pt idx="867">
                  <c:v>0.26033091545104903</c:v>
                </c:pt>
                <c:pt idx="868">
                  <c:v>0.31267285346984802</c:v>
                </c:pt>
                <c:pt idx="869">
                  <c:v>0.133252143859863</c:v>
                </c:pt>
                <c:pt idx="870">
                  <c:v>7.7429056167602497E-2</c:v>
                </c:pt>
                <c:pt idx="871">
                  <c:v>0.21684718132019001</c:v>
                </c:pt>
                <c:pt idx="872">
                  <c:v>7.2427034378051702E-2</c:v>
                </c:pt>
                <c:pt idx="873">
                  <c:v>0.18252325057983301</c:v>
                </c:pt>
                <c:pt idx="874">
                  <c:v>0.246052265167236</c:v>
                </c:pt>
                <c:pt idx="875">
                  <c:v>0.18161678314208901</c:v>
                </c:pt>
                <c:pt idx="876">
                  <c:v>0.245683908462524</c:v>
                </c:pt>
                <c:pt idx="877">
                  <c:v>0.33762097358703602</c:v>
                </c:pt>
                <c:pt idx="878">
                  <c:v>8.0218076705932603E-2</c:v>
                </c:pt>
                <c:pt idx="879">
                  <c:v>5.9823989868164E-2</c:v>
                </c:pt>
                <c:pt idx="880">
                  <c:v>0.11129713058471601</c:v>
                </c:pt>
                <c:pt idx="881">
                  <c:v>0.31231379508972101</c:v>
                </c:pt>
                <c:pt idx="882">
                  <c:v>0.14483213424682601</c:v>
                </c:pt>
                <c:pt idx="883">
                  <c:v>0.15139508247375399</c:v>
                </c:pt>
                <c:pt idx="884">
                  <c:v>0.19125390052795399</c:v>
                </c:pt>
                <c:pt idx="885">
                  <c:v>0.22454237937927199</c:v>
                </c:pt>
                <c:pt idx="886">
                  <c:v>9.8098993301391602E-2</c:v>
                </c:pt>
                <c:pt idx="887">
                  <c:v>0.18000006675720201</c:v>
                </c:pt>
                <c:pt idx="888">
                  <c:v>0.16327500343322701</c:v>
                </c:pt>
                <c:pt idx="889">
                  <c:v>0.12646389007568301</c:v>
                </c:pt>
                <c:pt idx="890">
                  <c:v>0.22434902191162101</c:v>
                </c:pt>
                <c:pt idx="891">
                  <c:v>7.5355052947998005E-2</c:v>
                </c:pt>
                <c:pt idx="892">
                  <c:v>0.15368080139160101</c:v>
                </c:pt>
                <c:pt idx="893">
                  <c:v>0.26260900497436501</c:v>
                </c:pt>
                <c:pt idx="894">
                  <c:v>0.150280952453613</c:v>
                </c:pt>
                <c:pt idx="895">
                  <c:v>0.21227216720580999</c:v>
                </c:pt>
                <c:pt idx="896">
                  <c:v>0.124543905258178</c:v>
                </c:pt>
                <c:pt idx="897">
                  <c:v>0.36710906028747498</c:v>
                </c:pt>
                <c:pt idx="898">
                  <c:v>0.15421104431152299</c:v>
                </c:pt>
                <c:pt idx="899">
                  <c:v>0.12752485275268499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76-D245-B0A2-50E7ED744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788447"/>
        <c:axId val="1334808463"/>
      </c:lineChart>
      <c:catAx>
        <c:axId val="13347884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4808463"/>
        <c:crosses val="autoZero"/>
        <c:auto val="1"/>
        <c:lblAlgn val="ctr"/>
        <c:lblOffset val="100"/>
        <c:noMultiLvlLbl val="0"/>
      </c:catAx>
      <c:valAx>
        <c:axId val="133480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478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EE98-5879-094B-BC56-6F7F1B6B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0E70-CC91-124D-AEA7-880027E6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F7B2-D7C9-9644-AAC3-C1868622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73AB-BD0B-D941-97DB-1FD8273E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6365-38AA-2744-9AB7-676ABFFF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353-3E0F-9644-AF7E-B61CA22C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04E03-9BA4-6945-BC63-AFF0A118E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789-724E-8F4A-BF55-A4EC23A4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06B0-DC29-8A43-8979-A6B27601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E9F9-2C46-0D48-ABA6-536CE0E9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C0E35-150E-2B48-A1D1-13B6BBE9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C5329-CAFC-684B-9C94-E18D9B79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3600-CA40-0E48-93A8-4FB8E64B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BFD7-B8E9-0741-9D95-A52114B3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6AF6-9D23-AF4A-9BE5-F8D4E873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737A-C561-A246-824B-79C0A58A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C0B6-798F-B048-807C-2DD7998C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7465-D798-2540-90EE-1F3225A6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CB2E-893B-8C43-AD0B-9BAEB39F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0816-95A2-4F42-8ED1-5E91DC71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4A5-C9A4-6B40-AE31-A0D31F5C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986AD-4A86-984A-8CD6-68FA782F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70FF-8735-8140-93C9-9B30C48D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0F8E-2718-414E-90D3-D8306E67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481E-8051-F447-BF50-3A4004E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D116-D56F-5C4A-BE9A-10F804E4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6031-A3D5-F044-976F-AC5248A92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FCA78-49E4-1448-B3F0-E8818FFF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6E38-30F5-0B48-AC77-90A7AF9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04C1-9340-D547-A236-A575629A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70F1-37F9-1948-868A-86FE407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B3ED-3090-2A46-A459-B288F959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180C3-C7AF-9248-A3B5-937405E5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E930-683C-5C40-BF04-38B7929C5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FA35A-C692-DE48-B76F-7E67C827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205E6-5E69-004E-BCC2-8A40A451A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42FE2-FFB8-184B-8785-39FC0306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5F84C-5AFB-6345-865D-307426FA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D3C85-1BEE-4E4F-BF92-C317A1C8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5E1C-ABBC-064C-9A80-C453253E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59EF5-6232-DB43-A7B1-950819F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BCE06-E596-CE4A-AECA-72C6BC8C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AC22-8AE0-5343-93BA-A84BEFF3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F670D-BDF4-9E4B-AA97-C8C44154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EBCA1-B56B-5047-B3F9-585C6C7E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A169E-43EA-3C41-AB79-926CB1B1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634E-4AE6-7C44-9C22-0225B3C0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5C4B-37B0-514D-8AF0-6FBB71E6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1F70C-232A-814F-B4E4-FAEA56B8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52EBF-E409-2141-9108-6F27D17F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1F59-BF95-634A-BC33-E57CDF6C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C13E-5D89-8149-ABC8-8B5B7C30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3DC9-FE32-0B44-9D39-C0740879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0FAF4-8F02-DA47-A111-248C8AAF8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C4D2F-9860-FE43-9CD9-BD5E4F9C7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5A1C-9A1F-8942-AA69-516CD1EC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79AED-DF1C-4547-B027-1EC53123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1F23-F0EA-1E40-A3D4-C51C00BC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A8248-CC52-BC49-9CB5-753587B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A3ED-3C55-0543-869B-3FB31FCD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0792-519D-D343-8F65-0F37F32A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2CF-FCFC-3543-BB87-717F2BF2F58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266C-99B8-1B46-9AC0-9D2E481B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6A26-3907-7E4A-B529-FA91E9EDB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FDF7-C8F3-A443-A286-51611AC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8A7490-7810-8C44-A7D6-2D2407BA5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366289"/>
              </p:ext>
            </p:extLst>
          </p:nvPr>
        </p:nvGraphicFramePr>
        <p:xfrm>
          <a:off x="1356561" y="237616"/>
          <a:ext cx="9680408" cy="662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778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E22584-996A-F145-BCF4-9AA41ABE5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89098"/>
              </p:ext>
            </p:extLst>
          </p:nvPr>
        </p:nvGraphicFramePr>
        <p:xfrm>
          <a:off x="970547" y="353428"/>
          <a:ext cx="10643937" cy="629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43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Marwan Zouinkhi</dc:creator>
  <cp:lastModifiedBy>Marwan Zouinkhi</cp:lastModifiedBy>
  <cp:revision>1</cp:revision>
  <dcterms:created xsi:type="dcterms:W3CDTF">2022-02-02T14:29:03Z</dcterms:created>
  <dcterms:modified xsi:type="dcterms:W3CDTF">2022-02-02T14:30:43Z</dcterms:modified>
</cp:coreProperties>
</file>