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5042d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25042d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48e10d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48e10d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48e10d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48e10d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5042d7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5042d7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5042d7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5042d7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48e10d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48e10d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5042d7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5042d7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5042d7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5042d7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25042d7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25042d7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5042d7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5042d7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5042d7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5042d7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5042d7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5042d7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5042d7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5042d7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5042d7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5042d7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5042d7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5042d7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042d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5042d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wardsdatascience.com/whats-wrong-with-spectrograms-and-cnns-for-audio-processing-311377d7cc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figure/A-snapshot-of-AnnoEmo-for-annotating-the-arousal-and-valence-values_fig1_34690163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yiannak/basic_audio_handling/blob/master/notebobok.ipynb" TargetMode="External"/><Relationship Id="rId4" Type="http://schemas.openxmlformats.org/officeDocument/2006/relationships/hyperlink" Target="https://github.com/tyiannak/multimodalAnalysis/tree/master/audio" TargetMode="External"/><Relationship Id="rId9" Type="http://schemas.openxmlformats.org/officeDocument/2006/relationships/hyperlink" Target="https://towardsdatascience.com/music-genre-recognition-using-convolutional-neural-networks-cnn-part-1-212c6b93da76" TargetMode="External"/><Relationship Id="rId5" Type="http://schemas.openxmlformats.org/officeDocument/2006/relationships/hyperlink" Target="https://betterprogramming.pub/how-to-extract-any-artists-data-using-spotify-s-api-python-and-spotipy-4c079401bc37" TargetMode="External"/><Relationship Id="rId6" Type="http://schemas.openxmlformats.org/officeDocument/2006/relationships/hyperlink" Target="https://www.linkedin.com/pulse/how-spotify-knows-your-feelings-almost-exploratory-data-martins/" TargetMode="External"/><Relationship Id="rId7" Type="http://schemas.openxmlformats.org/officeDocument/2006/relationships/hyperlink" Target="https://hackernoon.com/how-to-use-machine-learning-to-color-your-lighting-based-on-music-mood-bi163u8l" TargetMode="External"/><Relationship Id="rId8" Type="http://schemas.openxmlformats.org/officeDocument/2006/relationships/hyperlink" Target="https://link.springer.com/article/10.1007/s11042-019-08192-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zouros/dl_gms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mzouros/dl_gmsa/main/Greek_Songs_Lis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zouros/dl_gmsa/blob/main/Spotify_Tracks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Greek Music Sentiment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Michael Zouros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CNN Implementation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Lots of different architectures have been tested, resulting on similar results                                                 (&lt;0.4 validation accuracy)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In all the architectures our model seems to not be able to learn after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Tried most of overfitting avoidance techniques (kernel </a:t>
            </a:r>
            <a:r>
              <a:rPr lang="el"/>
              <a:t>regularization</a:t>
            </a:r>
            <a:r>
              <a:rPr lang="el"/>
              <a:t>, batch normalization, dropout, 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Tried with different model sizes (layers, nodes), batch sizes, kernel &amp; stride sizes, dropout values, number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Tried with a perfect balanced set of 500 samples for each sentiment (4k samples total) - after data augmentation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CNN Results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649" y="445037"/>
            <a:ext cx="2592450" cy="42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22"/>
            <a:ext cx="2919475" cy="1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4047" y="2987597"/>
            <a:ext cx="2919475" cy="206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Discussion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Problems during implementation: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1 by 1 matching very time 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Lots of duplicates required extra work (eg Stavros Xarxakos and Stavros Ksarhakos, both indicating the same Artist)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Spotify classifies as Artists singers, songwriters, lyricists and producers. Need to take all of those into consideration when searching if a specific song in our dataset exists as a registry in Spotify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Annotating an audio recording is challenging. How many emotions should we define to recognize?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Emotions are subjective, people would interpret it differently. It is hard to define the notion of emotions.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Audio Analysis through image classification tend to have bad accuracy results (&lt;0.5) (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https://towardsdatascience.com/whats-wrong-with-spectrograms-and-cnns-for-audio-processing-311377d7ccd</a:t>
            </a:r>
            <a:r>
              <a:rPr lang="el"/>
              <a:t>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Future Work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Experiment with: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Bigger Dataset (10k+ images)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Bigger image size (maybe 512x512)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Pre-trained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Classification in </a:t>
            </a:r>
            <a:r>
              <a:rPr lang="el"/>
              <a:t>4</a:t>
            </a:r>
            <a:r>
              <a:rPr lang="el"/>
              <a:t> sentiments (Happy, Calm, Sad, Angry) instead of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Different NN architectures (eg CNN-RNN in parallel)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Instead of feature extraction through Spotify's API, use an Annotation App, so volunteers individuals can annotate according to their belief (eg. </a:t>
            </a:r>
            <a:r>
              <a:rPr lang="el" u="sng">
                <a:solidFill>
                  <a:schemeClr val="hlink"/>
                </a:solidFill>
                <a:hlinkClick r:id="rId3"/>
              </a:rPr>
              <a:t>AnnoEmo</a:t>
            </a:r>
            <a:r>
              <a:rPr lang="el"/>
              <a:t> app)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Food for Thought: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How Spotify quantify its track's variables is not clear, but usually in fuzzy logic, a team of specialists define the pertinence degree between qualitative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A happy song may have sad lyrics and vice versa. A more realistic song sentiment analysis would require both text and sound analysis and classification.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References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https://github.com/tyiannak/basic_audio_handling/blob/master/notebobok.ipynb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4"/>
              </a:rPr>
              <a:t>https://github.com/tyiannak/multimodalAnalysis/tree/master/audio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5"/>
              </a:rPr>
              <a:t>https://betterprogramming.pub/how-to-extract-any-artists-data-using-spotify-s-api-python-and-spotipy-4c079401bc37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https://www.linkedin.com/pulse/how-spotify-knows-your-feelings-almost-exploratory-data-martins/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7"/>
              </a:rPr>
              <a:t>https://hackernoon.com/how-to-use-machine-learning-to-color-your-lighting-based-on-music-mood-bi163u8l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8"/>
              </a:rPr>
              <a:t>https://link.springer.com/article/10.1007/s11042-019-08192-x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u="sng">
                <a:solidFill>
                  <a:schemeClr val="hlink"/>
                </a:solidFill>
                <a:hlinkClick r:id="rId9"/>
              </a:rPr>
              <a:t>https://towardsdatascience.com/music-genre-recognition-using-convolutional-neural-networks-cnn-part-1-212c6b93da76</a:t>
            </a:r>
            <a:r>
              <a:rPr lang="el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and many more..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you!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25" y="1489825"/>
            <a:ext cx="461833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Problem to Solve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Audio (song)</a:t>
            </a:r>
            <a:r>
              <a:rPr lang="el"/>
              <a:t> classification to a specific Sentiment according to the Valence-Arousal 2D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Implementation in Python3 with the use of various libraries (OpenCV, Numpy, Matplotlib/Seaborn, Pydub/Librosa, Sklearn/Keras)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Github repo: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https://github.com/mzouros/dl_gmsa</a:t>
            </a:r>
            <a:r>
              <a:rPr lang="el"/>
              <a:t> </a:t>
            </a:r>
            <a:r>
              <a:rPr lang="el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Collection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Approximately 10k Greek songs were collected spanning from the Interwar Period (1920-1940) and Greek Junta / Dictatorship (1967-1974), until today (2021)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songs collected were in various forms (.mp3, .wma, .wav) and their aggregated size exceeds 120 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Initial Dataset: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https://raw.githubusercontent.com/mzouros/dl_gmsa/main/Greek_Songs_List.txt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Preparation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Data Cleanup: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Remove any unnecessary files (.txt, .jpg, .zip,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Delete songs with generic names (eg. Track01)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Delete duplicate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Try and narrow down live performance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Data Matching: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Create folders for each Singer OR Songwriter OR Lyricist OR Producer (according to Spotify's registries) and assort each song to a single specific folder (locally)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Create the same folders on Spotify, then search which of the songs in our DB is a registry on Spotify. For each matching, insert the song to its corresponding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1 by 1 matching each song to its Spotify counterpart. Rename each song of the dataset according to Spotify's Track name registries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Validation &amp; Feature Extraction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Data Validation: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/>
              <a:t>Deal with bad matching / misspellings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/>
              <a:t>Validate Playlist names (Spotify) against Album names (locally)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/>
              <a:t>Validate Playlist track names (Spotify) against Album track names (locally)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Feature Extraction: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/>
              <a:t>Feature extraction via Spotify's API and export data to .csv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/>
              <a:t>Some of the features extracted were Danceability, Energy, Valence, Liveness and Loudness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Song Features: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https://github.com/mzouros/dl_gmsa/blob/main/Spotify_Tracks.csv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Preprocessing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5046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Transform .mp3 and .wma files to .wav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Resample all tracks to 8k Hz (or keep their original frequency) and to monophonic (mono)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Create songs' sentiments classification logic, according to Arousal-Valence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Classify each song to a specific sentiment according to its values from the .csv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Valence-Arousal Model &amp; Classified Songs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25" y="1489825"/>
            <a:ext cx="4255312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553" y="1489825"/>
            <a:ext cx="248084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Exploration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Optical: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Waveforms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Spectograms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Mel Spectograms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Chromas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Tonnetz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CENS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MFCCs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STFTs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ZCRs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900" y="370750"/>
            <a:ext cx="1900155" cy="1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899" y="1736375"/>
            <a:ext cx="1900151" cy="136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899" y="3099200"/>
            <a:ext cx="1900151" cy="168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050" y="51475"/>
            <a:ext cx="1900149" cy="168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049" y="1710438"/>
            <a:ext cx="1900151" cy="168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7050" y="3398400"/>
            <a:ext cx="1900151" cy="1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Revision &amp; Augmentation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After experimenting with the initial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Consider more data (via SpecAugmentation                                                          - Frequency Mask)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Reconsider total of images per sentiment                                                category (500 images for each category -                                                           4k images), so to have the perfect balanced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Reconsider image size from 128x128                                                                   to 256x256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675" y="1489825"/>
            <a:ext cx="2998424" cy="265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