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6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173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469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8808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173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469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7840" cy="318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173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469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8808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173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469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7840" cy="318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524960" y="67248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7619040" y="446796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359600" y="2817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680480" y="1189080"/>
            <a:ext cx="5783040" cy="145692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2E1F1649-DAFD-4B67-8D43-75A476D87B5D}" type="slidenum">
              <a:rPr b="0" lang="en-US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92480" y="1260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57C3381D-EE1D-45B0-BCD2-DE5058A69659}" type="slidenum">
              <a:rPr b="0" lang="en-US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towardsdatascience.com/from-raw-images-to-real-time-predictions-with-deep-learning-ddbbda1be0e4" TargetMode="External"/><Relationship Id="rId2" Type="http://schemas.openxmlformats.org/officeDocument/2006/relationships/hyperlink" Target="https://medium.com/swlh/image-classification-using-machine-learning-and-deep-learning-2b18bfe4693f" TargetMode="External"/><Relationship Id="rId3" Type="http://schemas.openxmlformats.org/officeDocument/2006/relationships/hyperlink" Target="https://github.com/hasabo/Machine-Learning/blob/master/Python/Image_Classification%20/Image_Classification.ipynb" TargetMode="External"/><Relationship Id="rId4" Type="http://schemas.openxmlformats.org/officeDocument/2006/relationships/hyperlink" Target="https://www.analyticsvidhya.com/blog/2019/08/3-techniques-extract-features-from-image-data-machine-learning-python/" TargetMode="External"/><Relationship Id="rId5" Type="http://schemas.openxmlformats.org/officeDocument/2006/relationships/hyperlink" Target="https://freecontent.manning.com/the-computer-vision-pipeline-part-4-feature-extraction/" TargetMode="External"/><Relationship Id="rId6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zouros/ml_dof" TargetMode="External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sniafas/photography-style-analysis/tree/main/dataset" TargetMode="External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680480" y="1189080"/>
            <a:ext cx="5783040" cy="1456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Roboto Slab"/>
                <a:ea typeface="Roboto Slab"/>
              </a:rPr>
              <a:t>Depth of Field Prediction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680480" y="3049560"/>
            <a:ext cx="5783040" cy="90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Ζούρος Μιχάλης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Results - SVC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kernel = ‘rbf’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C = 2, gamma = ‘scale’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oogle Shape;121;p22" descr=""/>
          <p:cNvPicPr/>
          <p:nvPr/>
        </p:nvPicPr>
        <p:blipFill>
          <a:blip r:embed="rId1"/>
          <a:stretch/>
        </p:blipFill>
        <p:spPr>
          <a:xfrm>
            <a:off x="5644440" y="1565280"/>
            <a:ext cx="3111120" cy="300312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353880" y="2529000"/>
            <a:ext cx="4837320" cy="204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Precision/Recall &amp; ROC Curves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128;p23" descr=""/>
          <p:cNvPicPr/>
          <p:nvPr/>
        </p:nvPicPr>
        <p:blipFill>
          <a:blip r:embed="rId1"/>
          <a:stretch/>
        </p:blipFill>
        <p:spPr>
          <a:xfrm>
            <a:off x="276840" y="1489680"/>
            <a:ext cx="4240080" cy="3078720"/>
          </a:xfrm>
          <a:prstGeom prst="rect">
            <a:avLst/>
          </a:prstGeom>
          <a:ln>
            <a:noFill/>
          </a:ln>
        </p:spPr>
      </p:pic>
      <p:pic>
        <p:nvPicPr>
          <p:cNvPr id="108" name="Google Shape;129;p23" descr=""/>
          <p:cNvPicPr/>
          <p:nvPr/>
        </p:nvPicPr>
        <p:blipFill>
          <a:blip r:embed="rId2"/>
          <a:stretch/>
        </p:blipFill>
        <p:spPr>
          <a:xfrm>
            <a:off x="4578480" y="1489680"/>
            <a:ext cx="4311000" cy="307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Discussion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Problems during implementation: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DoF is a concept closely related to the 3D world and trying to identify it inside a 2D image with traditional ML methods proved challenging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DoF estimation (for labeling) in 200x200 size images was eye-hurting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OpenCV library's default colorspace is BGR. Extra transformations needed to plot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Bias -&gt; shallows are humans/animals/plants, deeps are landscapes and many are from top down angle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White background TOP DOWNs and deep DoF images which include sky and/or sea reflection were becoming a noise for our Deep dataset after the Laplacian Filter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Future Work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Different libraries like Mahotas, which provides more advanced features such as haralick, local binary patterns, etc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Different algorithms, like Decision Trees (..but, CNN FTW)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RGB, HSV instead of Grayscale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Bigger Dataset (1000+ images)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Bigger image size (maybe 600x600)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SMOTE for Dataset’s balancing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References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 u="sng">
                <a:solidFill>
                  <a:srgbClr val="8bc34a"/>
                </a:solidFill>
                <a:uFillTx/>
                <a:latin typeface="Roboto"/>
                <a:ea typeface="Roboto"/>
                <a:hlinkClick r:id="rId1"/>
              </a:rPr>
              <a:t>https://towardsdatascience.com/from-raw-images-to-real-time-predictions-with-deep-learning-ddbbda1be0e4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 u="sng">
                <a:solidFill>
                  <a:srgbClr val="8bc34a"/>
                </a:solidFill>
                <a:uFillTx/>
                <a:latin typeface="Roboto"/>
                <a:ea typeface="Roboto"/>
                <a:hlinkClick r:id="rId2"/>
              </a:rPr>
              <a:t>https://medium.com/swlh/image-classification-using-machine-learning-and-deep-learning-2b18bfe4693f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 u="sng">
                <a:solidFill>
                  <a:srgbClr val="8bc34a"/>
                </a:solidFill>
                <a:uFillTx/>
                <a:latin typeface="Roboto"/>
                <a:ea typeface="Roboto"/>
                <a:hlinkClick r:id="rId3"/>
              </a:rPr>
              <a:t>https://github.com/hasabo/Machine-Learning/blob/master/Python/Image_Classification%20/Image_Classification.ipynb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 u="sng">
                <a:solidFill>
                  <a:srgbClr val="8bc34a"/>
                </a:solidFill>
                <a:uFillTx/>
                <a:latin typeface="Roboto"/>
                <a:ea typeface="Roboto"/>
                <a:hlinkClick r:id="rId4"/>
              </a:rPr>
              <a:t>https://www.analyticsvidhya.com/blog/2019/08/3-techniques-extract-features-from-image-data-machine-learning-python/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 u="sng">
                <a:solidFill>
                  <a:srgbClr val="8bc34a"/>
                </a:solidFill>
                <a:uFillTx/>
                <a:latin typeface="Roboto"/>
                <a:ea typeface="Roboto"/>
                <a:hlinkClick r:id="rId5"/>
              </a:rPr>
              <a:t>https://freecontent.manning.com/the-computer-vision-pipeline-part-4-feature-extraction/</a:t>
            </a: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Thank you!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Google Shape;154;p27" descr=""/>
          <p:cNvPicPr/>
          <p:nvPr/>
        </p:nvPicPr>
        <p:blipFill>
          <a:blip r:embed="rId1"/>
          <a:stretch/>
        </p:blipFill>
        <p:spPr>
          <a:xfrm>
            <a:off x="2262960" y="1489680"/>
            <a:ext cx="4618080" cy="307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Problem to Solve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Image classification to Deep and Shallow Depth of Field images from RAW images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Implementation in Python3 with the use of various libraries (OpenCV, Numpy, Matplotlib/Seaborn, Sklearn/Keras)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Github: </a:t>
            </a:r>
            <a:r>
              <a:rPr b="0" lang="en-US" sz="1800" spc="-1" strike="noStrike" u="sng">
                <a:solidFill>
                  <a:srgbClr val="8bc34a"/>
                </a:solidFill>
                <a:uFillTx/>
                <a:latin typeface="Roboto"/>
                <a:ea typeface="Roboto"/>
                <a:hlinkClick r:id="rId1"/>
              </a:rPr>
              <a:t>https://github.com/mzouros/ml_dof</a:t>
            </a: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 Collection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Toy Dataset from personal portofolio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Main Dataset downloaded from </a:t>
            </a:r>
            <a:r>
              <a:rPr b="0" lang="en-US" sz="1800" spc="-1" strike="noStrike" u="sng">
                <a:solidFill>
                  <a:srgbClr val="8bc34a"/>
                </a:solidFill>
                <a:uFillTx/>
                <a:latin typeface="Roboto"/>
                <a:ea typeface="Roboto"/>
                <a:hlinkClick r:id="rId1"/>
              </a:rPr>
              <a:t>https://github.com/sniafas/photography-style-analysis/tree/main/dataset</a:t>
            </a: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  (over 25k images)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Many thanks to @tygiannak and @sniafas for the data supply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 Preparation &amp; Pre-processing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Handcrafted preparation of the Training/Test datasets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500 images labeled as Deep(0) or Shallow(1) DoF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80/20 ratio (Training: 400 / Test: 100)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Input dataset (RAW images)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Image Standardization - resize images to 200x200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 Exploration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Changing Colorspaces (GBR, RGB, Grayscale)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Geometric Transformations (Scale, Rotate)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Smoothing (Blur, GaussianBlur)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Thresholding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Edge Detection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Morphological Transformations (Open, Gradient)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Histograms (RGB, Grayscale, Edges)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Gradients (Sobel, Laplacian)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Feature Extraction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88080" y="150480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For kNN, SVC: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Load images as 16-bit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Remove noise by blurring with a Gaussian filter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Convert the image to grayscale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Apply Laplace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Convert images back to 8-bit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The output of this process is a features vector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For CNN there is no need for Feature Extraction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 Revision &amp; Augmentation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Consider image size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from 100x100 back to original size (200x200)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Consider more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Augment dataset via Image Transformation (Rotation)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from 200 images to 500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Classification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34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Fit Models: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032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kNN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032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SVC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032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CNN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34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Train / Test Accuracy Difference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34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Metrics: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032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Accuracy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032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Recall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032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Precision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032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F1 Score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032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Confusion Matrix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34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Average &amp; Standard Deviation of all Metrics (kNN)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340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Precision / Recall and ROC Curves (SVC)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Results - kNN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Algorithm = auto (same results for all)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k = range(1, 15)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Google Shape;113;p21" descr=""/>
          <p:cNvPicPr/>
          <p:nvPr/>
        </p:nvPicPr>
        <p:blipFill>
          <a:blip r:embed="rId1"/>
          <a:stretch/>
        </p:blipFill>
        <p:spPr>
          <a:xfrm>
            <a:off x="3487680" y="2201760"/>
            <a:ext cx="5268240" cy="236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2021-02-14T20:05:37Z</dcterms:modified>
  <cp:revision>1</cp:revision>
  <dc:subject/>
  <dc:title/>
</cp:coreProperties>
</file>