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0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7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0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3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0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5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9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65A2-D388-4913-8641-101CB8C9457B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DC8E9-8DB5-4928-ABCC-1B1CFF20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3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715491" y="1376218"/>
                <a:ext cx="2863273" cy="1699636"/>
              </a:xfrm>
            </p:spPr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715491" y="1376218"/>
                <a:ext cx="2863273" cy="16996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31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C_y  (F_y (t))/A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C_y  (F_y (t))/A</dc:title>
  <dc:creator>Zepeng Ma</dc:creator>
  <cp:lastModifiedBy>Zepeng Ma</cp:lastModifiedBy>
  <cp:revision>2</cp:revision>
  <dcterms:created xsi:type="dcterms:W3CDTF">2016-08-10T10:57:37Z</dcterms:created>
  <dcterms:modified xsi:type="dcterms:W3CDTF">2016-08-10T11:08:27Z</dcterms:modified>
</cp:coreProperties>
</file>