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empathy + boundaries; the product augments remembrance without replacing real relationships.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one cohesive story from import → first dialogue → family co-creation → ritual day trigger.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RAG-first, light fine-tuning (LoRA) later; caching &amp; distillation control COGS.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repeatable channel strategy and PoC → scale path with unit economics discipline.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 with timeline, KPI dashboard mock, and funds allocation pie chart.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11111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Soma: From Memories to Interactive Digital Personas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8229600" cy="27432"/>
          </a:xfrm>
          <a:prstGeom prst="rect">
            <a:avLst/>
          </a:prstGeom>
          <a:solidFill>
            <a:srgbClr val="111111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280160"/>
            <a:ext cx="786384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400"/>
              </a:lnSpc>
              <a:buSzPct val="100000"/>
              <a:buChar char="•"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Problem: Fragmented memories fail to sustain meaningful connection; traditional memorials are static and passive.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Solution: Soma transforms multi-modal life data (text, audio, video, social traces) into a governed, safe, and warm digital persona.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Positioning: The AI platform for family memories and digital continuity.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elasticity: B2C family subscriptions + B2B institutional partnerships (memorial, will/estate, culture).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11111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Product Experience: Dialogue, Collaboration, Rituals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8229600" cy="27432"/>
          </a:xfrm>
          <a:prstGeom prst="rect">
            <a:avLst/>
          </a:prstGeom>
          <a:solidFill>
            <a:srgbClr val="111111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280160"/>
            <a:ext cx="786384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400"/>
              </a:lnSpc>
              <a:buSzPct val="100000"/>
              <a:buChar char="•"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Dialogue (Chat): Ask persona; Soma retrieves relevant memories and replies in the person's style with citations.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Memories/Feed (Collaboration): Families co-curate photos and videos. The memory graph strengthens over time.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Ritual Mode: On key dates, use softer cadence, curated memories, and user-configurable boundaries.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Time-to-First-Persona (TTFP): &lt; 5 minutes to first 'sounds-like-them' reply via guided import.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11111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Architecture &amp; Defensibility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8229600" cy="27432"/>
          </a:xfrm>
          <a:prstGeom prst="rect">
            <a:avLst/>
          </a:prstGeom>
          <a:solidFill>
            <a:srgbClr val="111111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280160"/>
            <a:ext cx="786384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400"/>
              </a:lnSpc>
              <a:buSzPct val="100000"/>
              <a:buChar char="•"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Ingestion &amp; Normalize: Multi-modal inputs with ASR/OCR/metadata and sensitivity labeling.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Memory Graph &amp; Vector Retrieval: Postgres + pgvector (extensible to Pinecone/Neo4j).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 Builder: Style/values modeling with family calibration.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Runtime: RAG-first generation → guardrails → text/voice output; Observability: PCS, factuality, cost/latency.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Consent &amp; Governance: Will/executor permissions, policy engine, immutable audit log; security: encryption-at-rest &amp; in-transit.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Current codebase: React+Vite front-end (unified motion variants) and Self_AI_Agent TypeScript service skeleton.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11111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Business Model &amp; GTM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8229600" cy="27432"/>
          </a:xfrm>
          <a:prstGeom prst="rect">
            <a:avLst/>
          </a:prstGeom>
          <a:solidFill>
            <a:srgbClr val="111111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280160"/>
            <a:ext cx="786384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400"/>
              </a:lnSpc>
              <a:buSzPct val="100000"/>
              <a:buChar char="•"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B2C: Free tier + Premium + Family plan; add-ons (memorial video, 3D rituals, compliant voice).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B2B: Co-branded memorial services, estate planning partners, cultural institutions; license/revenue share.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Marketplace: Plugins/templates; platform take rate.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Growth: Guided import, weekly prompts, family invites; target gross margin &gt;70% via multi-model routing &amp; caching.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11111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Roadmap, KPIs &amp; Fundraising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8229600" cy="27432"/>
          </a:xfrm>
          <a:prstGeom prst="rect">
            <a:avLst/>
          </a:prstGeom>
          <a:solidFill>
            <a:srgbClr val="111111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280160"/>
            <a:ext cx="786384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400"/>
              </a:lnSpc>
              <a:buSzPct val="100000"/>
              <a:buChar char="•"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Roadmap: v1 Persona-RAG + family collaboration + governance; v1.5 rituals &amp; memorial videos; v2 multimodal long-term graph; v3 cultural memory network.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North Star: Family monthly interactive minutes; Key: TTFP, weekly dialogues, ritual participation, PCS, factual citations, conversion, gross margin.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Ask: Funding for model/data infra, compliance &amp; audits, B2B channels, and key hires with 12–18 month milestones.</a:t>
            </a:r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22222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 &amp; Mitigations: Ethics, cost/latency, data security; governance and guardrails are built-in by design.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Soma 5-Page Pitch</dc:title>
  <dc:subject>PptxGenJS Presentation</dc:subject>
  <dc:creator>PptxGenJS</dc:creator>
  <cp:lastModifiedBy>PptxGenJS</cp:lastModifiedBy>
  <cp:revision>1</cp:revision>
  <dcterms:created xsi:type="dcterms:W3CDTF">2025-10-09T18:57:13Z</dcterms:created>
  <dcterms:modified xsi:type="dcterms:W3CDTF">2025-10-09T18:57:13Z</dcterms:modified>
</cp:coreProperties>
</file>