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65" r:id="rId6"/>
    <p:sldId id="270"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000000"/>
    <a:srgbClr val="EEF7E9"/>
    <a:srgbClr val="DCE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BA0741-25AB-4ED8-883B-A2BE62B2E2A6}" v="5677" dt="2022-04-05T16:05:14.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87990" autoAdjust="0"/>
  </p:normalViewPr>
  <p:slideViewPr>
    <p:cSldViewPr>
      <p:cViewPr varScale="1">
        <p:scale>
          <a:sx n="96" d="100"/>
          <a:sy n="96" d="100"/>
        </p:scale>
        <p:origin x="1038" y="8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PACE" userId="5f128c38-951f-4dfa-9c97-3cecf607327f" providerId="ADAL" clId="{34388A17-C365-4B38-B05C-AD03CC2CC883}"/>
    <pc:docChg chg="undo custSel addSld delSld modSld sldOrd">
      <pc:chgData name="Fabio PACE" userId="5f128c38-951f-4dfa-9c97-3cecf607327f" providerId="ADAL" clId="{34388A17-C365-4B38-B05C-AD03CC2CC883}" dt="2022-02-19T21:20:50.988" v="1268" actId="20577"/>
      <pc:docMkLst>
        <pc:docMk/>
      </pc:docMkLst>
      <pc:sldChg chg="addSp delSp modSp mod">
        <pc:chgData name="Fabio PACE" userId="5f128c38-951f-4dfa-9c97-3cecf607327f" providerId="ADAL" clId="{34388A17-C365-4B38-B05C-AD03CC2CC883}" dt="2022-02-19T17:44:11.474" v="52" actId="1076"/>
        <pc:sldMkLst>
          <pc:docMk/>
          <pc:sldMk cId="3273445363" sldId="321"/>
        </pc:sldMkLst>
        <pc:spChg chg="add mod">
          <ac:chgData name="Fabio PACE" userId="5f128c38-951f-4dfa-9c97-3cecf607327f" providerId="ADAL" clId="{34388A17-C365-4B38-B05C-AD03CC2CC883}" dt="2022-02-19T17:44:00.398" v="51" actId="123"/>
          <ac:spMkLst>
            <pc:docMk/>
            <pc:sldMk cId="3273445363" sldId="321"/>
            <ac:spMk id="4" creationId="{71020754-B87B-46D2-8069-58A1F330B005}"/>
          </ac:spMkLst>
        </pc:spChg>
        <pc:spChg chg="mod">
          <ac:chgData name="Fabio PACE" userId="5f128c38-951f-4dfa-9c97-3cecf607327f" providerId="ADAL" clId="{34388A17-C365-4B38-B05C-AD03CC2CC883}" dt="2022-02-19T17:42:22.330" v="22" actId="20577"/>
          <ac:spMkLst>
            <pc:docMk/>
            <pc:sldMk cId="3273445363" sldId="321"/>
            <ac:spMk id="13" creationId="{F8C982C0-DD47-4D1F-98B9-E5096AD69142}"/>
          </ac:spMkLst>
        </pc:spChg>
        <pc:picChg chg="add mod">
          <ac:chgData name="Fabio PACE" userId="5f128c38-951f-4dfa-9c97-3cecf607327f" providerId="ADAL" clId="{34388A17-C365-4B38-B05C-AD03CC2CC883}" dt="2022-02-19T17:44:11.474" v="52" actId="1076"/>
          <ac:picMkLst>
            <pc:docMk/>
            <pc:sldMk cId="3273445363" sldId="321"/>
            <ac:picMk id="5" creationId="{791A3103-8292-49B0-9603-69F3E475FDD6}"/>
          </ac:picMkLst>
        </pc:picChg>
        <pc:inkChg chg="add del">
          <ac:chgData name="Fabio PACE" userId="5f128c38-951f-4dfa-9c97-3cecf607327f" providerId="ADAL" clId="{34388A17-C365-4B38-B05C-AD03CC2CC883}" dt="2022-02-19T17:42:47.421" v="28" actId="9405"/>
          <ac:inkMkLst>
            <pc:docMk/>
            <pc:sldMk cId="3273445363" sldId="321"/>
            <ac:inkMk id="2" creationId="{6838ADEB-5C96-4D6B-A0A7-CF9FFCD6537A}"/>
          </ac:inkMkLst>
        </pc:inkChg>
        <pc:inkChg chg="add del">
          <ac:chgData name="Fabio PACE" userId="5f128c38-951f-4dfa-9c97-3cecf607327f" providerId="ADAL" clId="{34388A17-C365-4B38-B05C-AD03CC2CC883}" dt="2022-02-19T17:42:49.117" v="30" actId="9405"/>
          <ac:inkMkLst>
            <pc:docMk/>
            <pc:sldMk cId="3273445363" sldId="321"/>
            <ac:inkMk id="6" creationId="{111EF402-FEBC-46E2-A96A-A3E7A7456E42}"/>
          </ac:inkMkLst>
        </pc:inkChg>
        <pc:inkChg chg="add del">
          <ac:chgData name="Fabio PACE" userId="5f128c38-951f-4dfa-9c97-3cecf607327f" providerId="ADAL" clId="{34388A17-C365-4B38-B05C-AD03CC2CC883}" dt="2022-02-19T17:42:50.445" v="32" actId="9405"/>
          <ac:inkMkLst>
            <pc:docMk/>
            <pc:sldMk cId="3273445363" sldId="321"/>
            <ac:inkMk id="7" creationId="{8D15005A-78E7-4F21-B31E-ADB19E220D9D}"/>
          </ac:inkMkLst>
        </pc:inkChg>
        <pc:inkChg chg="add del">
          <ac:chgData name="Fabio PACE" userId="5f128c38-951f-4dfa-9c97-3cecf607327f" providerId="ADAL" clId="{34388A17-C365-4B38-B05C-AD03CC2CC883}" dt="2022-02-19T17:42:52.228" v="34" actId="9405"/>
          <ac:inkMkLst>
            <pc:docMk/>
            <pc:sldMk cId="3273445363" sldId="321"/>
            <ac:inkMk id="8" creationId="{BE1A4F1D-CC9C-4684-8391-6E8052D63AE3}"/>
          </ac:inkMkLst>
        </pc:inkChg>
        <pc:inkChg chg="add del">
          <ac:chgData name="Fabio PACE" userId="5f128c38-951f-4dfa-9c97-3cecf607327f" providerId="ADAL" clId="{34388A17-C365-4B38-B05C-AD03CC2CC883}" dt="2022-02-19T17:42:58.589" v="36" actId="9405"/>
          <ac:inkMkLst>
            <pc:docMk/>
            <pc:sldMk cId="3273445363" sldId="321"/>
            <ac:inkMk id="9" creationId="{C9DB4B63-F143-47E9-B290-44C13D7FAFC0}"/>
          </ac:inkMkLst>
        </pc:inkChg>
        <pc:inkChg chg="add del">
          <ac:chgData name="Fabio PACE" userId="5f128c38-951f-4dfa-9c97-3cecf607327f" providerId="ADAL" clId="{34388A17-C365-4B38-B05C-AD03CC2CC883}" dt="2022-02-19T17:43:13.784" v="38" actId="9405"/>
          <ac:inkMkLst>
            <pc:docMk/>
            <pc:sldMk cId="3273445363" sldId="321"/>
            <ac:inkMk id="10" creationId="{E5E709BA-DDC0-4F8B-9EF8-2C2CE5F30B1E}"/>
          </ac:inkMkLst>
        </pc:inkChg>
      </pc:sldChg>
      <pc:sldChg chg="addSp modSp mod">
        <pc:chgData name="Fabio PACE" userId="5f128c38-951f-4dfa-9c97-3cecf607327f" providerId="ADAL" clId="{34388A17-C365-4B38-B05C-AD03CC2CC883}" dt="2022-02-19T17:49:48.776" v="142"/>
        <pc:sldMkLst>
          <pc:docMk/>
          <pc:sldMk cId="3844129141" sldId="322"/>
        </pc:sldMkLst>
        <pc:spChg chg="mod">
          <ac:chgData name="Fabio PACE" userId="5f128c38-951f-4dfa-9c97-3cecf607327f" providerId="ADAL" clId="{34388A17-C365-4B38-B05C-AD03CC2CC883}" dt="2022-02-19T17:47:08.182" v="132" actId="20577"/>
          <ac:spMkLst>
            <pc:docMk/>
            <pc:sldMk cId="3844129141" sldId="322"/>
            <ac:spMk id="13" creationId="{F8C982C0-DD47-4D1F-98B9-E5096AD69142}"/>
          </ac:spMkLst>
        </pc:spChg>
        <pc:picChg chg="add mod">
          <ac:chgData name="Fabio PACE" userId="5f128c38-951f-4dfa-9c97-3cecf607327f" providerId="ADAL" clId="{34388A17-C365-4B38-B05C-AD03CC2CC883}" dt="2022-02-19T17:49:32.683" v="141" actId="1076"/>
          <ac:picMkLst>
            <pc:docMk/>
            <pc:sldMk cId="3844129141" sldId="322"/>
            <ac:picMk id="4" creationId="{79CB53BE-C806-48BA-B535-347C8673350B}"/>
          </ac:picMkLst>
        </pc:picChg>
        <pc:picChg chg="add mod">
          <ac:chgData name="Fabio PACE" userId="5f128c38-951f-4dfa-9c97-3cecf607327f" providerId="ADAL" clId="{34388A17-C365-4B38-B05C-AD03CC2CC883}" dt="2022-02-19T17:49:48.776" v="142"/>
          <ac:picMkLst>
            <pc:docMk/>
            <pc:sldMk cId="3844129141" sldId="322"/>
            <ac:picMk id="5" creationId="{E36819ED-B7E6-4D5F-892C-0DD7FECC0A92}"/>
          </ac:picMkLst>
        </pc:picChg>
      </pc:sldChg>
      <pc:sldChg chg="addSp delSp modSp mod ord">
        <pc:chgData name="Fabio PACE" userId="5f128c38-951f-4dfa-9c97-3cecf607327f" providerId="ADAL" clId="{34388A17-C365-4B38-B05C-AD03CC2CC883}" dt="2022-02-19T18:49:07.218" v="201" actId="1076"/>
        <pc:sldMkLst>
          <pc:docMk/>
          <pc:sldMk cId="2874935693" sldId="323"/>
        </pc:sldMkLst>
        <pc:spChg chg="add mod">
          <ac:chgData name="Fabio PACE" userId="5f128c38-951f-4dfa-9c97-3cecf607327f" providerId="ADAL" clId="{34388A17-C365-4B38-B05C-AD03CC2CC883}" dt="2022-02-19T18:48:59.858" v="200" actId="1076"/>
          <ac:spMkLst>
            <pc:docMk/>
            <pc:sldMk cId="2874935693" sldId="323"/>
            <ac:spMk id="7" creationId="{F43C7158-F68A-4288-984C-50FEB6980D7A}"/>
          </ac:spMkLst>
        </pc:spChg>
        <pc:spChg chg="add mod">
          <ac:chgData name="Fabio PACE" userId="5f128c38-951f-4dfa-9c97-3cecf607327f" providerId="ADAL" clId="{34388A17-C365-4B38-B05C-AD03CC2CC883}" dt="2022-02-19T18:48:38.445" v="198" actId="1076"/>
          <ac:spMkLst>
            <pc:docMk/>
            <pc:sldMk cId="2874935693" sldId="323"/>
            <ac:spMk id="8" creationId="{27B597EC-55C1-42FD-8DD6-E57FD74C85B7}"/>
          </ac:spMkLst>
        </pc:spChg>
        <pc:spChg chg="add mod">
          <ac:chgData name="Fabio PACE" userId="5f128c38-951f-4dfa-9c97-3cecf607327f" providerId="ADAL" clId="{34388A17-C365-4B38-B05C-AD03CC2CC883}" dt="2022-02-19T18:49:07.218" v="201" actId="1076"/>
          <ac:spMkLst>
            <pc:docMk/>
            <pc:sldMk cId="2874935693" sldId="323"/>
            <ac:spMk id="10" creationId="{CE054A47-0AC8-4A4C-BFF1-8BAC0E2A736B}"/>
          </ac:spMkLst>
        </pc:spChg>
        <pc:spChg chg="add mod">
          <ac:chgData name="Fabio PACE" userId="5f128c38-951f-4dfa-9c97-3cecf607327f" providerId="ADAL" clId="{34388A17-C365-4B38-B05C-AD03CC2CC883}" dt="2022-02-19T18:48:45.284" v="199" actId="1076"/>
          <ac:spMkLst>
            <pc:docMk/>
            <pc:sldMk cId="2874935693" sldId="323"/>
            <ac:spMk id="11" creationId="{0573939B-5BCA-4BA3-897F-D7AB4A705071}"/>
          </ac:spMkLst>
        </pc:spChg>
        <pc:spChg chg="mod">
          <ac:chgData name="Fabio PACE" userId="5f128c38-951f-4dfa-9c97-3cecf607327f" providerId="ADAL" clId="{34388A17-C365-4B38-B05C-AD03CC2CC883}" dt="2022-02-19T18:46:19.913" v="167" actId="20577"/>
          <ac:spMkLst>
            <pc:docMk/>
            <pc:sldMk cId="2874935693" sldId="323"/>
            <ac:spMk id="13" creationId="{F8C982C0-DD47-4D1F-98B9-E5096AD69142}"/>
          </ac:spMkLst>
        </pc:spChg>
        <pc:picChg chg="add del mod">
          <ac:chgData name="Fabio PACE" userId="5f128c38-951f-4dfa-9c97-3cecf607327f" providerId="ADAL" clId="{34388A17-C365-4B38-B05C-AD03CC2CC883}" dt="2022-02-19T17:46:44.420" v="97" actId="21"/>
          <ac:picMkLst>
            <pc:docMk/>
            <pc:sldMk cId="2874935693" sldId="323"/>
            <ac:picMk id="4" creationId="{7AB319BB-5E62-4A0B-82A4-5FEC0F72BA6C}"/>
          </ac:picMkLst>
        </pc:picChg>
        <pc:picChg chg="add del mod">
          <ac:chgData name="Fabio PACE" userId="5f128c38-951f-4dfa-9c97-3cecf607327f" providerId="ADAL" clId="{34388A17-C365-4B38-B05C-AD03CC2CC883}" dt="2022-02-19T17:46:44.420" v="97" actId="21"/>
          <ac:picMkLst>
            <pc:docMk/>
            <pc:sldMk cId="2874935693" sldId="323"/>
            <ac:picMk id="5" creationId="{A3A22149-E8E3-4BDC-B280-43C9905956D2}"/>
          </ac:picMkLst>
        </pc:picChg>
        <pc:picChg chg="add del mod">
          <ac:chgData name="Fabio PACE" userId="5f128c38-951f-4dfa-9c97-3cecf607327f" providerId="ADAL" clId="{34388A17-C365-4B38-B05C-AD03CC2CC883}" dt="2022-02-19T17:46:44.420" v="97" actId="21"/>
          <ac:picMkLst>
            <pc:docMk/>
            <pc:sldMk cId="2874935693" sldId="323"/>
            <ac:picMk id="6" creationId="{44B3E9BB-1D4B-4BE9-AB99-C7885557AA6C}"/>
          </ac:picMkLst>
        </pc:picChg>
        <pc:picChg chg="add mod">
          <ac:chgData name="Fabio PACE" userId="5f128c38-951f-4dfa-9c97-3cecf607327f" providerId="ADAL" clId="{34388A17-C365-4B38-B05C-AD03CC2CC883}" dt="2022-02-19T18:48:19.761" v="193" actId="1076"/>
          <ac:picMkLst>
            <pc:docMk/>
            <pc:sldMk cId="2874935693" sldId="323"/>
            <ac:picMk id="9" creationId="{5F9024B1-8901-4990-B594-9154B4AC6E1E}"/>
          </ac:picMkLst>
        </pc:picChg>
        <pc:picChg chg="add mod">
          <ac:chgData name="Fabio PACE" userId="5f128c38-951f-4dfa-9c97-3cecf607327f" providerId="ADAL" clId="{34388A17-C365-4B38-B05C-AD03CC2CC883}" dt="2022-02-19T18:48:21.500" v="194" actId="1076"/>
          <ac:picMkLst>
            <pc:docMk/>
            <pc:sldMk cId="2874935693" sldId="323"/>
            <ac:picMk id="12" creationId="{05D0CA13-BF94-44DF-858E-094F09C2FB28}"/>
          </ac:picMkLst>
        </pc:picChg>
      </pc:sldChg>
      <pc:sldChg chg="addSp modSp mod">
        <pc:chgData name="Fabio PACE" userId="5f128c38-951f-4dfa-9c97-3cecf607327f" providerId="ADAL" clId="{34388A17-C365-4B38-B05C-AD03CC2CC883}" dt="2022-02-19T18:50:45.032" v="232" actId="1076"/>
        <pc:sldMkLst>
          <pc:docMk/>
          <pc:sldMk cId="3898611243" sldId="324"/>
        </pc:sldMkLst>
        <pc:spChg chg="mod">
          <ac:chgData name="Fabio PACE" userId="5f128c38-951f-4dfa-9c97-3cecf607327f" providerId="ADAL" clId="{34388A17-C365-4B38-B05C-AD03CC2CC883}" dt="2022-02-19T18:50:34.771" v="228" actId="20577"/>
          <ac:spMkLst>
            <pc:docMk/>
            <pc:sldMk cId="3898611243" sldId="324"/>
            <ac:spMk id="13" creationId="{F8C982C0-DD47-4D1F-98B9-E5096AD69142}"/>
          </ac:spMkLst>
        </pc:spChg>
        <pc:graphicFrameChg chg="add mod modGraphic">
          <ac:chgData name="Fabio PACE" userId="5f128c38-951f-4dfa-9c97-3cecf607327f" providerId="ADAL" clId="{34388A17-C365-4B38-B05C-AD03CC2CC883}" dt="2022-02-19T18:50:45.032" v="232" actId="1076"/>
          <ac:graphicFrameMkLst>
            <pc:docMk/>
            <pc:sldMk cId="3898611243" sldId="324"/>
            <ac:graphicFrameMk id="4" creationId="{D8C714A5-ED68-4318-A00E-5E4AA547B764}"/>
          </ac:graphicFrameMkLst>
        </pc:graphicFrameChg>
      </pc:sldChg>
      <pc:sldChg chg="addSp delSp modSp add mod">
        <pc:chgData name="Fabio PACE" userId="5f128c38-951f-4dfa-9c97-3cecf607327f" providerId="ADAL" clId="{34388A17-C365-4B38-B05C-AD03CC2CC883}" dt="2022-02-19T17:46:45.800" v="98"/>
        <pc:sldMkLst>
          <pc:docMk/>
          <pc:sldMk cId="1803099754" sldId="326"/>
        </pc:sldMkLst>
        <pc:spChg chg="del">
          <ac:chgData name="Fabio PACE" userId="5f128c38-951f-4dfa-9c97-3cecf607327f" providerId="ADAL" clId="{34388A17-C365-4B38-B05C-AD03CC2CC883}" dt="2022-02-19T17:45:11.051" v="78" actId="478"/>
          <ac:spMkLst>
            <pc:docMk/>
            <pc:sldMk cId="1803099754" sldId="326"/>
            <ac:spMk id="4" creationId="{71020754-B87B-46D2-8069-58A1F330B005}"/>
          </ac:spMkLst>
        </pc:spChg>
        <pc:spChg chg="mod">
          <ac:chgData name="Fabio PACE" userId="5f128c38-951f-4dfa-9c97-3cecf607327f" providerId="ADAL" clId="{34388A17-C365-4B38-B05C-AD03CC2CC883}" dt="2022-02-19T17:45:08.193" v="77" actId="20577"/>
          <ac:spMkLst>
            <pc:docMk/>
            <pc:sldMk cId="1803099754" sldId="326"/>
            <ac:spMk id="13" creationId="{F8C982C0-DD47-4D1F-98B9-E5096AD69142}"/>
          </ac:spMkLst>
        </pc:spChg>
        <pc:picChg chg="del">
          <ac:chgData name="Fabio PACE" userId="5f128c38-951f-4dfa-9c97-3cecf607327f" providerId="ADAL" clId="{34388A17-C365-4B38-B05C-AD03CC2CC883}" dt="2022-02-19T17:45:11.051" v="78" actId="478"/>
          <ac:picMkLst>
            <pc:docMk/>
            <pc:sldMk cId="1803099754" sldId="326"/>
            <ac:picMk id="5" creationId="{791A3103-8292-49B0-9603-69F3E475FDD6}"/>
          </ac:picMkLst>
        </pc:picChg>
        <pc:picChg chg="add mod">
          <ac:chgData name="Fabio PACE" userId="5f128c38-951f-4dfa-9c97-3cecf607327f" providerId="ADAL" clId="{34388A17-C365-4B38-B05C-AD03CC2CC883}" dt="2022-02-19T17:46:45.800" v="98"/>
          <ac:picMkLst>
            <pc:docMk/>
            <pc:sldMk cId="1803099754" sldId="326"/>
            <ac:picMk id="6" creationId="{41F75F78-F415-40FE-BF7E-E346650C816F}"/>
          </ac:picMkLst>
        </pc:picChg>
        <pc:picChg chg="add mod">
          <ac:chgData name="Fabio PACE" userId="5f128c38-951f-4dfa-9c97-3cecf607327f" providerId="ADAL" clId="{34388A17-C365-4B38-B05C-AD03CC2CC883}" dt="2022-02-19T17:46:45.800" v="98"/>
          <ac:picMkLst>
            <pc:docMk/>
            <pc:sldMk cId="1803099754" sldId="326"/>
            <ac:picMk id="7" creationId="{8BD6CBB3-E68F-4C24-81F5-D14B06D6EEAF}"/>
          </ac:picMkLst>
        </pc:picChg>
        <pc:picChg chg="add mod">
          <ac:chgData name="Fabio PACE" userId="5f128c38-951f-4dfa-9c97-3cecf607327f" providerId="ADAL" clId="{34388A17-C365-4B38-B05C-AD03CC2CC883}" dt="2022-02-19T17:46:45.800" v="98"/>
          <ac:picMkLst>
            <pc:docMk/>
            <pc:sldMk cId="1803099754" sldId="326"/>
            <ac:picMk id="8" creationId="{3F5DF7E8-38E9-4788-9098-AD534667B6AC}"/>
          </ac:picMkLst>
        </pc:picChg>
      </pc:sldChg>
      <pc:sldChg chg="add del">
        <pc:chgData name="Fabio PACE" userId="5f128c38-951f-4dfa-9c97-3cecf607327f" providerId="ADAL" clId="{34388A17-C365-4B38-B05C-AD03CC2CC883}" dt="2022-02-19T17:45:12.683" v="80"/>
        <pc:sldMkLst>
          <pc:docMk/>
          <pc:sldMk cId="539467891" sldId="327"/>
        </pc:sldMkLst>
      </pc:sldChg>
      <pc:sldChg chg="add del">
        <pc:chgData name="Fabio PACE" userId="5f128c38-951f-4dfa-9c97-3cecf607327f" providerId="ADAL" clId="{34388A17-C365-4B38-B05C-AD03CC2CC883}" dt="2022-02-19T17:45:18.583" v="82"/>
        <pc:sldMkLst>
          <pc:docMk/>
          <pc:sldMk cId="2868752066" sldId="327"/>
        </pc:sldMkLst>
      </pc:sldChg>
      <pc:sldChg chg="addSp modSp add mod">
        <pc:chgData name="Fabio PACE" userId="5f128c38-951f-4dfa-9c97-3cecf607327f" providerId="ADAL" clId="{34388A17-C365-4B38-B05C-AD03CC2CC883}" dt="2022-02-19T18:52:53.658" v="282" actId="1076"/>
        <pc:sldMkLst>
          <pc:docMk/>
          <pc:sldMk cId="3869970231" sldId="327"/>
        </pc:sldMkLst>
        <pc:spChg chg="add mod">
          <ac:chgData name="Fabio PACE" userId="5f128c38-951f-4dfa-9c97-3cecf607327f" providerId="ADAL" clId="{34388A17-C365-4B38-B05C-AD03CC2CC883}" dt="2022-02-19T18:52:53.658" v="282" actId="1076"/>
          <ac:spMkLst>
            <pc:docMk/>
            <pc:sldMk cId="3869970231" sldId="327"/>
            <ac:spMk id="5" creationId="{ADABC99C-7BE7-44DC-B575-2D1FC9E8CC33}"/>
          </ac:spMkLst>
        </pc:spChg>
        <pc:spChg chg="mod">
          <ac:chgData name="Fabio PACE" userId="5f128c38-951f-4dfa-9c97-3cecf607327f" providerId="ADAL" clId="{34388A17-C365-4B38-B05C-AD03CC2CC883}" dt="2022-02-19T18:51:10.159" v="261" actId="20577"/>
          <ac:spMkLst>
            <pc:docMk/>
            <pc:sldMk cId="3869970231" sldId="327"/>
            <ac:spMk id="13" creationId="{F8C982C0-DD47-4D1F-98B9-E5096AD69142}"/>
          </ac:spMkLst>
        </pc:spChg>
        <pc:picChg chg="add mod">
          <ac:chgData name="Fabio PACE" userId="5f128c38-951f-4dfa-9c97-3cecf607327f" providerId="ADAL" clId="{34388A17-C365-4B38-B05C-AD03CC2CC883}" dt="2022-02-19T18:52:40.006" v="279" actId="1076"/>
          <ac:picMkLst>
            <pc:docMk/>
            <pc:sldMk cId="3869970231" sldId="327"/>
            <ac:picMk id="6" creationId="{21965D65-8F96-41E4-9F43-4C472D4875EB}"/>
          </ac:picMkLst>
        </pc:picChg>
      </pc:sldChg>
      <pc:sldChg chg="addSp modSp add mod">
        <pc:chgData name="Fabio PACE" userId="5f128c38-951f-4dfa-9c97-3cecf607327f" providerId="ADAL" clId="{34388A17-C365-4B38-B05C-AD03CC2CC883}" dt="2022-02-19T19:14:02.797" v="386" actId="1076"/>
        <pc:sldMkLst>
          <pc:docMk/>
          <pc:sldMk cId="3287489503" sldId="328"/>
        </pc:sldMkLst>
        <pc:spChg chg="add mod">
          <ac:chgData name="Fabio PACE" userId="5f128c38-951f-4dfa-9c97-3cecf607327f" providerId="ADAL" clId="{34388A17-C365-4B38-B05C-AD03CC2CC883}" dt="2022-02-19T19:13:57.223" v="384" actId="1076"/>
          <ac:spMkLst>
            <pc:docMk/>
            <pc:sldMk cId="3287489503" sldId="328"/>
            <ac:spMk id="4" creationId="{337357BA-8642-4607-AFBE-7E356893363F}"/>
          </ac:spMkLst>
        </pc:spChg>
        <pc:spChg chg="mod">
          <ac:chgData name="Fabio PACE" userId="5f128c38-951f-4dfa-9c97-3cecf607327f" providerId="ADAL" clId="{34388A17-C365-4B38-B05C-AD03CC2CC883}" dt="2022-02-19T19:12:33.071" v="348" actId="20577"/>
          <ac:spMkLst>
            <pc:docMk/>
            <pc:sldMk cId="3287489503" sldId="328"/>
            <ac:spMk id="13" creationId="{F8C982C0-DD47-4D1F-98B9-E5096AD69142}"/>
          </ac:spMkLst>
        </pc:spChg>
        <pc:picChg chg="add mod">
          <ac:chgData name="Fabio PACE" userId="5f128c38-951f-4dfa-9c97-3cecf607327f" providerId="ADAL" clId="{34388A17-C365-4B38-B05C-AD03CC2CC883}" dt="2022-02-19T19:14:02.797" v="386" actId="1076"/>
          <ac:picMkLst>
            <pc:docMk/>
            <pc:sldMk cId="3287489503" sldId="328"/>
            <ac:picMk id="5" creationId="{A32D5CD6-4B00-483A-B822-28DD2588718E}"/>
          </ac:picMkLst>
        </pc:picChg>
      </pc:sldChg>
      <pc:sldChg chg="addSp modSp add mod">
        <pc:chgData name="Fabio PACE" userId="5f128c38-951f-4dfa-9c97-3cecf607327f" providerId="ADAL" clId="{34388A17-C365-4B38-B05C-AD03CC2CC883}" dt="2022-02-19T20:31:34.144" v="430" actId="1076"/>
        <pc:sldMkLst>
          <pc:docMk/>
          <pc:sldMk cId="3264408866" sldId="329"/>
        </pc:sldMkLst>
        <pc:spChg chg="mod">
          <ac:chgData name="Fabio PACE" userId="5f128c38-951f-4dfa-9c97-3cecf607327f" providerId="ADAL" clId="{34388A17-C365-4B38-B05C-AD03CC2CC883}" dt="2022-02-19T19:15:38.921" v="423" actId="20577"/>
          <ac:spMkLst>
            <pc:docMk/>
            <pc:sldMk cId="3264408866" sldId="329"/>
            <ac:spMk id="13" creationId="{F8C982C0-DD47-4D1F-98B9-E5096AD69142}"/>
          </ac:spMkLst>
        </pc:spChg>
        <pc:graphicFrameChg chg="add mod modGraphic">
          <ac:chgData name="Fabio PACE" userId="5f128c38-951f-4dfa-9c97-3cecf607327f" providerId="ADAL" clId="{34388A17-C365-4B38-B05C-AD03CC2CC883}" dt="2022-02-19T19:16:01.990" v="428" actId="1076"/>
          <ac:graphicFrameMkLst>
            <pc:docMk/>
            <pc:sldMk cId="3264408866" sldId="329"/>
            <ac:graphicFrameMk id="4" creationId="{A0391179-ED69-4464-86B2-256C8417EEEB}"/>
          </ac:graphicFrameMkLst>
        </pc:graphicFrameChg>
        <pc:picChg chg="add mod">
          <ac:chgData name="Fabio PACE" userId="5f128c38-951f-4dfa-9c97-3cecf607327f" providerId="ADAL" clId="{34388A17-C365-4B38-B05C-AD03CC2CC883}" dt="2022-02-19T20:31:34.144" v="430" actId="1076"/>
          <ac:picMkLst>
            <pc:docMk/>
            <pc:sldMk cId="3264408866" sldId="329"/>
            <ac:picMk id="5" creationId="{C0AC4DB5-79ED-4AAE-9BF1-0BF0487A00FD}"/>
          </ac:picMkLst>
        </pc:picChg>
      </pc:sldChg>
      <pc:sldChg chg="addSp modSp add mod">
        <pc:chgData name="Fabio PACE" userId="5f128c38-951f-4dfa-9c97-3cecf607327f" providerId="ADAL" clId="{34388A17-C365-4B38-B05C-AD03CC2CC883}" dt="2022-02-19T20:35:42.481" v="518" actId="1076"/>
        <pc:sldMkLst>
          <pc:docMk/>
          <pc:sldMk cId="4029827321" sldId="330"/>
        </pc:sldMkLst>
        <pc:spChg chg="add mod">
          <ac:chgData name="Fabio PACE" userId="5f128c38-951f-4dfa-9c97-3cecf607327f" providerId="ADAL" clId="{34388A17-C365-4B38-B05C-AD03CC2CC883}" dt="2022-02-19T20:35:29.128" v="517" actId="20577"/>
          <ac:spMkLst>
            <pc:docMk/>
            <pc:sldMk cId="4029827321" sldId="330"/>
            <ac:spMk id="6" creationId="{6B5E8E76-3597-4D0F-A4FB-3829BA3ED4A1}"/>
          </ac:spMkLst>
        </pc:spChg>
        <pc:spChg chg="mod">
          <ac:chgData name="Fabio PACE" userId="5f128c38-951f-4dfa-9c97-3cecf607327f" providerId="ADAL" clId="{34388A17-C365-4B38-B05C-AD03CC2CC883}" dt="2022-02-19T20:33:45.754" v="499" actId="20577"/>
          <ac:spMkLst>
            <pc:docMk/>
            <pc:sldMk cId="4029827321" sldId="330"/>
            <ac:spMk id="13" creationId="{F8C982C0-DD47-4D1F-98B9-E5096AD69142}"/>
          </ac:spMkLst>
        </pc:spChg>
        <pc:picChg chg="add mod">
          <ac:chgData name="Fabio PACE" userId="5f128c38-951f-4dfa-9c97-3cecf607327f" providerId="ADAL" clId="{34388A17-C365-4B38-B05C-AD03CC2CC883}" dt="2022-02-19T20:35:42.481" v="518" actId="1076"/>
          <ac:picMkLst>
            <pc:docMk/>
            <pc:sldMk cId="4029827321" sldId="330"/>
            <ac:picMk id="4" creationId="{6B68E0A9-DD40-46A6-AAE4-35472B196ED3}"/>
          </ac:picMkLst>
        </pc:picChg>
      </pc:sldChg>
      <pc:sldChg chg="addSp modSp add mod">
        <pc:chgData name="Fabio PACE" userId="5f128c38-951f-4dfa-9c97-3cecf607327f" providerId="ADAL" clId="{34388A17-C365-4B38-B05C-AD03CC2CC883}" dt="2022-02-19T20:36:45.631" v="556" actId="1076"/>
        <pc:sldMkLst>
          <pc:docMk/>
          <pc:sldMk cId="1791955305" sldId="331"/>
        </pc:sldMkLst>
        <pc:spChg chg="mod">
          <ac:chgData name="Fabio PACE" userId="5f128c38-951f-4dfa-9c97-3cecf607327f" providerId="ADAL" clId="{34388A17-C365-4B38-B05C-AD03CC2CC883}" dt="2022-02-19T20:36:08.649" v="550" actId="20577"/>
          <ac:spMkLst>
            <pc:docMk/>
            <pc:sldMk cId="1791955305" sldId="331"/>
            <ac:spMk id="13" creationId="{F8C982C0-DD47-4D1F-98B9-E5096AD69142}"/>
          </ac:spMkLst>
        </pc:spChg>
        <pc:picChg chg="add mod">
          <ac:chgData name="Fabio PACE" userId="5f128c38-951f-4dfa-9c97-3cecf607327f" providerId="ADAL" clId="{34388A17-C365-4B38-B05C-AD03CC2CC883}" dt="2022-02-19T20:36:45.631" v="556" actId="1076"/>
          <ac:picMkLst>
            <pc:docMk/>
            <pc:sldMk cId="1791955305" sldId="331"/>
            <ac:picMk id="4" creationId="{99CA9615-6533-413A-98A9-8A4DA5CE0EA8}"/>
          </ac:picMkLst>
        </pc:picChg>
      </pc:sldChg>
      <pc:sldChg chg="addSp modSp add mod">
        <pc:chgData name="Fabio PACE" userId="5f128c38-951f-4dfa-9c97-3cecf607327f" providerId="ADAL" clId="{34388A17-C365-4B38-B05C-AD03CC2CC883}" dt="2022-02-19T20:39:18.943" v="603" actId="20577"/>
        <pc:sldMkLst>
          <pc:docMk/>
          <pc:sldMk cId="2357347526" sldId="332"/>
        </pc:sldMkLst>
        <pc:spChg chg="add mod">
          <ac:chgData name="Fabio PACE" userId="5f128c38-951f-4dfa-9c97-3cecf607327f" providerId="ADAL" clId="{34388A17-C365-4B38-B05C-AD03CC2CC883}" dt="2022-02-19T20:39:02.972" v="569" actId="1076"/>
          <ac:spMkLst>
            <pc:docMk/>
            <pc:sldMk cId="2357347526" sldId="332"/>
            <ac:spMk id="5" creationId="{26D42EDA-533C-4A31-AF4D-5B3E0F5CF514}"/>
          </ac:spMkLst>
        </pc:spChg>
        <pc:spChg chg="mod">
          <ac:chgData name="Fabio PACE" userId="5f128c38-951f-4dfa-9c97-3cecf607327f" providerId="ADAL" clId="{34388A17-C365-4B38-B05C-AD03CC2CC883}" dt="2022-02-19T20:39:18.943" v="603" actId="20577"/>
          <ac:spMkLst>
            <pc:docMk/>
            <pc:sldMk cId="2357347526" sldId="332"/>
            <ac:spMk id="13" creationId="{F8C982C0-DD47-4D1F-98B9-E5096AD69142}"/>
          </ac:spMkLst>
        </pc:spChg>
        <pc:picChg chg="add mod">
          <ac:chgData name="Fabio PACE" userId="5f128c38-951f-4dfa-9c97-3cecf607327f" providerId="ADAL" clId="{34388A17-C365-4B38-B05C-AD03CC2CC883}" dt="2022-02-19T20:38:55.384" v="568" actId="1076"/>
          <ac:picMkLst>
            <pc:docMk/>
            <pc:sldMk cId="2357347526" sldId="332"/>
            <ac:picMk id="6" creationId="{F3982CB0-E830-478E-8744-AE9644AB8EF2}"/>
          </ac:picMkLst>
        </pc:picChg>
      </pc:sldChg>
      <pc:sldChg chg="addSp modSp add mod">
        <pc:chgData name="Fabio PACE" userId="5f128c38-951f-4dfa-9c97-3cecf607327f" providerId="ADAL" clId="{34388A17-C365-4B38-B05C-AD03CC2CC883}" dt="2022-02-19T20:45:21.571" v="625" actId="14100"/>
        <pc:sldMkLst>
          <pc:docMk/>
          <pc:sldMk cId="574500991" sldId="333"/>
        </pc:sldMkLst>
        <pc:spChg chg="add mod">
          <ac:chgData name="Fabio PACE" userId="5f128c38-951f-4dfa-9c97-3cecf607327f" providerId="ADAL" clId="{34388A17-C365-4B38-B05C-AD03CC2CC883}" dt="2022-02-19T20:45:21.571" v="625" actId="14100"/>
          <ac:spMkLst>
            <pc:docMk/>
            <pc:sldMk cId="574500991" sldId="333"/>
            <ac:spMk id="4" creationId="{7DFBDC82-942F-4CE5-AD76-82C806773F8E}"/>
          </ac:spMkLst>
        </pc:spChg>
        <pc:picChg chg="add mod">
          <ac:chgData name="Fabio PACE" userId="5f128c38-951f-4dfa-9c97-3cecf607327f" providerId="ADAL" clId="{34388A17-C365-4B38-B05C-AD03CC2CC883}" dt="2022-02-19T20:44:26.762" v="619" actId="1076"/>
          <ac:picMkLst>
            <pc:docMk/>
            <pc:sldMk cId="574500991" sldId="333"/>
            <ac:picMk id="5" creationId="{66CDA1A1-02F3-47CD-BBEB-73FD70B27966}"/>
          </ac:picMkLst>
        </pc:picChg>
      </pc:sldChg>
      <pc:sldChg chg="addSp modSp add mod">
        <pc:chgData name="Fabio PACE" userId="5f128c38-951f-4dfa-9c97-3cecf607327f" providerId="ADAL" clId="{34388A17-C365-4B38-B05C-AD03CC2CC883}" dt="2022-02-19T20:47:01.405" v="664" actId="20577"/>
        <pc:sldMkLst>
          <pc:docMk/>
          <pc:sldMk cId="1492933162" sldId="334"/>
        </pc:sldMkLst>
        <pc:spChg chg="add mod">
          <ac:chgData name="Fabio PACE" userId="5f128c38-951f-4dfa-9c97-3cecf607327f" providerId="ADAL" clId="{34388A17-C365-4B38-B05C-AD03CC2CC883}" dt="2022-02-19T20:46:53.561" v="643" actId="1076"/>
          <ac:spMkLst>
            <pc:docMk/>
            <pc:sldMk cId="1492933162" sldId="334"/>
            <ac:spMk id="4" creationId="{D3BC3C8C-2543-4407-8042-9577EF5E9689}"/>
          </ac:spMkLst>
        </pc:spChg>
        <pc:spChg chg="mod">
          <ac:chgData name="Fabio PACE" userId="5f128c38-951f-4dfa-9c97-3cecf607327f" providerId="ADAL" clId="{34388A17-C365-4B38-B05C-AD03CC2CC883}" dt="2022-02-19T20:47:01.405" v="664" actId="20577"/>
          <ac:spMkLst>
            <pc:docMk/>
            <pc:sldMk cId="1492933162" sldId="334"/>
            <ac:spMk id="13" creationId="{F8C982C0-DD47-4D1F-98B9-E5096AD69142}"/>
          </ac:spMkLst>
        </pc:spChg>
        <pc:picChg chg="add mod">
          <ac:chgData name="Fabio PACE" userId="5f128c38-951f-4dfa-9c97-3cecf607327f" providerId="ADAL" clId="{34388A17-C365-4B38-B05C-AD03CC2CC883}" dt="2022-02-19T20:46:29.791" v="638" actId="1076"/>
          <ac:picMkLst>
            <pc:docMk/>
            <pc:sldMk cId="1492933162" sldId="334"/>
            <ac:picMk id="5" creationId="{201D29A1-D58C-4854-9DF5-BB2644AED979}"/>
          </ac:picMkLst>
        </pc:picChg>
      </pc:sldChg>
      <pc:sldChg chg="addSp modSp add mod">
        <pc:chgData name="Fabio PACE" userId="5f128c38-951f-4dfa-9c97-3cecf607327f" providerId="ADAL" clId="{34388A17-C365-4B38-B05C-AD03CC2CC883}" dt="2022-02-19T20:51:21.979" v="700" actId="123"/>
        <pc:sldMkLst>
          <pc:docMk/>
          <pc:sldMk cId="1037426812" sldId="335"/>
        </pc:sldMkLst>
        <pc:spChg chg="add mod">
          <ac:chgData name="Fabio PACE" userId="5f128c38-951f-4dfa-9c97-3cecf607327f" providerId="ADAL" clId="{34388A17-C365-4B38-B05C-AD03CC2CC883}" dt="2022-02-19T20:51:21.979" v="700" actId="123"/>
          <ac:spMkLst>
            <pc:docMk/>
            <pc:sldMk cId="1037426812" sldId="335"/>
            <ac:spMk id="5" creationId="{CF37CB64-36AE-44E8-A751-95F2C3F04485}"/>
          </ac:spMkLst>
        </pc:spChg>
        <pc:spChg chg="mod">
          <ac:chgData name="Fabio PACE" userId="5f128c38-951f-4dfa-9c97-3cecf607327f" providerId="ADAL" clId="{34388A17-C365-4B38-B05C-AD03CC2CC883}" dt="2022-02-19T20:50:31.751" v="684" actId="20577"/>
          <ac:spMkLst>
            <pc:docMk/>
            <pc:sldMk cId="1037426812" sldId="335"/>
            <ac:spMk id="13" creationId="{F8C982C0-DD47-4D1F-98B9-E5096AD69142}"/>
          </ac:spMkLst>
        </pc:spChg>
        <pc:picChg chg="add mod">
          <ac:chgData name="Fabio PACE" userId="5f128c38-951f-4dfa-9c97-3cecf607327f" providerId="ADAL" clId="{34388A17-C365-4B38-B05C-AD03CC2CC883}" dt="2022-02-19T20:51:09.400" v="696" actId="1076"/>
          <ac:picMkLst>
            <pc:docMk/>
            <pc:sldMk cId="1037426812" sldId="335"/>
            <ac:picMk id="6" creationId="{BC1736FD-845A-4770-805E-815FA85FDCAA}"/>
          </ac:picMkLst>
        </pc:picChg>
      </pc:sldChg>
      <pc:sldChg chg="addSp modSp add mod">
        <pc:chgData name="Fabio PACE" userId="5f128c38-951f-4dfa-9c97-3cecf607327f" providerId="ADAL" clId="{34388A17-C365-4B38-B05C-AD03CC2CC883}" dt="2022-02-19T20:53:37.585" v="773" actId="1076"/>
        <pc:sldMkLst>
          <pc:docMk/>
          <pc:sldMk cId="3363607007" sldId="336"/>
        </pc:sldMkLst>
        <pc:spChg chg="add mod">
          <ac:chgData name="Fabio PACE" userId="5f128c38-951f-4dfa-9c97-3cecf607327f" providerId="ADAL" clId="{34388A17-C365-4B38-B05C-AD03CC2CC883}" dt="2022-02-19T20:53:28.877" v="769" actId="1076"/>
          <ac:spMkLst>
            <pc:docMk/>
            <pc:sldMk cId="3363607007" sldId="336"/>
            <ac:spMk id="5" creationId="{1F06753F-073F-45DF-90BA-3E2FA8204F3D}"/>
          </ac:spMkLst>
        </pc:spChg>
        <pc:spChg chg="mod">
          <ac:chgData name="Fabio PACE" userId="5f128c38-951f-4dfa-9c97-3cecf607327f" providerId="ADAL" clId="{34388A17-C365-4B38-B05C-AD03CC2CC883}" dt="2022-02-19T20:52:13.065" v="737" actId="20577"/>
          <ac:spMkLst>
            <pc:docMk/>
            <pc:sldMk cId="3363607007" sldId="336"/>
            <ac:spMk id="13" creationId="{F8C982C0-DD47-4D1F-98B9-E5096AD69142}"/>
          </ac:spMkLst>
        </pc:spChg>
        <pc:picChg chg="add mod">
          <ac:chgData name="Fabio PACE" userId="5f128c38-951f-4dfa-9c97-3cecf607327f" providerId="ADAL" clId="{34388A17-C365-4B38-B05C-AD03CC2CC883}" dt="2022-02-19T20:53:37.585" v="773" actId="1076"/>
          <ac:picMkLst>
            <pc:docMk/>
            <pc:sldMk cId="3363607007" sldId="336"/>
            <ac:picMk id="6" creationId="{97D3FB5A-230E-4B62-AB6C-D393DB3F7F54}"/>
          </ac:picMkLst>
        </pc:picChg>
      </pc:sldChg>
      <pc:sldChg chg="addSp modSp add mod">
        <pc:chgData name="Fabio PACE" userId="5f128c38-951f-4dfa-9c97-3cecf607327f" providerId="ADAL" clId="{34388A17-C365-4B38-B05C-AD03CC2CC883}" dt="2022-02-19T20:56:40.856" v="830" actId="14100"/>
        <pc:sldMkLst>
          <pc:docMk/>
          <pc:sldMk cId="4110320373" sldId="337"/>
        </pc:sldMkLst>
        <pc:spChg chg="mod">
          <ac:chgData name="Fabio PACE" userId="5f128c38-951f-4dfa-9c97-3cecf607327f" providerId="ADAL" clId="{34388A17-C365-4B38-B05C-AD03CC2CC883}" dt="2022-02-19T20:54:26.169" v="810" actId="20577"/>
          <ac:spMkLst>
            <pc:docMk/>
            <pc:sldMk cId="4110320373" sldId="337"/>
            <ac:spMk id="13" creationId="{F8C982C0-DD47-4D1F-98B9-E5096AD69142}"/>
          </ac:spMkLst>
        </pc:spChg>
        <pc:graphicFrameChg chg="add mod modGraphic">
          <ac:chgData name="Fabio PACE" userId="5f128c38-951f-4dfa-9c97-3cecf607327f" providerId="ADAL" clId="{34388A17-C365-4B38-B05C-AD03CC2CC883}" dt="2022-02-19T20:56:40.856" v="830" actId="14100"/>
          <ac:graphicFrameMkLst>
            <pc:docMk/>
            <pc:sldMk cId="4110320373" sldId="337"/>
            <ac:graphicFrameMk id="5" creationId="{64A79102-F6EC-4316-BED5-E71B72456345}"/>
          </ac:graphicFrameMkLst>
        </pc:graphicFrameChg>
        <pc:picChg chg="add mod">
          <ac:chgData name="Fabio PACE" userId="5f128c38-951f-4dfa-9c97-3cecf607327f" providerId="ADAL" clId="{34388A17-C365-4B38-B05C-AD03CC2CC883}" dt="2022-02-19T20:56:26.165" v="828" actId="1076"/>
          <ac:picMkLst>
            <pc:docMk/>
            <pc:sldMk cId="4110320373" sldId="337"/>
            <ac:picMk id="4" creationId="{569D6AAA-AF70-4987-B417-7C76092A99FC}"/>
          </ac:picMkLst>
        </pc:picChg>
      </pc:sldChg>
      <pc:sldChg chg="addSp modSp add mod">
        <pc:chgData name="Fabio PACE" userId="5f128c38-951f-4dfa-9c97-3cecf607327f" providerId="ADAL" clId="{34388A17-C365-4B38-B05C-AD03CC2CC883}" dt="2022-02-19T20:59:34.194" v="898" actId="1076"/>
        <pc:sldMkLst>
          <pc:docMk/>
          <pc:sldMk cId="3066185626" sldId="338"/>
        </pc:sldMkLst>
        <pc:spChg chg="add mod">
          <ac:chgData name="Fabio PACE" userId="5f128c38-951f-4dfa-9c97-3cecf607327f" providerId="ADAL" clId="{34388A17-C365-4B38-B05C-AD03CC2CC883}" dt="2022-02-19T20:59:27.576" v="897" actId="1076"/>
          <ac:spMkLst>
            <pc:docMk/>
            <pc:sldMk cId="3066185626" sldId="338"/>
            <ac:spMk id="4" creationId="{65D499F0-5904-4E7E-9503-7C7841AC3A79}"/>
          </ac:spMkLst>
        </pc:spChg>
        <pc:spChg chg="mod">
          <ac:chgData name="Fabio PACE" userId="5f128c38-951f-4dfa-9c97-3cecf607327f" providerId="ADAL" clId="{34388A17-C365-4B38-B05C-AD03CC2CC883}" dt="2022-02-19T20:58:21.231" v="887" actId="20577"/>
          <ac:spMkLst>
            <pc:docMk/>
            <pc:sldMk cId="3066185626" sldId="338"/>
            <ac:spMk id="13" creationId="{F8C982C0-DD47-4D1F-98B9-E5096AD69142}"/>
          </ac:spMkLst>
        </pc:spChg>
        <pc:picChg chg="add mod">
          <ac:chgData name="Fabio PACE" userId="5f128c38-951f-4dfa-9c97-3cecf607327f" providerId="ADAL" clId="{34388A17-C365-4B38-B05C-AD03CC2CC883}" dt="2022-02-19T20:59:34.194" v="898" actId="1076"/>
          <ac:picMkLst>
            <pc:docMk/>
            <pc:sldMk cId="3066185626" sldId="338"/>
            <ac:picMk id="5" creationId="{E8AD39E7-12FD-4071-AF21-345C3C284D38}"/>
          </ac:picMkLst>
        </pc:picChg>
      </pc:sldChg>
      <pc:sldChg chg="addSp modSp add mod">
        <pc:chgData name="Fabio PACE" userId="5f128c38-951f-4dfa-9c97-3cecf607327f" providerId="ADAL" clId="{34388A17-C365-4B38-B05C-AD03CC2CC883}" dt="2022-02-19T21:03:38.515" v="939" actId="14100"/>
        <pc:sldMkLst>
          <pc:docMk/>
          <pc:sldMk cId="93588511" sldId="339"/>
        </pc:sldMkLst>
        <pc:spChg chg="add mod">
          <ac:chgData name="Fabio PACE" userId="5f128c38-951f-4dfa-9c97-3cecf607327f" providerId="ADAL" clId="{34388A17-C365-4B38-B05C-AD03CC2CC883}" dt="2022-02-19T21:03:38.515" v="939" actId="14100"/>
          <ac:spMkLst>
            <pc:docMk/>
            <pc:sldMk cId="93588511" sldId="339"/>
            <ac:spMk id="4" creationId="{95CBB5BF-D45E-44AF-8492-A51BC5820127}"/>
          </ac:spMkLst>
        </pc:spChg>
        <pc:spChg chg="mod">
          <ac:chgData name="Fabio PACE" userId="5f128c38-951f-4dfa-9c97-3cecf607327f" providerId="ADAL" clId="{34388A17-C365-4B38-B05C-AD03CC2CC883}" dt="2022-02-19T21:02:31.982" v="917" actId="20577"/>
          <ac:spMkLst>
            <pc:docMk/>
            <pc:sldMk cId="93588511" sldId="339"/>
            <ac:spMk id="13" creationId="{F8C982C0-DD47-4D1F-98B9-E5096AD69142}"/>
          </ac:spMkLst>
        </pc:spChg>
        <pc:picChg chg="add mod">
          <ac:chgData name="Fabio PACE" userId="5f128c38-951f-4dfa-9c97-3cecf607327f" providerId="ADAL" clId="{34388A17-C365-4B38-B05C-AD03CC2CC883}" dt="2022-02-19T21:02:45.203" v="923" actId="1076"/>
          <ac:picMkLst>
            <pc:docMk/>
            <pc:sldMk cId="93588511" sldId="339"/>
            <ac:picMk id="5" creationId="{AA02B5A3-8DDC-41CA-82DC-242D15386F9F}"/>
          </ac:picMkLst>
        </pc:picChg>
      </pc:sldChg>
      <pc:sldChg chg="addSp modSp add mod">
        <pc:chgData name="Fabio PACE" userId="5f128c38-951f-4dfa-9c97-3cecf607327f" providerId="ADAL" clId="{34388A17-C365-4B38-B05C-AD03CC2CC883}" dt="2022-02-19T21:05:41.094" v="963" actId="1076"/>
        <pc:sldMkLst>
          <pc:docMk/>
          <pc:sldMk cId="996745114" sldId="340"/>
        </pc:sldMkLst>
        <pc:spChg chg="mod">
          <ac:chgData name="Fabio PACE" userId="5f128c38-951f-4dfa-9c97-3cecf607327f" providerId="ADAL" clId="{34388A17-C365-4B38-B05C-AD03CC2CC883}" dt="2022-02-19T21:04:04.502" v="951" actId="20577"/>
          <ac:spMkLst>
            <pc:docMk/>
            <pc:sldMk cId="996745114" sldId="340"/>
            <ac:spMk id="13" creationId="{F8C982C0-DD47-4D1F-98B9-E5096AD69142}"/>
          </ac:spMkLst>
        </pc:spChg>
        <pc:picChg chg="add mod">
          <ac:chgData name="Fabio PACE" userId="5f128c38-951f-4dfa-9c97-3cecf607327f" providerId="ADAL" clId="{34388A17-C365-4B38-B05C-AD03CC2CC883}" dt="2022-02-19T21:05:38.162" v="962" actId="1076"/>
          <ac:picMkLst>
            <pc:docMk/>
            <pc:sldMk cId="996745114" sldId="340"/>
            <ac:picMk id="4" creationId="{57A531DA-6AE1-46E4-8C50-5F4FAFC83D69}"/>
          </ac:picMkLst>
        </pc:picChg>
        <pc:picChg chg="add mod">
          <ac:chgData name="Fabio PACE" userId="5f128c38-951f-4dfa-9c97-3cecf607327f" providerId="ADAL" clId="{34388A17-C365-4B38-B05C-AD03CC2CC883}" dt="2022-02-19T21:05:41.094" v="963" actId="1076"/>
          <ac:picMkLst>
            <pc:docMk/>
            <pc:sldMk cId="996745114" sldId="340"/>
            <ac:picMk id="5" creationId="{C9A3684F-86F4-4DD7-A0E4-FABF34EC840E}"/>
          </ac:picMkLst>
        </pc:picChg>
      </pc:sldChg>
      <pc:sldChg chg="addSp modSp add mod">
        <pc:chgData name="Fabio PACE" userId="5f128c38-951f-4dfa-9c97-3cecf607327f" providerId="ADAL" clId="{34388A17-C365-4B38-B05C-AD03CC2CC883}" dt="2022-02-19T21:07:56.225" v="1039" actId="1076"/>
        <pc:sldMkLst>
          <pc:docMk/>
          <pc:sldMk cId="1159264953" sldId="341"/>
        </pc:sldMkLst>
        <pc:spChg chg="add mod">
          <ac:chgData name="Fabio PACE" userId="5f128c38-951f-4dfa-9c97-3cecf607327f" providerId="ADAL" clId="{34388A17-C365-4B38-B05C-AD03CC2CC883}" dt="2022-02-19T21:07:42.895" v="1036" actId="27636"/>
          <ac:spMkLst>
            <pc:docMk/>
            <pc:sldMk cId="1159264953" sldId="341"/>
            <ac:spMk id="4" creationId="{5A2B9CBE-A094-48B2-9FEC-B8A642A1C838}"/>
          </ac:spMkLst>
        </pc:spChg>
        <pc:spChg chg="mod">
          <ac:chgData name="Fabio PACE" userId="5f128c38-951f-4dfa-9c97-3cecf607327f" providerId="ADAL" clId="{34388A17-C365-4B38-B05C-AD03CC2CC883}" dt="2022-02-19T21:06:26.061" v="1017" actId="20577"/>
          <ac:spMkLst>
            <pc:docMk/>
            <pc:sldMk cId="1159264953" sldId="341"/>
            <ac:spMk id="13" creationId="{F8C982C0-DD47-4D1F-98B9-E5096AD69142}"/>
          </ac:spMkLst>
        </pc:spChg>
        <pc:picChg chg="add mod">
          <ac:chgData name="Fabio PACE" userId="5f128c38-951f-4dfa-9c97-3cecf607327f" providerId="ADAL" clId="{34388A17-C365-4B38-B05C-AD03CC2CC883}" dt="2022-02-19T21:07:56.225" v="1039" actId="1076"/>
          <ac:picMkLst>
            <pc:docMk/>
            <pc:sldMk cId="1159264953" sldId="341"/>
            <ac:picMk id="5" creationId="{FDDC3E96-699C-4173-A583-750CD97583CB}"/>
          </ac:picMkLst>
        </pc:picChg>
      </pc:sldChg>
      <pc:sldChg chg="addSp modSp add mod">
        <pc:chgData name="Fabio PACE" userId="5f128c38-951f-4dfa-9c97-3cecf607327f" providerId="ADAL" clId="{34388A17-C365-4B38-B05C-AD03CC2CC883}" dt="2022-02-19T21:09:34.134" v="1079" actId="1076"/>
        <pc:sldMkLst>
          <pc:docMk/>
          <pc:sldMk cId="3939825327" sldId="342"/>
        </pc:sldMkLst>
        <pc:spChg chg="add mod">
          <ac:chgData name="Fabio PACE" userId="5f128c38-951f-4dfa-9c97-3cecf607327f" providerId="ADAL" clId="{34388A17-C365-4B38-B05C-AD03CC2CC883}" dt="2022-02-19T21:09:34.134" v="1079" actId="1076"/>
          <ac:spMkLst>
            <pc:docMk/>
            <pc:sldMk cId="3939825327" sldId="342"/>
            <ac:spMk id="4" creationId="{A5CA5C5B-01F8-40B1-8B82-E71D35374CD1}"/>
          </ac:spMkLst>
        </pc:spChg>
        <pc:spChg chg="mod">
          <ac:chgData name="Fabio PACE" userId="5f128c38-951f-4dfa-9c97-3cecf607327f" providerId="ADAL" clId="{34388A17-C365-4B38-B05C-AD03CC2CC883}" dt="2022-02-19T21:08:22.406" v="1058" actId="20577"/>
          <ac:spMkLst>
            <pc:docMk/>
            <pc:sldMk cId="3939825327" sldId="342"/>
            <ac:spMk id="13" creationId="{F8C982C0-DD47-4D1F-98B9-E5096AD69142}"/>
          </ac:spMkLst>
        </pc:spChg>
        <pc:picChg chg="add mod">
          <ac:chgData name="Fabio PACE" userId="5f128c38-951f-4dfa-9c97-3cecf607327f" providerId="ADAL" clId="{34388A17-C365-4B38-B05C-AD03CC2CC883}" dt="2022-02-19T21:09:24.972" v="1076" actId="1076"/>
          <ac:picMkLst>
            <pc:docMk/>
            <pc:sldMk cId="3939825327" sldId="342"/>
            <ac:picMk id="5" creationId="{C76E7E12-D917-4185-BB4B-F73CE89D4EB1}"/>
          </ac:picMkLst>
        </pc:picChg>
        <pc:picChg chg="add mod">
          <ac:chgData name="Fabio PACE" userId="5f128c38-951f-4dfa-9c97-3cecf607327f" providerId="ADAL" clId="{34388A17-C365-4B38-B05C-AD03CC2CC883}" dt="2022-02-19T21:09:30.834" v="1078" actId="1076"/>
          <ac:picMkLst>
            <pc:docMk/>
            <pc:sldMk cId="3939825327" sldId="342"/>
            <ac:picMk id="6" creationId="{F42E9A54-48A4-4256-9F51-050B723BB85B}"/>
          </ac:picMkLst>
        </pc:picChg>
      </pc:sldChg>
      <pc:sldChg chg="addSp modSp add mod">
        <pc:chgData name="Fabio PACE" userId="5f128c38-951f-4dfa-9c97-3cecf607327f" providerId="ADAL" clId="{34388A17-C365-4B38-B05C-AD03CC2CC883}" dt="2022-02-19T21:10:52.690" v="1121" actId="123"/>
        <pc:sldMkLst>
          <pc:docMk/>
          <pc:sldMk cId="2786407363" sldId="343"/>
        </pc:sldMkLst>
        <pc:spChg chg="add mod">
          <ac:chgData name="Fabio PACE" userId="5f128c38-951f-4dfa-9c97-3cecf607327f" providerId="ADAL" clId="{34388A17-C365-4B38-B05C-AD03CC2CC883}" dt="2022-02-19T21:10:52.690" v="1121" actId="123"/>
          <ac:spMkLst>
            <pc:docMk/>
            <pc:sldMk cId="2786407363" sldId="343"/>
            <ac:spMk id="4" creationId="{2B139DB9-9A82-4137-B006-ACCED9DD9F10}"/>
          </ac:spMkLst>
        </pc:spChg>
        <pc:spChg chg="mod">
          <ac:chgData name="Fabio PACE" userId="5f128c38-951f-4dfa-9c97-3cecf607327f" providerId="ADAL" clId="{34388A17-C365-4B38-B05C-AD03CC2CC883}" dt="2022-02-19T21:09:54.614" v="1099" actId="20577"/>
          <ac:spMkLst>
            <pc:docMk/>
            <pc:sldMk cId="2786407363" sldId="343"/>
            <ac:spMk id="13" creationId="{F8C982C0-DD47-4D1F-98B9-E5096AD69142}"/>
          </ac:spMkLst>
        </pc:spChg>
        <pc:picChg chg="add mod">
          <ac:chgData name="Fabio PACE" userId="5f128c38-951f-4dfa-9c97-3cecf607327f" providerId="ADAL" clId="{34388A17-C365-4B38-B05C-AD03CC2CC883}" dt="2022-02-19T21:10:19.395" v="1109" actId="1076"/>
          <ac:picMkLst>
            <pc:docMk/>
            <pc:sldMk cId="2786407363" sldId="343"/>
            <ac:picMk id="5" creationId="{241B1E38-2897-4B39-91BA-FE408523758E}"/>
          </ac:picMkLst>
        </pc:picChg>
        <pc:picChg chg="add mod">
          <ac:chgData name="Fabio PACE" userId="5f128c38-951f-4dfa-9c97-3cecf607327f" providerId="ADAL" clId="{34388A17-C365-4B38-B05C-AD03CC2CC883}" dt="2022-02-19T21:10:24.023" v="1110" actId="14100"/>
          <ac:picMkLst>
            <pc:docMk/>
            <pc:sldMk cId="2786407363" sldId="343"/>
            <ac:picMk id="6" creationId="{84BF8A7A-8C7B-4C73-B5A9-4FD79458E0C5}"/>
          </ac:picMkLst>
        </pc:picChg>
      </pc:sldChg>
      <pc:sldChg chg="addSp delSp modSp add mod">
        <pc:chgData name="Fabio PACE" userId="5f128c38-951f-4dfa-9c97-3cecf607327f" providerId="ADAL" clId="{34388A17-C365-4B38-B05C-AD03CC2CC883}" dt="2022-02-19T21:13:22.324" v="1205" actId="14100"/>
        <pc:sldMkLst>
          <pc:docMk/>
          <pc:sldMk cId="3654717430" sldId="344"/>
        </pc:sldMkLst>
        <pc:spChg chg="del">
          <ac:chgData name="Fabio PACE" userId="5f128c38-951f-4dfa-9c97-3cecf607327f" providerId="ADAL" clId="{34388A17-C365-4B38-B05C-AD03CC2CC883}" dt="2022-02-19T21:11:38.784" v="1123" actId="478"/>
          <ac:spMkLst>
            <pc:docMk/>
            <pc:sldMk cId="3654717430" sldId="344"/>
            <ac:spMk id="4" creationId="{2B139DB9-9A82-4137-B006-ACCED9DD9F10}"/>
          </ac:spMkLst>
        </pc:spChg>
        <pc:spChg chg="add mod">
          <ac:chgData name="Fabio PACE" userId="5f128c38-951f-4dfa-9c97-3cecf607327f" providerId="ADAL" clId="{34388A17-C365-4B38-B05C-AD03CC2CC883}" dt="2022-02-19T21:13:22.324" v="1205" actId="14100"/>
          <ac:spMkLst>
            <pc:docMk/>
            <pc:sldMk cId="3654717430" sldId="344"/>
            <ac:spMk id="7" creationId="{EA9C9424-1EB6-4B48-8E90-023E7FAD3A6F}"/>
          </ac:spMkLst>
        </pc:spChg>
        <pc:spChg chg="mod">
          <ac:chgData name="Fabio PACE" userId="5f128c38-951f-4dfa-9c97-3cecf607327f" providerId="ADAL" clId="{34388A17-C365-4B38-B05C-AD03CC2CC883}" dt="2022-02-19T21:12:06.529" v="1187" actId="20577"/>
          <ac:spMkLst>
            <pc:docMk/>
            <pc:sldMk cId="3654717430" sldId="344"/>
            <ac:spMk id="13" creationId="{F8C982C0-DD47-4D1F-98B9-E5096AD69142}"/>
          </ac:spMkLst>
        </pc:spChg>
        <pc:picChg chg="del">
          <ac:chgData name="Fabio PACE" userId="5f128c38-951f-4dfa-9c97-3cecf607327f" providerId="ADAL" clId="{34388A17-C365-4B38-B05C-AD03CC2CC883}" dt="2022-02-19T21:11:38.784" v="1123" actId="478"/>
          <ac:picMkLst>
            <pc:docMk/>
            <pc:sldMk cId="3654717430" sldId="344"/>
            <ac:picMk id="5" creationId="{241B1E38-2897-4B39-91BA-FE408523758E}"/>
          </ac:picMkLst>
        </pc:picChg>
        <pc:picChg chg="del">
          <ac:chgData name="Fabio PACE" userId="5f128c38-951f-4dfa-9c97-3cecf607327f" providerId="ADAL" clId="{34388A17-C365-4B38-B05C-AD03CC2CC883}" dt="2022-02-19T21:11:38.784" v="1123" actId="478"/>
          <ac:picMkLst>
            <pc:docMk/>
            <pc:sldMk cId="3654717430" sldId="344"/>
            <ac:picMk id="6" creationId="{84BF8A7A-8C7B-4C73-B5A9-4FD79458E0C5}"/>
          </ac:picMkLst>
        </pc:picChg>
        <pc:picChg chg="add mod">
          <ac:chgData name="Fabio PACE" userId="5f128c38-951f-4dfa-9c97-3cecf607327f" providerId="ADAL" clId="{34388A17-C365-4B38-B05C-AD03CC2CC883}" dt="2022-02-19T21:12:40.293" v="1195" actId="1076"/>
          <ac:picMkLst>
            <pc:docMk/>
            <pc:sldMk cId="3654717430" sldId="344"/>
            <ac:picMk id="8" creationId="{69D4A786-39EC-4F0F-8303-0416D09FD4E8}"/>
          </ac:picMkLst>
        </pc:picChg>
      </pc:sldChg>
      <pc:sldChg chg="delSp modSp add mod">
        <pc:chgData name="Fabio PACE" userId="5f128c38-951f-4dfa-9c97-3cecf607327f" providerId="ADAL" clId="{34388A17-C365-4B38-B05C-AD03CC2CC883}" dt="2022-02-19T21:20:50.988" v="1268" actId="20577"/>
        <pc:sldMkLst>
          <pc:docMk/>
          <pc:sldMk cId="2670801676" sldId="345"/>
        </pc:sldMkLst>
        <pc:spChg chg="del">
          <ac:chgData name="Fabio PACE" userId="5f128c38-951f-4dfa-9c97-3cecf607327f" providerId="ADAL" clId="{34388A17-C365-4B38-B05C-AD03CC2CC883}" dt="2022-02-19T21:19:10.141" v="1209" actId="478"/>
          <ac:spMkLst>
            <pc:docMk/>
            <pc:sldMk cId="2670801676" sldId="345"/>
            <ac:spMk id="7" creationId="{EA9C9424-1EB6-4B48-8E90-023E7FAD3A6F}"/>
          </ac:spMkLst>
        </pc:spChg>
        <pc:spChg chg="mod">
          <ac:chgData name="Fabio PACE" userId="5f128c38-951f-4dfa-9c97-3cecf607327f" providerId="ADAL" clId="{34388A17-C365-4B38-B05C-AD03CC2CC883}" dt="2022-02-19T21:20:50.988" v="1268" actId="20577"/>
          <ac:spMkLst>
            <pc:docMk/>
            <pc:sldMk cId="2670801676" sldId="345"/>
            <ac:spMk id="13" creationId="{F8C982C0-DD47-4D1F-98B9-E5096AD69142}"/>
          </ac:spMkLst>
        </pc:spChg>
        <pc:picChg chg="del">
          <ac:chgData name="Fabio PACE" userId="5f128c38-951f-4dfa-9c97-3cecf607327f" providerId="ADAL" clId="{34388A17-C365-4B38-B05C-AD03CC2CC883}" dt="2022-02-19T21:19:10.141" v="1209" actId="478"/>
          <ac:picMkLst>
            <pc:docMk/>
            <pc:sldMk cId="2670801676" sldId="345"/>
            <ac:picMk id="8" creationId="{69D4A786-39EC-4F0F-8303-0416D09FD4E8}"/>
          </ac:picMkLst>
        </pc:picChg>
      </pc:sldChg>
      <pc:sldChg chg="new del">
        <pc:chgData name="Fabio PACE" userId="5f128c38-951f-4dfa-9c97-3cecf607327f" providerId="ADAL" clId="{34388A17-C365-4B38-B05C-AD03CC2CC883}" dt="2022-02-19T21:19:05.121" v="1207" actId="680"/>
        <pc:sldMkLst>
          <pc:docMk/>
          <pc:sldMk cId="2794370511" sldId="345"/>
        </pc:sldMkLst>
      </pc:sldChg>
      <pc:sldChg chg="add">
        <pc:chgData name="Fabio PACE" userId="5f128c38-951f-4dfa-9c97-3cecf607327f" providerId="ADAL" clId="{34388A17-C365-4B38-B05C-AD03CC2CC883}" dt="2022-02-19T21:19:21.891" v="1250"/>
        <pc:sldMkLst>
          <pc:docMk/>
          <pc:sldMk cId="763763258" sldId="346"/>
        </pc:sldMkLst>
      </pc:sldChg>
      <pc:sldChg chg="add">
        <pc:chgData name="Fabio PACE" userId="5f128c38-951f-4dfa-9c97-3cecf607327f" providerId="ADAL" clId="{34388A17-C365-4B38-B05C-AD03CC2CC883}" dt="2022-02-19T21:19:22.044" v="1251"/>
        <pc:sldMkLst>
          <pc:docMk/>
          <pc:sldMk cId="403344710" sldId="347"/>
        </pc:sldMkLst>
      </pc:sldChg>
      <pc:sldChg chg="add">
        <pc:chgData name="Fabio PACE" userId="5f128c38-951f-4dfa-9c97-3cecf607327f" providerId="ADAL" clId="{34388A17-C365-4B38-B05C-AD03CC2CC883}" dt="2022-02-19T21:19:22.217" v="1252"/>
        <pc:sldMkLst>
          <pc:docMk/>
          <pc:sldMk cId="689523172" sldId="348"/>
        </pc:sldMkLst>
      </pc:sldChg>
      <pc:sldChg chg="add">
        <pc:chgData name="Fabio PACE" userId="5f128c38-951f-4dfa-9c97-3cecf607327f" providerId="ADAL" clId="{34388A17-C365-4B38-B05C-AD03CC2CC883}" dt="2022-02-19T21:19:22.357" v="1253"/>
        <pc:sldMkLst>
          <pc:docMk/>
          <pc:sldMk cId="1278747624" sldId="349"/>
        </pc:sldMkLst>
      </pc:sldChg>
      <pc:sldChg chg="add">
        <pc:chgData name="Fabio PACE" userId="5f128c38-951f-4dfa-9c97-3cecf607327f" providerId="ADAL" clId="{34388A17-C365-4B38-B05C-AD03CC2CC883}" dt="2022-02-19T21:19:22.515" v="1254"/>
        <pc:sldMkLst>
          <pc:docMk/>
          <pc:sldMk cId="3634895573" sldId="350"/>
        </pc:sldMkLst>
      </pc:sldChg>
      <pc:sldChg chg="add">
        <pc:chgData name="Fabio PACE" userId="5f128c38-951f-4dfa-9c97-3cecf607327f" providerId="ADAL" clId="{34388A17-C365-4B38-B05C-AD03CC2CC883}" dt="2022-02-19T21:19:22.693" v="1255"/>
        <pc:sldMkLst>
          <pc:docMk/>
          <pc:sldMk cId="2944920508" sldId="351"/>
        </pc:sldMkLst>
      </pc:sldChg>
      <pc:sldChg chg="add">
        <pc:chgData name="Fabio PACE" userId="5f128c38-951f-4dfa-9c97-3cecf607327f" providerId="ADAL" clId="{34388A17-C365-4B38-B05C-AD03CC2CC883}" dt="2022-02-19T21:19:22.858" v="1256"/>
        <pc:sldMkLst>
          <pc:docMk/>
          <pc:sldMk cId="3432750452" sldId="352"/>
        </pc:sldMkLst>
      </pc:sldChg>
      <pc:sldChg chg="add">
        <pc:chgData name="Fabio PACE" userId="5f128c38-951f-4dfa-9c97-3cecf607327f" providerId="ADAL" clId="{34388A17-C365-4B38-B05C-AD03CC2CC883}" dt="2022-02-19T21:19:23.017" v="1257"/>
        <pc:sldMkLst>
          <pc:docMk/>
          <pc:sldMk cId="2364003465" sldId="353"/>
        </pc:sldMkLst>
      </pc:sldChg>
      <pc:sldChg chg="add">
        <pc:chgData name="Fabio PACE" userId="5f128c38-951f-4dfa-9c97-3cecf607327f" providerId="ADAL" clId="{34388A17-C365-4B38-B05C-AD03CC2CC883}" dt="2022-02-19T21:19:23.220" v="1258"/>
        <pc:sldMkLst>
          <pc:docMk/>
          <pc:sldMk cId="3135548893" sldId="354"/>
        </pc:sldMkLst>
      </pc:sldChg>
    </pc:docChg>
  </pc:docChgLst>
  <pc:docChgLst>
    <pc:chgData name="Fabio PACE" userId="5f128c38-951f-4dfa-9c97-3cecf607327f" providerId="ADAL" clId="{935A9761-869E-4CB3-A8F4-7066EF7D6E71}"/>
    <pc:docChg chg="undo custSel addSld modSld sldOrd">
      <pc:chgData name="Fabio PACE" userId="5f128c38-951f-4dfa-9c97-3cecf607327f" providerId="ADAL" clId="{935A9761-869E-4CB3-A8F4-7066EF7D6E71}" dt="2022-02-12T20:13:51.554" v="251"/>
      <pc:docMkLst>
        <pc:docMk/>
      </pc:docMkLst>
      <pc:sldChg chg="modSp mod">
        <pc:chgData name="Fabio PACE" userId="5f128c38-951f-4dfa-9c97-3cecf607327f" providerId="ADAL" clId="{935A9761-869E-4CB3-A8F4-7066EF7D6E71}" dt="2022-02-12T20:10:57.713" v="233" actId="27636"/>
        <pc:sldMkLst>
          <pc:docMk/>
          <pc:sldMk cId="3042826300" sldId="265"/>
        </pc:sldMkLst>
        <pc:spChg chg="mod">
          <ac:chgData name="Fabio PACE" userId="5f128c38-951f-4dfa-9c97-3cecf607327f" providerId="ADAL" clId="{935A9761-869E-4CB3-A8F4-7066EF7D6E71}" dt="2022-02-12T20:10:57.713" v="233" actId="27636"/>
          <ac:spMkLst>
            <pc:docMk/>
            <pc:sldMk cId="3042826300" sldId="265"/>
            <ac:spMk id="14" creationId="{00000000-0000-0000-0000-000000000000}"/>
          </ac:spMkLst>
        </pc:spChg>
      </pc:sldChg>
      <pc:sldChg chg="addSp delSp modSp mod ord">
        <pc:chgData name="Fabio PACE" userId="5f128c38-951f-4dfa-9c97-3cecf607327f" providerId="ADAL" clId="{935A9761-869E-4CB3-A8F4-7066EF7D6E71}" dt="2022-02-12T20:13:40.412" v="250" actId="1076"/>
        <pc:sldMkLst>
          <pc:docMk/>
          <pc:sldMk cId="3444435236" sldId="270"/>
        </pc:sldMkLst>
        <pc:spChg chg="mod">
          <ac:chgData name="Fabio PACE" userId="5f128c38-951f-4dfa-9c97-3cecf607327f" providerId="ADAL" clId="{935A9761-869E-4CB3-A8F4-7066EF7D6E71}" dt="2022-02-12T20:11:23.745" v="236"/>
          <ac:spMkLst>
            <pc:docMk/>
            <pc:sldMk cId="3444435236" sldId="270"/>
            <ac:spMk id="2" creationId="{00000000-0000-0000-0000-000000000000}"/>
          </ac:spMkLst>
        </pc:spChg>
        <pc:spChg chg="del">
          <ac:chgData name="Fabio PACE" userId="5f128c38-951f-4dfa-9c97-3cecf607327f" providerId="ADAL" clId="{935A9761-869E-4CB3-A8F4-7066EF7D6E71}" dt="2022-02-12T20:11:31.703" v="237" actId="478"/>
          <ac:spMkLst>
            <pc:docMk/>
            <pc:sldMk cId="3444435236" sldId="270"/>
            <ac:spMk id="3" creationId="{00000000-0000-0000-0000-000000000000}"/>
          </ac:spMkLst>
        </pc:spChg>
        <pc:spChg chg="mod">
          <ac:chgData name="Fabio PACE" userId="5f128c38-951f-4dfa-9c97-3cecf607327f" providerId="ADAL" clId="{935A9761-869E-4CB3-A8F4-7066EF7D6E71}" dt="2022-02-12T20:13:13.963" v="245" actId="27803"/>
          <ac:spMkLst>
            <pc:docMk/>
            <pc:sldMk cId="3444435236" sldId="270"/>
            <ac:spMk id="8" creationId="{0EBBB4A3-E61D-4D7A-9EF3-C7071D6988EF}"/>
          </ac:spMkLst>
        </pc:spChg>
        <pc:spChg chg="mod">
          <ac:chgData name="Fabio PACE" userId="5f128c38-951f-4dfa-9c97-3cecf607327f" providerId="ADAL" clId="{935A9761-869E-4CB3-A8F4-7066EF7D6E71}" dt="2022-02-12T20:13:13.963" v="245" actId="27803"/>
          <ac:spMkLst>
            <pc:docMk/>
            <pc:sldMk cId="3444435236" sldId="270"/>
            <ac:spMk id="9" creationId="{24DF8F19-8483-458D-9B0B-9F2C25E8BADE}"/>
          </ac:spMkLst>
        </pc:spChg>
        <pc:spChg chg="mod">
          <ac:chgData name="Fabio PACE" userId="5f128c38-951f-4dfa-9c97-3cecf607327f" providerId="ADAL" clId="{935A9761-869E-4CB3-A8F4-7066EF7D6E71}" dt="2022-02-12T20:13:13.963" v="245" actId="27803"/>
          <ac:spMkLst>
            <pc:docMk/>
            <pc:sldMk cId="3444435236" sldId="270"/>
            <ac:spMk id="10" creationId="{A891D56D-F371-481C-AD27-DB9D42A6605E}"/>
          </ac:spMkLst>
        </pc:spChg>
        <pc:spChg chg="mod">
          <ac:chgData name="Fabio PACE" userId="5f128c38-951f-4dfa-9c97-3cecf607327f" providerId="ADAL" clId="{935A9761-869E-4CB3-A8F4-7066EF7D6E71}" dt="2022-02-12T20:13:13.963" v="245" actId="27803"/>
          <ac:spMkLst>
            <pc:docMk/>
            <pc:sldMk cId="3444435236" sldId="270"/>
            <ac:spMk id="11" creationId="{5355FE64-5C57-4CC9-8D26-5358416283AD}"/>
          </ac:spMkLst>
        </pc:spChg>
        <pc:spChg chg="mod">
          <ac:chgData name="Fabio PACE" userId="5f128c38-951f-4dfa-9c97-3cecf607327f" providerId="ADAL" clId="{935A9761-869E-4CB3-A8F4-7066EF7D6E71}" dt="2022-02-12T20:13:13.963" v="245" actId="27803"/>
          <ac:spMkLst>
            <pc:docMk/>
            <pc:sldMk cId="3444435236" sldId="270"/>
            <ac:spMk id="12" creationId="{B7520AD5-6B7F-4F66-A175-54C91E43BCD1}"/>
          </ac:spMkLst>
        </pc:spChg>
        <pc:spChg chg="mod">
          <ac:chgData name="Fabio PACE" userId="5f128c38-951f-4dfa-9c97-3cecf607327f" providerId="ADAL" clId="{935A9761-869E-4CB3-A8F4-7066EF7D6E71}" dt="2022-02-12T20:13:13.963" v="245" actId="27803"/>
          <ac:spMkLst>
            <pc:docMk/>
            <pc:sldMk cId="3444435236" sldId="270"/>
            <ac:spMk id="13" creationId="{B1208DE3-9C1A-49DB-B372-D05785C5EB68}"/>
          </ac:spMkLst>
        </pc:spChg>
        <pc:spChg chg="mod">
          <ac:chgData name="Fabio PACE" userId="5f128c38-951f-4dfa-9c97-3cecf607327f" providerId="ADAL" clId="{935A9761-869E-4CB3-A8F4-7066EF7D6E71}" dt="2022-02-12T20:13:13.963" v="245" actId="27803"/>
          <ac:spMkLst>
            <pc:docMk/>
            <pc:sldMk cId="3444435236" sldId="270"/>
            <ac:spMk id="14" creationId="{896E0069-48DB-4017-B16E-21227689515A}"/>
          </ac:spMkLst>
        </pc:spChg>
        <pc:spChg chg="mod">
          <ac:chgData name="Fabio PACE" userId="5f128c38-951f-4dfa-9c97-3cecf607327f" providerId="ADAL" clId="{935A9761-869E-4CB3-A8F4-7066EF7D6E71}" dt="2022-02-12T20:13:26.807" v="247" actId="14100"/>
          <ac:spMkLst>
            <pc:docMk/>
            <pc:sldMk cId="3444435236" sldId="270"/>
            <ac:spMk id="15" creationId="{00BB9BA5-333F-4224-A196-437F3150585D}"/>
          </ac:spMkLst>
        </pc:spChg>
        <pc:spChg chg="mod">
          <ac:chgData name="Fabio PACE" userId="5f128c38-951f-4dfa-9c97-3cecf607327f" providerId="ADAL" clId="{935A9761-869E-4CB3-A8F4-7066EF7D6E71}" dt="2022-02-12T20:13:13.963" v="245" actId="27803"/>
          <ac:spMkLst>
            <pc:docMk/>
            <pc:sldMk cId="3444435236" sldId="270"/>
            <ac:spMk id="16" creationId="{27494435-EDAB-4C82-85CD-754D5CE57E64}"/>
          </ac:spMkLst>
        </pc:spChg>
        <pc:grpChg chg="del mod">
          <ac:chgData name="Fabio PACE" userId="5f128c38-951f-4dfa-9c97-3cecf607327f" providerId="ADAL" clId="{935A9761-869E-4CB3-A8F4-7066EF7D6E71}" dt="2022-02-12T20:13:13.963" v="245" actId="27803"/>
          <ac:grpSpMkLst>
            <pc:docMk/>
            <pc:sldMk cId="3444435236" sldId="270"/>
            <ac:grpSpMk id="6" creationId="{C9920FD5-6487-471A-99CE-29C5D6EFE063}"/>
          </ac:grpSpMkLst>
        </pc:grpChg>
        <pc:grpChg chg="del mod">
          <ac:chgData name="Fabio PACE" userId="5f128c38-951f-4dfa-9c97-3cecf607327f" providerId="ADAL" clId="{935A9761-869E-4CB3-A8F4-7066EF7D6E71}" dt="2022-02-12T20:13:28.502" v="248" actId="478"/>
          <ac:grpSpMkLst>
            <pc:docMk/>
            <pc:sldMk cId="3444435236" sldId="270"/>
            <ac:grpSpMk id="7" creationId="{5C06DD49-5B42-41B4-BD17-1F98E0A9D7C9}"/>
          </ac:grpSpMkLst>
        </pc:grpChg>
        <pc:grpChg chg="add mod">
          <ac:chgData name="Fabio PACE" userId="5f128c38-951f-4dfa-9c97-3cecf607327f" providerId="ADAL" clId="{935A9761-869E-4CB3-A8F4-7066EF7D6E71}" dt="2022-02-12T20:13:40.412" v="250" actId="1076"/>
          <ac:grpSpMkLst>
            <pc:docMk/>
            <pc:sldMk cId="3444435236" sldId="270"/>
            <ac:grpSpMk id="17" creationId="{6AFD0B8C-A55B-4CB3-B7FF-D622CDB90ADB}"/>
          </ac:grpSpMkLst>
        </pc:grpChg>
        <pc:picChg chg="add del mod">
          <ac:chgData name="Fabio PACE" userId="5f128c38-951f-4dfa-9c97-3cecf607327f" providerId="ADAL" clId="{935A9761-869E-4CB3-A8F4-7066EF7D6E71}" dt="2022-02-12T20:13:13.963" v="245" actId="27803"/>
          <ac:picMkLst>
            <pc:docMk/>
            <pc:sldMk cId="3444435236" sldId="270"/>
            <ac:picMk id="5" creationId="{B3F7FAE9-8578-4C55-A285-1B6CF48083A9}"/>
          </ac:picMkLst>
        </pc:picChg>
      </pc:sldChg>
      <pc:sldChg chg="add">
        <pc:chgData name="Fabio PACE" userId="5f128c38-951f-4dfa-9c97-3cecf607327f" providerId="ADAL" clId="{935A9761-869E-4CB3-A8F4-7066EF7D6E71}" dt="2022-02-12T20:13:51.554" v="251"/>
        <pc:sldMkLst>
          <pc:docMk/>
          <pc:sldMk cId="1854328585" sldId="276"/>
        </pc:sldMkLst>
      </pc:sldChg>
    </pc:docChg>
  </pc:docChgLst>
  <pc:docChgLst>
    <pc:chgData name="Fabio PACE - DataSys" userId="5f128c38-951f-4dfa-9c97-3cecf607327f" providerId="ADAL" clId="{C281E391-150B-43BD-9A8B-8975E95F065E}"/>
    <pc:docChg chg="undo redo custSel addSld delSld modSld sldOrd modMainMaster">
      <pc:chgData name="Fabio PACE - DataSys" userId="5f128c38-951f-4dfa-9c97-3cecf607327f" providerId="ADAL" clId="{C281E391-150B-43BD-9A8B-8975E95F065E}" dt="2022-02-25T16:14:10.016" v="5155" actId="1037"/>
      <pc:docMkLst>
        <pc:docMk/>
      </pc:docMkLst>
      <pc:sldChg chg="addSp delSp modSp mod">
        <pc:chgData name="Fabio PACE - DataSys" userId="5f128c38-951f-4dfa-9c97-3cecf607327f" providerId="ADAL" clId="{C281E391-150B-43BD-9A8B-8975E95F065E}" dt="2022-02-25T16:08:42.670" v="5085" actId="1076"/>
        <pc:sldMkLst>
          <pc:docMk/>
          <pc:sldMk cId="242453831" sldId="256"/>
        </pc:sldMkLst>
        <pc:spChg chg="mod">
          <ac:chgData name="Fabio PACE - DataSys" userId="5f128c38-951f-4dfa-9c97-3cecf607327f" providerId="ADAL" clId="{C281E391-150B-43BD-9A8B-8975E95F065E}" dt="2022-02-25T16:08:28.267" v="5081" actId="20577"/>
          <ac:spMkLst>
            <pc:docMk/>
            <pc:sldMk cId="242453831" sldId="256"/>
            <ac:spMk id="2" creationId="{00000000-0000-0000-0000-000000000000}"/>
          </ac:spMkLst>
        </pc:spChg>
        <pc:picChg chg="add del mod">
          <ac:chgData name="Fabio PACE - DataSys" userId="5f128c38-951f-4dfa-9c97-3cecf607327f" providerId="ADAL" clId="{C281E391-150B-43BD-9A8B-8975E95F065E}" dt="2022-02-25T13:49:01.077" v="3480"/>
          <ac:picMkLst>
            <pc:docMk/>
            <pc:sldMk cId="242453831" sldId="256"/>
            <ac:picMk id="5" creationId="{DF709DC4-F654-4047-BDB9-883AE7AF6EDC}"/>
          </ac:picMkLst>
        </pc:picChg>
        <pc:picChg chg="add mod">
          <ac:chgData name="Fabio PACE - DataSys" userId="5f128c38-951f-4dfa-9c97-3cecf607327f" providerId="ADAL" clId="{C281E391-150B-43BD-9A8B-8975E95F065E}" dt="2022-02-25T16:08:42.670" v="5085" actId="1076"/>
          <ac:picMkLst>
            <pc:docMk/>
            <pc:sldMk cId="242453831" sldId="256"/>
            <ac:picMk id="7" creationId="{1EB4A6E6-1143-467E-80E8-5035C7E02773}"/>
          </ac:picMkLst>
        </pc:picChg>
        <pc:picChg chg="add mod">
          <ac:chgData name="Fabio PACE - DataSys" userId="5f128c38-951f-4dfa-9c97-3cecf607327f" providerId="ADAL" clId="{C281E391-150B-43BD-9A8B-8975E95F065E}" dt="2022-02-25T16:08:39.130" v="5084" actId="1076"/>
          <ac:picMkLst>
            <pc:docMk/>
            <pc:sldMk cId="242453831" sldId="256"/>
            <ac:picMk id="9" creationId="{7361B396-C541-463E-85B8-43347983C9B0}"/>
          </ac:picMkLst>
        </pc:picChg>
        <pc:picChg chg="add mod modCrop">
          <ac:chgData name="Fabio PACE - DataSys" userId="5f128c38-951f-4dfa-9c97-3cecf607327f" providerId="ADAL" clId="{C281E391-150B-43BD-9A8B-8975E95F065E}" dt="2022-02-25T16:08:36.917" v="5083" actId="1076"/>
          <ac:picMkLst>
            <pc:docMk/>
            <pc:sldMk cId="242453831" sldId="256"/>
            <ac:picMk id="11" creationId="{31BEC6C4-DC4E-4471-AC74-DA69D0814F9A}"/>
          </ac:picMkLst>
        </pc:picChg>
      </pc:sldChg>
      <pc:sldChg chg="modSp mod">
        <pc:chgData name="Fabio PACE - DataSys" userId="5f128c38-951f-4dfa-9c97-3cecf607327f" providerId="ADAL" clId="{C281E391-150B-43BD-9A8B-8975E95F065E}" dt="2022-02-25T16:09:01.355" v="5090" actId="1076"/>
        <pc:sldMkLst>
          <pc:docMk/>
          <pc:sldMk cId="3042826300" sldId="265"/>
        </pc:sldMkLst>
        <pc:spChg chg="mod">
          <ac:chgData name="Fabio PACE - DataSys" userId="5f128c38-951f-4dfa-9c97-3cecf607327f" providerId="ADAL" clId="{C281E391-150B-43BD-9A8B-8975E95F065E}" dt="2022-02-25T16:08:53.617" v="5086" actId="14100"/>
          <ac:spMkLst>
            <pc:docMk/>
            <pc:sldMk cId="3042826300" sldId="265"/>
            <ac:spMk id="13" creationId="{00000000-0000-0000-0000-000000000000}"/>
          </ac:spMkLst>
        </pc:spChg>
        <pc:spChg chg="mod">
          <ac:chgData name="Fabio PACE - DataSys" userId="5f128c38-951f-4dfa-9c97-3cecf607327f" providerId="ADAL" clId="{C281E391-150B-43BD-9A8B-8975E95F065E}" dt="2022-02-25T16:09:01.355" v="5090" actId="1076"/>
          <ac:spMkLst>
            <pc:docMk/>
            <pc:sldMk cId="3042826300" sldId="265"/>
            <ac:spMk id="14" creationId="{00000000-0000-0000-0000-000000000000}"/>
          </ac:spMkLst>
        </pc:spChg>
      </pc:sldChg>
      <pc:sldChg chg="del">
        <pc:chgData name="Fabio PACE - DataSys" userId="5f128c38-951f-4dfa-9c97-3cecf607327f" providerId="ADAL" clId="{C281E391-150B-43BD-9A8B-8975E95F065E}" dt="2022-02-19T09:03:56.415" v="156" actId="47"/>
        <pc:sldMkLst>
          <pc:docMk/>
          <pc:sldMk cId="2116190161" sldId="266"/>
        </pc:sldMkLst>
      </pc:sldChg>
      <pc:sldChg chg="del">
        <pc:chgData name="Fabio PACE - DataSys" userId="5f128c38-951f-4dfa-9c97-3cecf607327f" providerId="ADAL" clId="{C281E391-150B-43BD-9A8B-8975E95F065E}" dt="2022-02-19T09:03:56.415" v="156" actId="47"/>
        <pc:sldMkLst>
          <pc:docMk/>
          <pc:sldMk cId="4145261392" sldId="267"/>
        </pc:sldMkLst>
      </pc:sldChg>
      <pc:sldChg chg="del">
        <pc:chgData name="Fabio PACE - DataSys" userId="5f128c38-951f-4dfa-9c97-3cecf607327f" providerId="ADAL" clId="{C281E391-150B-43BD-9A8B-8975E95F065E}" dt="2022-02-19T09:03:56.415" v="156" actId="47"/>
        <pc:sldMkLst>
          <pc:docMk/>
          <pc:sldMk cId="1153027685" sldId="269"/>
        </pc:sldMkLst>
      </pc:sldChg>
      <pc:sldChg chg="delSp modSp mod">
        <pc:chgData name="Fabio PACE - DataSys" userId="5f128c38-951f-4dfa-9c97-3cecf607327f" providerId="ADAL" clId="{C281E391-150B-43BD-9A8B-8975E95F065E}" dt="2022-02-19T12:35:26.172" v="869" actId="20577"/>
        <pc:sldMkLst>
          <pc:docMk/>
          <pc:sldMk cId="3444435236" sldId="270"/>
        </pc:sldMkLst>
        <pc:spChg chg="mod">
          <ac:chgData name="Fabio PACE - DataSys" userId="5f128c38-951f-4dfa-9c97-3cecf607327f" providerId="ADAL" clId="{C281E391-150B-43BD-9A8B-8975E95F065E}" dt="2022-02-19T12:35:26.172" v="869" actId="20577"/>
          <ac:spMkLst>
            <pc:docMk/>
            <pc:sldMk cId="3444435236" sldId="270"/>
            <ac:spMk id="2" creationId="{00000000-0000-0000-0000-000000000000}"/>
          </ac:spMkLst>
        </pc:spChg>
        <pc:grpChg chg="del">
          <ac:chgData name="Fabio PACE - DataSys" userId="5f128c38-951f-4dfa-9c97-3cecf607327f" providerId="ADAL" clId="{C281E391-150B-43BD-9A8B-8975E95F065E}" dt="2022-02-19T09:03:17.927" v="151" actId="478"/>
          <ac:grpSpMkLst>
            <pc:docMk/>
            <pc:sldMk cId="3444435236" sldId="270"/>
            <ac:grpSpMk id="17" creationId="{6AFD0B8C-A55B-4CB3-B7FF-D622CDB90ADB}"/>
          </ac:grpSpMkLst>
        </pc:grpChg>
      </pc:sldChg>
      <pc:sldChg chg="del">
        <pc:chgData name="Fabio PACE - DataSys" userId="5f128c38-951f-4dfa-9c97-3cecf607327f" providerId="ADAL" clId="{C281E391-150B-43BD-9A8B-8975E95F065E}" dt="2022-02-19T09:03:56.415" v="156" actId="47"/>
        <pc:sldMkLst>
          <pc:docMk/>
          <pc:sldMk cId="1475842300" sldId="271"/>
        </pc:sldMkLst>
      </pc:sldChg>
      <pc:sldChg chg="del">
        <pc:chgData name="Fabio PACE - DataSys" userId="5f128c38-951f-4dfa-9c97-3cecf607327f" providerId="ADAL" clId="{C281E391-150B-43BD-9A8B-8975E95F065E}" dt="2022-02-19T09:03:56.415" v="156" actId="47"/>
        <pc:sldMkLst>
          <pc:docMk/>
          <pc:sldMk cId="215988672" sldId="272"/>
        </pc:sldMkLst>
      </pc:sldChg>
      <pc:sldChg chg="del">
        <pc:chgData name="Fabio PACE - DataSys" userId="5f128c38-951f-4dfa-9c97-3cecf607327f" providerId="ADAL" clId="{C281E391-150B-43BD-9A8B-8975E95F065E}" dt="2022-02-19T09:03:56.415" v="156" actId="47"/>
        <pc:sldMkLst>
          <pc:docMk/>
          <pc:sldMk cId="3661180859" sldId="273"/>
        </pc:sldMkLst>
      </pc:sldChg>
      <pc:sldChg chg="del">
        <pc:chgData name="Fabio PACE - DataSys" userId="5f128c38-951f-4dfa-9c97-3cecf607327f" providerId="ADAL" clId="{C281E391-150B-43BD-9A8B-8975E95F065E}" dt="2022-02-19T09:03:58.906" v="157" actId="47"/>
        <pc:sldMkLst>
          <pc:docMk/>
          <pc:sldMk cId="3232560146" sldId="274"/>
        </pc:sldMkLst>
      </pc:sldChg>
      <pc:sldChg chg="del">
        <pc:chgData name="Fabio PACE - DataSys" userId="5f128c38-951f-4dfa-9c97-3cecf607327f" providerId="ADAL" clId="{C281E391-150B-43BD-9A8B-8975E95F065E}" dt="2022-02-19T09:04:01.785" v="158" actId="47"/>
        <pc:sldMkLst>
          <pc:docMk/>
          <pc:sldMk cId="1857640680" sldId="275"/>
        </pc:sldMkLst>
      </pc:sldChg>
      <pc:sldChg chg="addSp delSp modSp mod modNotesTx">
        <pc:chgData name="Fabio PACE - DataSys" userId="5f128c38-951f-4dfa-9c97-3cecf607327f" providerId="ADAL" clId="{C281E391-150B-43BD-9A8B-8975E95F065E}" dt="2022-02-19T09:02:20.839" v="54" actId="120"/>
        <pc:sldMkLst>
          <pc:docMk/>
          <pc:sldMk cId="1854328585" sldId="276"/>
        </pc:sldMkLst>
        <pc:spChg chg="mod">
          <ac:chgData name="Fabio PACE - DataSys" userId="5f128c38-951f-4dfa-9c97-3cecf607327f" providerId="ADAL" clId="{C281E391-150B-43BD-9A8B-8975E95F065E}" dt="2022-02-19T09:01:45.132" v="42" actId="14100"/>
          <ac:spMkLst>
            <pc:docMk/>
            <pc:sldMk cId="1854328585" sldId="276"/>
            <ac:spMk id="2" creationId="{00000000-0000-0000-0000-000000000000}"/>
          </ac:spMkLst>
        </pc:spChg>
        <pc:spChg chg="add del">
          <ac:chgData name="Fabio PACE - DataSys" userId="5f128c38-951f-4dfa-9c97-3cecf607327f" providerId="ADAL" clId="{C281E391-150B-43BD-9A8B-8975E95F065E}" dt="2022-02-19T09:02:16.464" v="52" actId="22"/>
          <ac:spMkLst>
            <pc:docMk/>
            <pc:sldMk cId="1854328585" sldId="276"/>
            <ac:spMk id="6" creationId="{3CC9BC8A-AEDE-43B2-A5DA-6C64974EC9AE}"/>
          </ac:spMkLst>
        </pc:spChg>
        <pc:graphicFrameChg chg="add mod modGraphic">
          <ac:chgData name="Fabio PACE - DataSys" userId="5f128c38-951f-4dfa-9c97-3cecf607327f" providerId="ADAL" clId="{C281E391-150B-43BD-9A8B-8975E95F065E}" dt="2022-02-19T09:02:01.595" v="50" actId="14100"/>
          <ac:graphicFrameMkLst>
            <pc:docMk/>
            <pc:sldMk cId="1854328585" sldId="276"/>
            <ac:graphicFrameMk id="3" creationId="{7388B1B6-9FAC-4A82-B307-A20337AE3E38}"/>
          </ac:graphicFrameMkLst>
        </pc:graphicFrameChg>
        <pc:picChg chg="add mod">
          <ac:chgData name="Fabio PACE - DataSys" userId="5f128c38-951f-4dfa-9c97-3cecf607327f" providerId="ADAL" clId="{C281E391-150B-43BD-9A8B-8975E95F065E}" dt="2022-02-19T09:01:49.690" v="45" actId="1076"/>
          <ac:picMkLst>
            <pc:docMk/>
            <pc:sldMk cId="1854328585" sldId="276"/>
            <ac:picMk id="4" creationId="{D05B53DC-5761-4684-B0E9-50C75F342B38}"/>
          </ac:picMkLst>
        </pc:picChg>
      </pc:sldChg>
      <pc:sldChg chg="addSp delSp modSp add mod modNotesTx">
        <pc:chgData name="Fabio PACE - DataSys" userId="5f128c38-951f-4dfa-9c97-3cecf607327f" providerId="ADAL" clId="{C281E391-150B-43BD-9A8B-8975E95F065E}" dt="2022-02-19T09:04:51.742" v="204" actId="1076"/>
        <pc:sldMkLst>
          <pc:docMk/>
          <pc:sldMk cId="4225825745" sldId="277"/>
        </pc:sldMkLst>
        <pc:spChg chg="mod">
          <ac:chgData name="Fabio PACE - DataSys" userId="5f128c38-951f-4dfa-9c97-3cecf607327f" providerId="ADAL" clId="{C281E391-150B-43BD-9A8B-8975E95F065E}" dt="2022-02-19T09:04:14.311" v="182" actId="20577"/>
          <ac:spMkLst>
            <pc:docMk/>
            <pc:sldMk cId="4225825745" sldId="277"/>
            <ac:spMk id="2" creationId="{00000000-0000-0000-0000-000000000000}"/>
          </ac:spMkLst>
        </pc:spChg>
        <pc:graphicFrameChg chg="del">
          <ac:chgData name="Fabio PACE - DataSys" userId="5f128c38-951f-4dfa-9c97-3cecf607327f" providerId="ADAL" clId="{C281E391-150B-43BD-9A8B-8975E95F065E}" dt="2022-02-19T09:04:37.505" v="198" actId="478"/>
          <ac:graphicFrameMkLst>
            <pc:docMk/>
            <pc:sldMk cId="4225825745" sldId="277"/>
            <ac:graphicFrameMk id="3" creationId="{7388B1B6-9FAC-4A82-B307-A20337AE3E38}"/>
          </ac:graphicFrameMkLst>
        </pc:graphicFrameChg>
        <pc:graphicFrameChg chg="add mod">
          <ac:chgData name="Fabio PACE - DataSys" userId="5f128c38-951f-4dfa-9c97-3cecf607327f" providerId="ADAL" clId="{C281E391-150B-43BD-9A8B-8975E95F065E}" dt="2022-02-19T09:04:43.410" v="200" actId="1076"/>
          <ac:graphicFrameMkLst>
            <pc:docMk/>
            <pc:sldMk cId="4225825745" sldId="277"/>
            <ac:graphicFrameMk id="7" creationId="{7B863EED-B295-498F-BE25-4741DD920B04}"/>
          </ac:graphicFrameMkLst>
        </pc:graphicFrameChg>
        <pc:picChg chg="del">
          <ac:chgData name="Fabio PACE - DataSys" userId="5f128c38-951f-4dfa-9c97-3cecf607327f" providerId="ADAL" clId="{C281E391-150B-43BD-9A8B-8975E95F065E}" dt="2022-02-19T09:04:19.086" v="183" actId="478"/>
          <ac:picMkLst>
            <pc:docMk/>
            <pc:sldMk cId="4225825745" sldId="277"/>
            <ac:picMk id="4" creationId="{D05B53DC-5761-4684-B0E9-50C75F342B38}"/>
          </ac:picMkLst>
        </pc:picChg>
        <pc:picChg chg="add del mod">
          <ac:chgData name="Fabio PACE - DataSys" userId="5f128c38-951f-4dfa-9c97-3cecf607327f" providerId="ADAL" clId="{C281E391-150B-43BD-9A8B-8975E95F065E}" dt="2022-02-19T09:04:24.970" v="193"/>
          <ac:picMkLst>
            <pc:docMk/>
            <pc:sldMk cId="4225825745" sldId="277"/>
            <ac:picMk id="5" creationId="{C4D2932A-C673-4361-84E3-134E86A33EE3}"/>
          </ac:picMkLst>
        </pc:picChg>
        <pc:picChg chg="add mod">
          <ac:chgData name="Fabio PACE - DataSys" userId="5f128c38-951f-4dfa-9c97-3cecf607327f" providerId="ADAL" clId="{C281E391-150B-43BD-9A8B-8975E95F065E}" dt="2022-02-19T09:04:51.742" v="204" actId="1076"/>
          <ac:picMkLst>
            <pc:docMk/>
            <pc:sldMk cId="4225825745" sldId="277"/>
            <ac:picMk id="6" creationId="{CE076072-0C46-4A78-9AB9-43294714100F}"/>
          </ac:picMkLst>
        </pc:picChg>
      </pc:sldChg>
      <pc:sldChg chg="addSp delSp modSp add mod modNotesTx">
        <pc:chgData name="Fabio PACE - DataSys" userId="5f128c38-951f-4dfa-9c97-3cecf607327f" providerId="ADAL" clId="{C281E391-150B-43BD-9A8B-8975E95F065E}" dt="2022-02-19T09:06:43.641" v="238"/>
        <pc:sldMkLst>
          <pc:docMk/>
          <pc:sldMk cId="1230213343" sldId="278"/>
        </pc:sldMkLst>
        <pc:spChg chg="mod">
          <ac:chgData name="Fabio PACE - DataSys" userId="5f128c38-951f-4dfa-9c97-3cecf607327f" providerId="ADAL" clId="{C281E391-150B-43BD-9A8B-8975E95F065E}" dt="2022-02-19T09:05:20.798" v="224" actId="20577"/>
          <ac:spMkLst>
            <pc:docMk/>
            <pc:sldMk cId="1230213343" sldId="278"/>
            <ac:spMk id="2" creationId="{00000000-0000-0000-0000-000000000000}"/>
          </ac:spMkLst>
        </pc:spChg>
        <pc:graphicFrameChg chg="del">
          <ac:chgData name="Fabio PACE - DataSys" userId="5f128c38-951f-4dfa-9c97-3cecf607327f" providerId="ADAL" clId="{C281E391-150B-43BD-9A8B-8975E95F065E}" dt="2022-02-19T09:05:31.687" v="225" actId="478"/>
          <ac:graphicFrameMkLst>
            <pc:docMk/>
            <pc:sldMk cId="1230213343" sldId="278"/>
            <ac:graphicFrameMk id="7" creationId="{7B863EED-B295-498F-BE25-4741DD920B04}"/>
          </ac:graphicFrameMkLst>
        </pc:graphicFrameChg>
        <pc:graphicFrameChg chg="add mod modGraphic">
          <ac:chgData name="Fabio PACE - DataSys" userId="5f128c38-951f-4dfa-9c97-3cecf607327f" providerId="ADAL" clId="{C281E391-150B-43BD-9A8B-8975E95F065E}" dt="2022-02-19T09:05:58.294" v="234" actId="1076"/>
          <ac:graphicFrameMkLst>
            <pc:docMk/>
            <pc:sldMk cId="1230213343" sldId="278"/>
            <ac:graphicFrameMk id="8" creationId="{66323B9D-C487-48F1-BCAA-29846EDE19EE}"/>
          </ac:graphicFrameMkLst>
        </pc:graphicFrameChg>
        <pc:picChg chg="add mod">
          <ac:chgData name="Fabio PACE - DataSys" userId="5f128c38-951f-4dfa-9c97-3cecf607327f" providerId="ADAL" clId="{C281E391-150B-43BD-9A8B-8975E95F065E}" dt="2022-02-19T09:06:00.710" v="235" actId="1076"/>
          <ac:picMkLst>
            <pc:docMk/>
            <pc:sldMk cId="1230213343" sldId="278"/>
            <ac:picMk id="5" creationId="{BB4ECF1E-2CB3-49D2-AAD5-5CAE825944B0}"/>
          </ac:picMkLst>
        </pc:picChg>
        <pc:picChg chg="del">
          <ac:chgData name="Fabio PACE - DataSys" userId="5f128c38-951f-4dfa-9c97-3cecf607327f" providerId="ADAL" clId="{C281E391-150B-43BD-9A8B-8975E95F065E}" dt="2022-02-19T09:05:31.687" v="225" actId="478"/>
          <ac:picMkLst>
            <pc:docMk/>
            <pc:sldMk cId="1230213343" sldId="278"/>
            <ac:picMk id="6" creationId="{CE076072-0C46-4A78-9AB9-43294714100F}"/>
          </ac:picMkLst>
        </pc:picChg>
      </pc:sldChg>
      <pc:sldChg chg="addSp delSp modSp add mod">
        <pc:chgData name="Fabio PACE - DataSys" userId="5f128c38-951f-4dfa-9c97-3cecf607327f" providerId="ADAL" clId="{C281E391-150B-43BD-9A8B-8975E95F065E}" dt="2022-02-19T09:10:40.120" v="358"/>
        <pc:sldMkLst>
          <pc:docMk/>
          <pc:sldMk cId="597745805" sldId="279"/>
        </pc:sldMkLst>
        <pc:spChg chg="mod">
          <ac:chgData name="Fabio PACE - DataSys" userId="5f128c38-951f-4dfa-9c97-3cecf607327f" providerId="ADAL" clId="{C281E391-150B-43BD-9A8B-8975E95F065E}" dt="2022-02-19T09:06:50.097" v="249" actId="20577"/>
          <ac:spMkLst>
            <pc:docMk/>
            <pc:sldMk cId="597745805" sldId="279"/>
            <ac:spMk id="2" creationId="{00000000-0000-0000-0000-000000000000}"/>
          </ac:spMkLst>
        </pc:spChg>
        <pc:spChg chg="add mod">
          <ac:chgData name="Fabio PACE - DataSys" userId="5f128c38-951f-4dfa-9c97-3cecf607327f" providerId="ADAL" clId="{C281E391-150B-43BD-9A8B-8975E95F065E}" dt="2022-02-19T09:08:57.364" v="295" actId="1076"/>
          <ac:spMkLst>
            <pc:docMk/>
            <pc:sldMk cId="597745805" sldId="279"/>
            <ac:spMk id="10" creationId="{338B1340-37E4-48DD-8150-688062D1F1F8}"/>
          </ac:spMkLst>
        </pc:spChg>
        <pc:spChg chg="add del mod">
          <ac:chgData name="Fabio PACE - DataSys" userId="5f128c38-951f-4dfa-9c97-3cecf607327f" providerId="ADAL" clId="{C281E391-150B-43BD-9A8B-8975E95F065E}" dt="2022-02-19T09:09:37.991" v="342" actId="478"/>
          <ac:spMkLst>
            <pc:docMk/>
            <pc:sldMk cId="597745805" sldId="279"/>
            <ac:spMk id="11" creationId="{1564D3AD-7A72-421F-9DEB-FDAAF2CFE09C}"/>
          </ac:spMkLst>
        </pc:spChg>
        <pc:spChg chg="add del mod">
          <ac:chgData name="Fabio PACE - DataSys" userId="5f128c38-951f-4dfa-9c97-3cecf607327f" providerId="ADAL" clId="{C281E391-150B-43BD-9A8B-8975E95F065E}" dt="2022-02-19T09:10:12.703" v="353" actId="14100"/>
          <ac:spMkLst>
            <pc:docMk/>
            <pc:sldMk cId="597745805" sldId="279"/>
            <ac:spMk id="12" creationId="{AED3B0E7-65F4-4D72-905D-FBEB965CA10A}"/>
          </ac:spMkLst>
        </pc:spChg>
        <pc:graphicFrameChg chg="add mod modGraphic">
          <ac:chgData name="Fabio PACE - DataSys" userId="5f128c38-951f-4dfa-9c97-3cecf607327f" providerId="ADAL" clId="{C281E391-150B-43BD-9A8B-8975E95F065E}" dt="2022-02-19T09:08:08.826" v="270" actId="14100"/>
          <ac:graphicFrameMkLst>
            <pc:docMk/>
            <pc:sldMk cId="597745805" sldId="279"/>
            <ac:graphicFrameMk id="6" creationId="{8C0CD7C7-9205-4330-8B3D-C0CA2F2D28B8}"/>
          </ac:graphicFrameMkLst>
        </pc:graphicFrameChg>
        <pc:graphicFrameChg chg="del">
          <ac:chgData name="Fabio PACE - DataSys" userId="5f128c38-951f-4dfa-9c97-3cecf607327f" providerId="ADAL" clId="{C281E391-150B-43BD-9A8B-8975E95F065E}" dt="2022-02-19T09:06:52.383" v="250" actId="478"/>
          <ac:graphicFrameMkLst>
            <pc:docMk/>
            <pc:sldMk cId="597745805" sldId="279"/>
            <ac:graphicFrameMk id="8" creationId="{66323B9D-C487-48F1-BCAA-29846EDE19EE}"/>
          </ac:graphicFrameMkLst>
        </pc:graphicFrameChg>
        <pc:picChg chg="add del">
          <ac:chgData name="Fabio PACE - DataSys" userId="5f128c38-951f-4dfa-9c97-3cecf607327f" providerId="ADAL" clId="{C281E391-150B-43BD-9A8B-8975E95F065E}" dt="2022-02-19T09:09:34.264" v="341" actId="22"/>
          <ac:picMkLst>
            <pc:docMk/>
            <pc:sldMk cId="597745805" sldId="279"/>
            <ac:picMk id="4" creationId="{5A0CB07E-10C8-4E24-9E1F-86742DCCF23D}"/>
          </ac:picMkLst>
        </pc:picChg>
        <pc:picChg chg="del">
          <ac:chgData name="Fabio PACE - DataSys" userId="5f128c38-951f-4dfa-9c97-3cecf607327f" providerId="ADAL" clId="{C281E391-150B-43BD-9A8B-8975E95F065E}" dt="2022-02-19T09:06:52.383" v="250" actId="478"/>
          <ac:picMkLst>
            <pc:docMk/>
            <pc:sldMk cId="597745805" sldId="279"/>
            <ac:picMk id="5" creationId="{BB4ECF1E-2CB3-49D2-AAD5-5CAE825944B0}"/>
          </ac:picMkLst>
        </pc:picChg>
        <pc:picChg chg="add mod">
          <ac:chgData name="Fabio PACE - DataSys" userId="5f128c38-951f-4dfa-9c97-3cecf607327f" providerId="ADAL" clId="{C281E391-150B-43BD-9A8B-8975E95F065E}" dt="2022-02-19T09:09:01.484" v="296" actId="1076"/>
          <ac:picMkLst>
            <pc:docMk/>
            <pc:sldMk cId="597745805" sldId="279"/>
            <ac:picMk id="7" creationId="{084F9B27-9D2B-4468-988B-8DCB1DCA3D40}"/>
          </ac:picMkLst>
        </pc:picChg>
        <pc:picChg chg="add mod">
          <ac:chgData name="Fabio PACE - DataSys" userId="5f128c38-951f-4dfa-9c97-3cecf607327f" providerId="ADAL" clId="{C281E391-150B-43BD-9A8B-8975E95F065E}" dt="2022-02-19T09:10:18.360" v="354" actId="1076"/>
          <ac:picMkLst>
            <pc:docMk/>
            <pc:sldMk cId="597745805" sldId="279"/>
            <ac:picMk id="9" creationId="{007A9F00-F369-42E5-AD26-6142312B0793}"/>
          </ac:picMkLst>
        </pc:picChg>
        <pc:picChg chg="add del">
          <ac:chgData name="Fabio PACE - DataSys" userId="5f128c38-951f-4dfa-9c97-3cecf607327f" providerId="ADAL" clId="{C281E391-150B-43BD-9A8B-8975E95F065E}" dt="2022-02-19T09:10:40.120" v="358"/>
          <ac:picMkLst>
            <pc:docMk/>
            <pc:sldMk cId="597745805" sldId="279"/>
            <ac:picMk id="13" creationId="{DA331B7C-22B6-497B-9ECE-B077CA6129D2}"/>
          </ac:picMkLst>
        </pc:picChg>
      </pc:sldChg>
      <pc:sldChg chg="addSp delSp modSp add mod modClrScheme chgLayout">
        <pc:chgData name="Fabio PACE - DataSys" userId="5f128c38-951f-4dfa-9c97-3cecf607327f" providerId="ADAL" clId="{C281E391-150B-43BD-9A8B-8975E95F065E}" dt="2022-02-19T14:37:22.272" v="2669" actId="123"/>
        <pc:sldMkLst>
          <pc:docMk/>
          <pc:sldMk cId="223272590" sldId="280"/>
        </pc:sldMkLst>
        <pc:spChg chg="del mod">
          <ac:chgData name="Fabio PACE - DataSys" userId="5f128c38-951f-4dfa-9c97-3cecf607327f" providerId="ADAL" clId="{C281E391-150B-43BD-9A8B-8975E95F065E}" dt="2022-02-19T09:11:49.755" v="396" actId="478"/>
          <ac:spMkLst>
            <pc:docMk/>
            <pc:sldMk cId="223272590" sldId="280"/>
            <ac:spMk id="2" creationId="{00000000-0000-0000-0000-000000000000}"/>
          </ac:spMkLst>
        </pc:spChg>
        <pc:spChg chg="add del mod">
          <ac:chgData name="Fabio PACE - DataSys" userId="5f128c38-951f-4dfa-9c97-3cecf607327f" providerId="ADAL" clId="{C281E391-150B-43BD-9A8B-8975E95F065E}" dt="2022-02-19T13:41:58.261" v="2105" actId="478"/>
          <ac:spMkLst>
            <pc:docMk/>
            <pc:sldMk cId="223272590" sldId="280"/>
            <ac:spMk id="4" creationId="{6E1D3A21-A80B-4AE9-8369-CD62C394495D}"/>
          </ac:spMkLst>
        </pc:spChg>
        <pc:spChg chg="del">
          <ac:chgData name="Fabio PACE - DataSys" userId="5f128c38-951f-4dfa-9c97-3cecf607327f" providerId="ADAL" clId="{C281E391-150B-43BD-9A8B-8975E95F065E}" dt="2022-02-19T09:10:53.246" v="368" actId="478"/>
          <ac:spMkLst>
            <pc:docMk/>
            <pc:sldMk cId="223272590" sldId="280"/>
            <ac:spMk id="10" creationId="{338B1340-37E4-48DD-8150-688062D1F1F8}"/>
          </ac:spMkLst>
        </pc:spChg>
        <pc:spChg chg="add mod">
          <ac:chgData name="Fabio PACE - DataSys" userId="5f128c38-951f-4dfa-9c97-3cecf607327f" providerId="ADAL" clId="{C281E391-150B-43BD-9A8B-8975E95F065E}" dt="2022-02-19T14:37:22.272" v="2669" actId="123"/>
          <ac:spMkLst>
            <pc:docMk/>
            <pc:sldMk cId="223272590" sldId="280"/>
            <ac:spMk id="11" creationId="{F3BA11AE-6B50-44C6-8B1B-5DDEB5416D5D}"/>
          </ac:spMkLst>
        </pc:spChg>
        <pc:spChg chg="del">
          <ac:chgData name="Fabio PACE - DataSys" userId="5f128c38-951f-4dfa-9c97-3cecf607327f" providerId="ADAL" clId="{C281E391-150B-43BD-9A8B-8975E95F065E}" dt="2022-02-19T09:10:53.246" v="368" actId="478"/>
          <ac:spMkLst>
            <pc:docMk/>
            <pc:sldMk cId="223272590" sldId="280"/>
            <ac:spMk id="12" creationId="{AED3B0E7-65F4-4D72-905D-FBEB965CA10A}"/>
          </ac:spMkLst>
        </pc:spChg>
        <pc:spChg chg="add mod">
          <ac:chgData name="Fabio PACE - DataSys" userId="5f128c38-951f-4dfa-9c97-3cecf607327f" providerId="ADAL" clId="{C281E391-150B-43BD-9A8B-8975E95F065E}" dt="2022-02-19T09:11:37.911" v="394" actId="20577"/>
          <ac:spMkLst>
            <pc:docMk/>
            <pc:sldMk cId="223272590" sldId="280"/>
            <ac:spMk id="13" creationId="{F8C982C0-DD47-4D1F-98B9-E5096AD69142}"/>
          </ac:spMkLst>
        </pc:spChg>
        <pc:spChg chg="add del mod">
          <ac:chgData name="Fabio PACE - DataSys" userId="5f128c38-951f-4dfa-9c97-3cecf607327f" providerId="ADAL" clId="{C281E391-150B-43BD-9A8B-8975E95F065E}" dt="2022-02-19T09:11:28.991" v="384" actId="478"/>
          <ac:spMkLst>
            <pc:docMk/>
            <pc:sldMk cId="223272590" sldId="280"/>
            <ac:spMk id="16" creationId="{039E2839-800A-4F53-9E4B-47744A4E3C8D}"/>
          </ac:spMkLst>
        </pc:spChg>
        <pc:spChg chg="add del mod">
          <ac:chgData name="Fabio PACE - DataSys" userId="5f128c38-951f-4dfa-9c97-3cecf607327f" providerId="ADAL" clId="{C281E391-150B-43BD-9A8B-8975E95F065E}" dt="2022-02-19T09:11:29.944" v="385" actId="478"/>
          <ac:spMkLst>
            <pc:docMk/>
            <pc:sldMk cId="223272590" sldId="280"/>
            <ac:spMk id="18" creationId="{1B47C884-B2E6-451E-80ED-75EBE6FDB8FB}"/>
          </ac:spMkLst>
        </pc:spChg>
        <pc:graphicFrameChg chg="del">
          <ac:chgData name="Fabio PACE - DataSys" userId="5f128c38-951f-4dfa-9c97-3cecf607327f" providerId="ADAL" clId="{C281E391-150B-43BD-9A8B-8975E95F065E}" dt="2022-02-19T09:10:53.246" v="368" actId="478"/>
          <ac:graphicFrameMkLst>
            <pc:docMk/>
            <pc:sldMk cId="223272590" sldId="280"/>
            <ac:graphicFrameMk id="6" creationId="{8C0CD7C7-9205-4330-8B3D-C0CA2F2D28B8}"/>
          </ac:graphicFrameMkLst>
        </pc:graphicFrameChg>
        <pc:picChg chg="del">
          <ac:chgData name="Fabio PACE - DataSys" userId="5f128c38-951f-4dfa-9c97-3cecf607327f" providerId="ADAL" clId="{C281E391-150B-43BD-9A8B-8975E95F065E}" dt="2022-02-19T09:10:53.246" v="368" actId="478"/>
          <ac:picMkLst>
            <pc:docMk/>
            <pc:sldMk cId="223272590" sldId="280"/>
            <ac:picMk id="7" creationId="{084F9B27-9D2B-4468-988B-8DCB1DCA3D40}"/>
          </ac:picMkLst>
        </pc:picChg>
        <pc:picChg chg="add mod ord">
          <ac:chgData name="Fabio PACE - DataSys" userId="5f128c38-951f-4dfa-9c97-3cecf607327f" providerId="ADAL" clId="{C281E391-150B-43BD-9A8B-8975E95F065E}" dt="2022-02-19T09:12:06.455" v="400" actId="1076"/>
          <ac:picMkLst>
            <pc:docMk/>
            <pc:sldMk cId="223272590" sldId="280"/>
            <ac:picMk id="8" creationId="{4A38A5EE-CAC9-4BF2-9EED-13721BBABA48}"/>
          </ac:picMkLst>
        </pc:picChg>
        <pc:picChg chg="del">
          <ac:chgData name="Fabio PACE - DataSys" userId="5f128c38-951f-4dfa-9c97-3cecf607327f" providerId="ADAL" clId="{C281E391-150B-43BD-9A8B-8975E95F065E}" dt="2022-02-19T09:10:53.246" v="368" actId="478"/>
          <ac:picMkLst>
            <pc:docMk/>
            <pc:sldMk cId="223272590" sldId="280"/>
            <ac:picMk id="9" creationId="{007A9F00-F369-42E5-AD26-6142312B0793}"/>
          </ac:picMkLst>
        </pc:picChg>
      </pc:sldChg>
      <pc:sldChg chg="add del">
        <pc:chgData name="Fabio PACE - DataSys" userId="5f128c38-951f-4dfa-9c97-3cecf607327f" providerId="ADAL" clId="{C281E391-150B-43BD-9A8B-8975E95F065E}" dt="2022-02-19T09:10:38.992" v="356"/>
        <pc:sldMkLst>
          <pc:docMk/>
          <pc:sldMk cId="2485361289" sldId="280"/>
        </pc:sldMkLst>
      </pc:sldChg>
      <pc:sldChg chg="addSp delSp modSp add mod">
        <pc:chgData name="Fabio PACE - DataSys" userId="5f128c38-951f-4dfa-9c97-3cecf607327f" providerId="ADAL" clId="{C281E391-150B-43BD-9A8B-8975E95F065E}" dt="2022-02-19T09:14:14.736" v="434" actId="1076"/>
        <pc:sldMkLst>
          <pc:docMk/>
          <pc:sldMk cId="35037816" sldId="281"/>
        </pc:sldMkLst>
        <pc:spChg chg="del">
          <ac:chgData name="Fabio PACE - DataSys" userId="5f128c38-951f-4dfa-9c97-3cecf607327f" providerId="ADAL" clId="{C281E391-150B-43BD-9A8B-8975E95F065E}" dt="2022-02-19T09:14:04.583" v="430" actId="478"/>
          <ac:spMkLst>
            <pc:docMk/>
            <pc:sldMk cId="35037816" sldId="281"/>
            <ac:spMk id="11" creationId="{F3BA11AE-6B50-44C6-8B1B-5DDEB5416D5D}"/>
          </ac:spMkLst>
        </pc:spChg>
        <pc:spChg chg="mod">
          <ac:chgData name="Fabio PACE - DataSys" userId="5f128c38-951f-4dfa-9c97-3cecf607327f" providerId="ADAL" clId="{C281E391-150B-43BD-9A8B-8975E95F065E}" dt="2022-02-19T09:13:58.231" v="429" actId="20577"/>
          <ac:spMkLst>
            <pc:docMk/>
            <pc:sldMk cId="35037816" sldId="281"/>
            <ac:spMk id="13" creationId="{F8C982C0-DD47-4D1F-98B9-E5096AD69142}"/>
          </ac:spMkLst>
        </pc:spChg>
        <pc:picChg chg="add mod">
          <ac:chgData name="Fabio PACE - DataSys" userId="5f128c38-951f-4dfa-9c97-3cecf607327f" providerId="ADAL" clId="{C281E391-150B-43BD-9A8B-8975E95F065E}" dt="2022-02-19T09:14:14.736" v="434" actId="1076"/>
          <ac:picMkLst>
            <pc:docMk/>
            <pc:sldMk cId="35037816" sldId="281"/>
            <ac:picMk id="5" creationId="{9021E6EB-E7FE-4C20-AEAB-306FB3FC3224}"/>
          </ac:picMkLst>
        </pc:picChg>
        <pc:picChg chg="del">
          <ac:chgData name="Fabio PACE - DataSys" userId="5f128c38-951f-4dfa-9c97-3cecf607327f" providerId="ADAL" clId="{C281E391-150B-43BD-9A8B-8975E95F065E}" dt="2022-02-19T09:14:04.583" v="430" actId="478"/>
          <ac:picMkLst>
            <pc:docMk/>
            <pc:sldMk cId="35037816" sldId="281"/>
            <ac:picMk id="8" creationId="{4A38A5EE-CAC9-4BF2-9EED-13721BBABA48}"/>
          </ac:picMkLst>
        </pc:picChg>
      </pc:sldChg>
      <pc:sldChg chg="addSp delSp modSp add mod">
        <pc:chgData name="Fabio PACE - DataSys" userId="5f128c38-951f-4dfa-9c97-3cecf607327f" providerId="ADAL" clId="{C281E391-150B-43BD-9A8B-8975E95F065E}" dt="2022-02-19T12:25:55.288" v="490" actId="1076"/>
        <pc:sldMkLst>
          <pc:docMk/>
          <pc:sldMk cId="4011747044" sldId="282"/>
        </pc:sldMkLst>
        <pc:spChg chg="mod">
          <ac:chgData name="Fabio PACE - DataSys" userId="5f128c38-951f-4dfa-9c97-3cecf607327f" providerId="ADAL" clId="{C281E391-150B-43BD-9A8B-8975E95F065E}" dt="2022-02-19T12:25:10.509" v="476" actId="20577"/>
          <ac:spMkLst>
            <pc:docMk/>
            <pc:sldMk cId="4011747044" sldId="282"/>
            <ac:spMk id="13" creationId="{F8C982C0-DD47-4D1F-98B9-E5096AD69142}"/>
          </ac:spMkLst>
        </pc:spChg>
        <pc:graphicFrameChg chg="add mod modGraphic">
          <ac:chgData name="Fabio PACE - DataSys" userId="5f128c38-951f-4dfa-9c97-3cecf607327f" providerId="ADAL" clId="{C281E391-150B-43BD-9A8B-8975E95F065E}" dt="2022-02-19T12:25:55.288" v="490" actId="1076"/>
          <ac:graphicFrameMkLst>
            <pc:docMk/>
            <pc:sldMk cId="4011747044" sldId="282"/>
            <ac:graphicFrameMk id="6" creationId="{2D2D1A46-CC59-4C73-9879-73E1B9386B97}"/>
          </ac:graphicFrameMkLst>
        </pc:graphicFrameChg>
        <pc:picChg chg="add mod">
          <ac:chgData name="Fabio PACE - DataSys" userId="5f128c38-951f-4dfa-9c97-3cecf607327f" providerId="ADAL" clId="{C281E391-150B-43BD-9A8B-8975E95F065E}" dt="2022-02-19T12:25:52.593" v="489" actId="1076"/>
          <ac:picMkLst>
            <pc:docMk/>
            <pc:sldMk cId="4011747044" sldId="282"/>
            <ac:picMk id="4" creationId="{27CED646-52F6-4FEA-A2C1-022351A13F48}"/>
          </ac:picMkLst>
        </pc:picChg>
        <pc:picChg chg="del">
          <ac:chgData name="Fabio PACE - DataSys" userId="5f128c38-951f-4dfa-9c97-3cecf607327f" providerId="ADAL" clId="{C281E391-150B-43BD-9A8B-8975E95F065E}" dt="2022-02-19T12:25:13.142" v="477" actId="478"/>
          <ac:picMkLst>
            <pc:docMk/>
            <pc:sldMk cId="4011747044" sldId="282"/>
            <ac:picMk id="5" creationId="{9021E6EB-E7FE-4C20-AEAB-306FB3FC3224}"/>
          </ac:picMkLst>
        </pc:picChg>
      </pc:sldChg>
      <pc:sldChg chg="modSp add del mod">
        <pc:chgData name="Fabio PACE - DataSys" userId="5f128c38-951f-4dfa-9c97-3cecf607327f" providerId="ADAL" clId="{C281E391-150B-43BD-9A8B-8975E95F065E}" dt="2022-02-19T12:35:33.380" v="870" actId="47"/>
        <pc:sldMkLst>
          <pc:docMk/>
          <pc:sldMk cId="2907318989" sldId="283"/>
        </pc:sldMkLst>
        <pc:spChg chg="mod">
          <ac:chgData name="Fabio PACE - DataSys" userId="5f128c38-951f-4dfa-9c97-3cecf607327f" providerId="ADAL" clId="{C281E391-150B-43BD-9A8B-8975E95F065E}" dt="2022-02-19T12:28:23.880" v="569" actId="1076"/>
          <ac:spMkLst>
            <pc:docMk/>
            <pc:sldMk cId="2907318989" sldId="283"/>
            <ac:spMk id="2" creationId="{00000000-0000-0000-0000-000000000000}"/>
          </ac:spMkLst>
        </pc:spChg>
      </pc:sldChg>
      <pc:sldChg chg="addSp delSp modSp add mod modNotesTx">
        <pc:chgData name="Fabio PACE - DataSys" userId="5f128c38-951f-4dfa-9c97-3cecf607327f" providerId="ADAL" clId="{C281E391-150B-43BD-9A8B-8975E95F065E}" dt="2022-02-19T12:29:21.395" v="610" actId="20577"/>
        <pc:sldMkLst>
          <pc:docMk/>
          <pc:sldMk cId="1716396609" sldId="284"/>
        </pc:sldMkLst>
        <pc:spChg chg="mod">
          <ac:chgData name="Fabio PACE - DataSys" userId="5f128c38-951f-4dfa-9c97-3cecf607327f" providerId="ADAL" clId="{C281E391-150B-43BD-9A8B-8975E95F065E}" dt="2022-02-19T12:28:45.498" v="601" actId="20577"/>
          <ac:spMkLst>
            <pc:docMk/>
            <pc:sldMk cId="1716396609" sldId="284"/>
            <ac:spMk id="13" creationId="{F8C982C0-DD47-4D1F-98B9-E5096AD69142}"/>
          </ac:spMkLst>
        </pc:spChg>
        <pc:graphicFrameChg chg="del">
          <ac:chgData name="Fabio PACE - DataSys" userId="5f128c38-951f-4dfa-9c97-3cecf607327f" providerId="ADAL" clId="{C281E391-150B-43BD-9A8B-8975E95F065E}" dt="2022-02-19T12:28:50.668" v="602" actId="478"/>
          <ac:graphicFrameMkLst>
            <pc:docMk/>
            <pc:sldMk cId="1716396609" sldId="284"/>
            <ac:graphicFrameMk id="6" creationId="{2D2D1A46-CC59-4C73-9879-73E1B9386B97}"/>
          </ac:graphicFrameMkLst>
        </pc:graphicFrameChg>
        <pc:picChg chg="del">
          <ac:chgData name="Fabio PACE - DataSys" userId="5f128c38-951f-4dfa-9c97-3cecf607327f" providerId="ADAL" clId="{C281E391-150B-43BD-9A8B-8975E95F065E}" dt="2022-02-19T12:28:50.668" v="602" actId="478"/>
          <ac:picMkLst>
            <pc:docMk/>
            <pc:sldMk cId="1716396609" sldId="284"/>
            <ac:picMk id="4" creationId="{27CED646-52F6-4FEA-A2C1-022351A13F48}"/>
          </ac:picMkLst>
        </pc:picChg>
        <pc:picChg chg="add mod">
          <ac:chgData name="Fabio PACE - DataSys" userId="5f128c38-951f-4dfa-9c97-3cecf607327f" providerId="ADAL" clId="{C281E391-150B-43BD-9A8B-8975E95F065E}" dt="2022-02-19T12:29:18.516" v="608" actId="1076"/>
          <ac:picMkLst>
            <pc:docMk/>
            <pc:sldMk cId="1716396609" sldId="284"/>
            <ac:picMk id="5" creationId="{AE4FD0E6-AA35-4C69-B4C6-EE27191A94A6}"/>
          </ac:picMkLst>
        </pc:picChg>
      </pc:sldChg>
      <pc:sldChg chg="addSp delSp modSp add mod">
        <pc:chgData name="Fabio PACE - DataSys" userId="5f128c38-951f-4dfa-9c97-3cecf607327f" providerId="ADAL" clId="{C281E391-150B-43BD-9A8B-8975E95F065E}" dt="2022-02-19T12:29:49.216" v="641" actId="1076"/>
        <pc:sldMkLst>
          <pc:docMk/>
          <pc:sldMk cId="2341824328" sldId="285"/>
        </pc:sldMkLst>
        <pc:spChg chg="mod">
          <ac:chgData name="Fabio PACE - DataSys" userId="5f128c38-951f-4dfa-9c97-3cecf607327f" providerId="ADAL" clId="{C281E391-150B-43BD-9A8B-8975E95F065E}" dt="2022-02-19T12:29:38.866" v="636" actId="20577"/>
          <ac:spMkLst>
            <pc:docMk/>
            <pc:sldMk cId="2341824328" sldId="285"/>
            <ac:spMk id="13" creationId="{F8C982C0-DD47-4D1F-98B9-E5096AD69142}"/>
          </ac:spMkLst>
        </pc:spChg>
        <pc:picChg chg="add mod">
          <ac:chgData name="Fabio PACE - DataSys" userId="5f128c38-951f-4dfa-9c97-3cecf607327f" providerId="ADAL" clId="{C281E391-150B-43BD-9A8B-8975E95F065E}" dt="2022-02-19T12:29:49.216" v="641" actId="1076"/>
          <ac:picMkLst>
            <pc:docMk/>
            <pc:sldMk cId="2341824328" sldId="285"/>
            <ac:picMk id="4" creationId="{B00E26CF-6A52-49B7-B9B8-422C42F8DFE9}"/>
          </ac:picMkLst>
        </pc:picChg>
        <pc:picChg chg="del">
          <ac:chgData name="Fabio PACE - DataSys" userId="5f128c38-951f-4dfa-9c97-3cecf607327f" providerId="ADAL" clId="{C281E391-150B-43BD-9A8B-8975E95F065E}" dt="2022-02-19T12:29:43.748" v="637" actId="478"/>
          <ac:picMkLst>
            <pc:docMk/>
            <pc:sldMk cId="2341824328" sldId="285"/>
            <ac:picMk id="5" creationId="{AE4FD0E6-AA35-4C69-B4C6-EE27191A94A6}"/>
          </ac:picMkLst>
        </pc:picChg>
      </pc:sldChg>
      <pc:sldChg chg="addSp delSp modSp add mod modNotesTx">
        <pc:chgData name="Fabio PACE - DataSys" userId="5f128c38-951f-4dfa-9c97-3cecf607327f" providerId="ADAL" clId="{C281E391-150B-43BD-9A8B-8975E95F065E}" dt="2022-02-19T12:30:49.054" v="669"/>
        <pc:sldMkLst>
          <pc:docMk/>
          <pc:sldMk cId="1827805022" sldId="286"/>
        </pc:sldMkLst>
        <pc:spChg chg="mod">
          <ac:chgData name="Fabio PACE - DataSys" userId="5f128c38-951f-4dfa-9c97-3cecf607327f" providerId="ADAL" clId="{C281E391-150B-43BD-9A8B-8975E95F065E}" dt="2022-02-19T12:30:31.403" v="668" actId="20577"/>
          <ac:spMkLst>
            <pc:docMk/>
            <pc:sldMk cId="1827805022" sldId="286"/>
            <ac:spMk id="13" creationId="{F8C982C0-DD47-4D1F-98B9-E5096AD69142}"/>
          </ac:spMkLst>
        </pc:spChg>
        <pc:picChg chg="add mod">
          <ac:chgData name="Fabio PACE - DataSys" userId="5f128c38-951f-4dfa-9c97-3cecf607327f" providerId="ADAL" clId="{C281E391-150B-43BD-9A8B-8975E95F065E}" dt="2022-02-19T12:30:08.596" v="646" actId="1076"/>
          <ac:picMkLst>
            <pc:docMk/>
            <pc:sldMk cId="1827805022" sldId="286"/>
            <ac:picMk id="4" creationId="{67E69A2F-55C0-4838-92A2-FCE754511059}"/>
          </ac:picMkLst>
        </pc:picChg>
        <pc:picChg chg="del">
          <ac:chgData name="Fabio PACE - DataSys" userId="5f128c38-951f-4dfa-9c97-3cecf607327f" providerId="ADAL" clId="{C281E391-150B-43BD-9A8B-8975E95F065E}" dt="2022-02-19T12:29:55.866" v="642" actId="478"/>
          <ac:picMkLst>
            <pc:docMk/>
            <pc:sldMk cId="1827805022" sldId="286"/>
            <ac:picMk id="5" creationId="{AE4FD0E6-AA35-4C69-B4C6-EE27191A94A6}"/>
          </ac:picMkLst>
        </pc:picChg>
      </pc:sldChg>
      <pc:sldChg chg="addSp delSp modSp add mod modNotesTx">
        <pc:chgData name="Fabio PACE - DataSys" userId="5f128c38-951f-4dfa-9c97-3cecf607327f" providerId="ADAL" clId="{C281E391-150B-43BD-9A8B-8975E95F065E}" dt="2022-02-19T12:32:19.332" v="743" actId="6549"/>
        <pc:sldMkLst>
          <pc:docMk/>
          <pc:sldMk cId="3032288112" sldId="287"/>
        </pc:sldMkLst>
        <pc:spChg chg="mod">
          <ac:chgData name="Fabio PACE - DataSys" userId="5f128c38-951f-4dfa-9c97-3cecf607327f" providerId="ADAL" clId="{C281E391-150B-43BD-9A8B-8975E95F065E}" dt="2022-02-19T12:31:08.018" v="700" actId="20577"/>
          <ac:spMkLst>
            <pc:docMk/>
            <pc:sldMk cId="3032288112" sldId="287"/>
            <ac:spMk id="13" creationId="{F8C982C0-DD47-4D1F-98B9-E5096AD69142}"/>
          </ac:spMkLst>
        </pc:spChg>
        <pc:picChg chg="add mod">
          <ac:chgData name="Fabio PACE - DataSys" userId="5f128c38-951f-4dfa-9c97-3cecf607327f" providerId="ADAL" clId="{C281E391-150B-43BD-9A8B-8975E95F065E}" dt="2022-02-19T12:31:02.730" v="675" actId="1076"/>
          <ac:picMkLst>
            <pc:docMk/>
            <pc:sldMk cId="3032288112" sldId="287"/>
            <ac:picMk id="4" creationId="{4AD85FB1-F91F-45EC-A916-6F0AA669BF4D}"/>
          </ac:picMkLst>
        </pc:picChg>
        <pc:picChg chg="del">
          <ac:chgData name="Fabio PACE - DataSys" userId="5f128c38-951f-4dfa-9c97-3cecf607327f" providerId="ADAL" clId="{C281E391-150B-43BD-9A8B-8975E95F065E}" dt="2022-02-19T12:30:51.570" v="670" actId="478"/>
          <ac:picMkLst>
            <pc:docMk/>
            <pc:sldMk cId="3032288112" sldId="287"/>
            <ac:picMk id="5" creationId="{AE4FD0E6-AA35-4C69-B4C6-EE27191A94A6}"/>
          </ac:picMkLst>
        </pc:picChg>
      </pc:sldChg>
      <pc:sldChg chg="addSp delSp modSp add mod modNotesTx">
        <pc:chgData name="Fabio PACE - DataSys" userId="5f128c38-951f-4dfa-9c97-3cecf607327f" providerId="ADAL" clId="{C281E391-150B-43BD-9A8B-8975E95F065E}" dt="2022-02-19T12:32:12.818" v="742"/>
        <pc:sldMkLst>
          <pc:docMk/>
          <pc:sldMk cId="1853476419" sldId="288"/>
        </pc:sldMkLst>
        <pc:spChg chg="mod">
          <ac:chgData name="Fabio PACE - DataSys" userId="5f128c38-951f-4dfa-9c97-3cecf607327f" providerId="ADAL" clId="{C281E391-150B-43BD-9A8B-8975E95F065E}" dt="2022-02-19T12:31:40.966" v="736" actId="20577"/>
          <ac:spMkLst>
            <pc:docMk/>
            <pc:sldMk cId="1853476419" sldId="288"/>
            <ac:spMk id="13" creationId="{F8C982C0-DD47-4D1F-98B9-E5096AD69142}"/>
          </ac:spMkLst>
        </pc:spChg>
        <pc:picChg chg="del">
          <ac:chgData name="Fabio PACE - DataSys" userId="5f128c38-951f-4dfa-9c97-3cecf607327f" providerId="ADAL" clId="{C281E391-150B-43BD-9A8B-8975E95F065E}" dt="2022-02-19T12:31:45.134" v="737" actId="478"/>
          <ac:picMkLst>
            <pc:docMk/>
            <pc:sldMk cId="1853476419" sldId="288"/>
            <ac:picMk id="4" creationId="{4AD85FB1-F91F-45EC-A916-6F0AA669BF4D}"/>
          </ac:picMkLst>
        </pc:picChg>
        <pc:picChg chg="add mod">
          <ac:chgData name="Fabio PACE - DataSys" userId="5f128c38-951f-4dfa-9c97-3cecf607327f" providerId="ADAL" clId="{C281E391-150B-43BD-9A8B-8975E95F065E}" dt="2022-02-19T12:31:54.502" v="741" actId="1076"/>
          <ac:picMkLst>
            <pc:docMk/>
            <pc:sldMk cId="1853476419" sldId="288"/>
            <ac:picMk id="5" creationId="{6397F3CB-AEEC-4B20-9E34-0AED9CCBF774}"/>
          </ac:picMkLst>
        </pc:picChg>
      </pc:sldChg>
      <pc:sldChg chg="addSp delSp modSp add mod modAnim modNotesTx">
        <pc:chgData name="Fabio PACE - DataSys" userId="5f128c38-951f-4dfa-9c97-3cecf607327f" providerId="ADAL" clId="{C281E391-150B-43BD-9A8B-8975E95F065E}" dt="2022-02-19T13:20:18.190" v="1734"/>
        <pc:sldMkLst>
          <pc:docMk/>
          <pc:sldMk cId="1036555089" sldId="289"/>
        </pc:sldMkLst>
        <pc:spChg chg="mod">
          <ac:chgData name="Fabio PACE - DataSys" userId="5f128c38-951f-4dfa-9c97-3cecf607327f" providerId="ADAL" clId="{C281E391-150B-43BD-9A8B-8975E95F065E}" dt="2022-02-19T12:32:48.426" v="770" actId="20577"/>
          <ac:spMkLst>
            <pc:docMk/>
            <pc:sldMk cId="1036555089" sldId="289"/>
            <ac:spMk id="13" creationId="{F8C982C0-DD47-4D1F-98B9-E5096AD69142}"/>
          </ac:spMkLst>
        </pc:spChg>
        <pc:picChg chg="add mod">
          <ac:chgData name="Fabio PACE - DataSys" userId="5f128c38-951f-4dfa-9c97-3cecf607327f" providerId="ADAL" clId="{C281E391-150B-43BD-9A8B-8975E95F065E}" dt="2022-02-19T12:33:37.720" v="785" actId="14100"/>
          <ac:picMkLst>
            <pc:docMk/>
            <pc:sldMk cId="1036555089" sldId="289"/>
            <ac:picMk id="4" creationId="{871C3C90-CAB1-42D2-B6C7-30B7762D23BF}"/>
          </ac:picMkLst>
        </pc:picChg>
        <pc:picChg chg="del">
          <ac:chgData name="Fabio PACE - DataSys" userId="5f128c38-951f-4dfa-9c97-3cecf607327f" providerId="ADAL" clId="{C281E391-150B-43BD-9A8B-8975E95F065E}" dt="2022-02-19T12:32:50.458" v="771" actId="478"/>
          <ac:picMkLst>
            <pc:docMk/>
            <pc:sldMk cId="1036555089" sldId="289"/>
            <ac:picMk id="5" creationId="{6397F3CB-AEEC-4B20-9E34-0AED9CCBF774}"/>
          </ac:picMkLst>
        </pc:picChg>
        <pc:picChg chg="add mod">
          <ac:chgData name="Fabio PACE - DataSys" userId="5f128c38-951f-4dfa-9c97-3cecf607327f" providerId="ADAL" clId="{C281E391-150B-43BD-9A8B-8975E95F065E}" dt="2022-02-19T12:34:32.056" v="801" actId="1076"/>
          <ac:picMkLst>
            <pc:docMk/>
            <pc:sldMk cId="1036555089" sldId="289"/>
            <ac:picMk id="6" creationId="{649F9972-8591-4456-BFD6-0DA69F406D8E}"/>
          </ac:picMkLst>
        </pc:picChg>
        <pc:picChg chg="add mod">
          <ac:chgData name="Fabio PACE - DataSys" userId="5f128c38-951f-4dfa-9c97-3cecf607327f" providerId="ADAL" clId="{C281E391-150B-43BD-9A8B-8975E95F065E}" dt="2022-02-19T12:34:29.408" v="800" actId="1076"/>
          <ac:picMkLst>
            <pc:docMk/>
            <pc:sldMk cId="1036555089" sldId="289"/>
            <ac:picMk id="7" creationId="{E9C1A47B-F97D-4DCC-9F12-710179FC6541}"/>
          </ac:picMkLst>
        </pc:picChg>
        <pc:picChg chg="add mod">
          <ac:chgData name="Fabio PACE - DataSys" userId="5f128c38-951f-4dfa-9c97-3cecf607327f" providerId="ADAL" clId="{C281E391-150B-43BD-9A8B-8975E95F065E}" dt="2022-02-19T12:34:37.842" v="802" actId="1076"/>
          <ac:picMkLst>
            <pc:docMk/>
            <pc:sldMk cId="1036555089" sldId="289"/>
            <ac:picMk id="8" creationId="{142375AB-A80A-4746-831B-FC39F82DACC5}"/>
          </ac:picMkLst>
        </pc:picChg>
      </pc:sldChg>
      <pc:sldChg chg="addSp delSp modSp add mod modNotesTx">
        <pc:chgData name="Fabio PACE - DataSys" userId="5f128c38-951f-4dfa-9c97-3cecf607327f" providerId="ADAL" clId="{C281E391-150B-43BD-9A8B-8975E95F065E}" dt="2022-02-19T14:37:15.557" v="2668" actId="123"/>
        <pc:sldMkLst>
          <pc:docMk/>
          <pc:sldMk cId="2388537956" sldId="290"/>
        </pc:sldMkLst>
        <pc:spChg chg="add mod">
          <ac:chgData name="Fabio PACE - DataSys" userId="5f128c38-951f-4dfa-9c97-3cecf607327f" providerId="ADAL" clId="{C281E391-150B-43BD-9A8B-8975E95F065E}" dt="2022-02-19T14:37:15.557" v="2668" actId="123"/>
          <ac:spMkLst>
            <pc:docMk/>
            <pc:sldMk cId="2388537956" sldId="290"/>
            <ac:spMk id="11" creationId="{73F06E52-AFE8-4B78-8518-B5D519DFAEA9}"/>
          </ac:spMkLst>
        </pc:spChg>
        <pc:spChg chg="mod">
          <ac:chgData name="Fabio PACE - DataSys" userId="5f128c38-951f-4dfa-9c97-3cecf607327f" providerId="ADAL" clId="{C281E391-150B-43BD-9A8B-8975E95F065E}" dt="2022-02-19T12:41:25.013" v="983" actId="20577"/>
          <ac:spMkLst>
            <pc:docMk/>
            <pc:sldMk cId="2388537956" sldId="290"/>
            <ac:spMk id="13" creationId="{F8C982C0-DD47-4D1F-98B9-E5096AD69142}"/>
          </ac:spMkLst>
        </pc:spChg>
        <pc:picChg chg="del">
          <ac:chgData name="Fabio PACE - DataSys" userId="5f128c38-951f-4dfa-9c97-3cecf607327f" providerId="ADAL" clId="{C281E391-150B-43BD-9A8B-8975E95F065E}" dt="2022-02-19T12:36:04.827" v="874" actId="478"/>
          <ac:picMkLst>
            <pc:docMk/>
            <pc:sldMk cId="2388537956" sldId="290"/>
            <ac:picMk id="4" creationId="{871C3C90-CAB1-42D2-B6C7-30B7762D23BF}"/>
          </ac:picMkLst>
        </pc:picChg>
        <pc:picChg chg="del">
          <ac:chgData name="Fabio PACE - DataSys" userId="5f128c38-951f-4dfa-9c97-3cecf607327f" providerId="ADAL" clId="{C281E391-150B-43BD-9A8B-8975E95F065E}" dt="2022-02-19T12:36:04.827" v="874" actId="478"/>
          <ac:picMkLst>
            <pc:docMk/>
            <pc:sldMk cId="2388537956" sldId="290"/>
            <ac:picMk id="6" creationId="{649F9972-8591-4456-BFD6-0DA69F406D8E}"/>
          </ac:picMkLst>
        </pc:picChg>
        <pc:picChg chg="del">
          <ac:chgData name="Fabio PACE - DataSys" userId="5f128c38-951f-4dfa-9c97-3cecf607327f" providerId="ADAL" clId="{C281E391-150B-43BD-9A8B-8975E95F065E}" dt="2022-02-19T12:36:04.827" v="874" actId="478"/>
          <ac:picMkLst>
            <pc:docMk/>
            <pc:sldMk cId="2388537956" sldId="290"/>
            <ac:picMk id="7" creationId="{E9C1A47B-F97D-4DCC-9F12-710179FC6541}"/>
          </ac:picMkLst>
        </pc:picChg>
        <pc:picChg chg="del">
          <ac:chgData name="Fabio PACE - DataSys" userId="5f128c38-951f-4dfa-9c97-3cecf607327f" providerId="ADAL" clId="{C281E391-150B-43BD-9A8B-8975E95F065E}" dt="2022-02-19T12:36:04.827" v="874" actId="478"/>
          <ac:picMkLst>
            <pc:docMk/>
            <pc:sldMk cId="2388537956" sldId="290"/>
            <ac:picMk id="8" creationId="{142375AB-A80A-4746-831B-FC39F82DACC5}"/>
          </ac:picMkLst>
        </pc:picChg>
        <pc:picChg chg="add mod">
          <ac:chgData name="Fabio PACE - DataSys" userId="5f128c38-951f-4dfa-9c97-3cecf607327f" providerId="ADAL" clId="{C281E391-150B-43BD-9A8B-8975E95F065E}" dt="2022-02-19T12:41:50.535" v="988" actId="1076"/>
          <ac:picMkLst>
            <pc:docMk/>
            <pc:sldMk cId="2388537956" sldId="290"/>
            <ac:picMk id="9" creationId="{DD9BF7AE-BD30-4161-80C2-9FED3BC538D1}"/>
          </ac:picMkLst>
        </pc:picChg>
        <pc:picChg chg="add mod">
          <ac:chgData name="Fabio PACE - DataSys" userId="5f128c38-951f-4dfa-9c97-3cecf607327f" providerId="ADAL" clId="{C281E391-150B-43BD-9A8B-8975E95F065E}" dt="2022-02-19T12:42:35.678" v="1011" actId="1076"/>
          <ac:picMkLst>
            <pc:docMk/>
            <pc:sldMk cId="2388537956" sldId="290"/>
            <ac:picMk id="10" creationId="{AF1B2E70-9B76-4715-A5F2-C35561477833}"/>
          </ac:picMkLst>
        </pc:picChg>
      </pc:sldChg>
      <pc:sldChg chg="modSp add mod">
        <pc:chgData name="Fabio PACE - DataSys" userId="5f128c38-951f-4dfa-9c97-3cecf607327f" providerId="ADAL" clId="{C281E391-150B-43BD-9A8B-8975E95F065E}" dt="2022-02-19T12:40:41.987" v="959" actId="6549"/>
        <pc:sldMkLst>
          <pc:docMk/>
          <pc:sldMk cId="835481012" sldId="291"/>
        </pc:sldMkLst>
        <pc:spChg chg="mod">
          <ac:chgData name="Fabio PACE - DataSys" userId="5f128c38-951f-4dfa-9c97-3cecf607327f" providerId="ADAL" clId="{C281E391-150B-43BD-9A8B-8975E95F065E}" dt="2022-02-19T12:40:41.987" v="959" actId="6549"/>
          <ac:spMkLst>
            <pc:docMk/>
            <pc:sldMk cId="835481012" sldId="291"/>
            <ac:spMk id="2" creationId="{00000000-0000-0000-0000-000000000000}"/>
          </ac:spMkLst>
        </pc:spChg>
      </pc:sldChg>
      <pc:sldChg chg="addSp delSp modSp add mod modNotesTx">
        <pc:chgData name="Fabio PACE - DataSys" userId="5f128c38-951f-4dfa-9c97-3cecf607327f" providerId="ADAL" clId="{C281E391-150B-43BD-9A8B-8975E95F065E}" dt="2022-02-19T14:37:12.783" v="2667" actId="123"/>
        <pc:sldMkLst>
          <pc:docMk/>
          <pc:sldMk cId="783060057" sldId="292"/>
        </pc:sldMkLst>
        <pc:spChg chg="add">
          <ac:chgData name="Fabio PACE - DataSys" userId="5f128c38-951f-4dfa-9c97-3cecf607327f" providerId="ADAL" clId="{C281E391-150B-43BD-9A8B-8975E95F065E}" dt="2022-02-19T12:54:05.792" v="1277" actId="11529"/>
          <ac:spMkLst>
            <pc:docMk/>
            <pc:sldMk cId="783060057" sldId="292"/>
            <ac:spMk id="4" creationId="{55A81563-4870-48F9-9D8A-44460EC2D096}"/>
          </ac:spMkLst>
        </pc:spChg>
        <pc:spChg chg="add mod">
          <ac:chgData name="Fabio PACE - DataSys" userId="5f128c38-951f-4dfa-9c97-3cecf607327f" providerId="ADAL" clId="{C281E391-150B-43BD-9A8B-8975E95F065E}" dt="2022-02-19T12:55:14.092" v="1307" actId="1076"/>
          <ac:spMkLst>
            <pc:docMk/>
            <pc:sldMk cId="783060057" sldId="292"/>
            <ac:spMk id="5" creationId="{416EE3BA-1527-4DB1-BBFC-BC66A27A243F}"/>
          </ac:spMkLst>
        </pc:spChg>
        <pc:spChg chg="add mod">
          <ac:chgData name="Fabio PACE - DataSys" userId="5f128c38-951f-4dfa-9c97-3cecf607327f" providerId="ADAL" clId="{C281E391-150B-43BD-9A8B-8975E95F065E}" dt="2022-02-19T14:37:12.783" v="2667" actId="123"/>
          <ac:spMkLst>
            <pc:docMk/>
            <pc:sldMk cId="783060057" sldId="292"/>
            <ac:spMk id="6" creationId="{B4C96113-1A5F-4691-8F69-D058D438D7DD}"/>
          </ac:spMkLst>
        </pc:spChg>
        <pc:spChg chg="add del mod">
          <ac:chgData name="Fabio PACE - DataSys" userId="5f128c38-951f-4dfa-9c97-3cecf607327f" providerId="ADAL" clId="{C281E391-150B-43BD-9A8B-8975E95F065E}" dt="2022-02-19T12:43:34.531" v="1063"/>
          <ac:spMkLst>
            <pc:docMk/>
            <pc:sldMk cId="783060057" sldId="292"/>
            <ac:spMk id="7" creationId="{797A8164-9C54-4087-9A28-E350F2292D2F}"/>
          </ac:spMkLst>
        </pc:spChg>
        <pc:spChg chg="add mod">
          <ac:chgData name="Fabio PACE - DataSys" userId="5f128c38-951f-4dfa-9c97-3cecf607327f" providerId="ADAL" clId="{C281E391-150B-43BD-9A8B-8975E95F065E}" dt="2022-02-19T14:37:11.219" v="2666" actId="123"/>
          <ac:spMkLst>
            <pc:docMk/>
            <pc:sldMk cId="783060057" sldId="292"/>
            <ac:spMk id="8" creationId="{807C8ED8-689A-47A0-B6A7-CDCF3A44E91F}"/>
          </ac:spMkLst>
        </pc:spChg>
        <pc:spChg chg="del">
          <ac:chgData name="Fabio PACE - DataSys" userId="5f128c38-951f-4dfa-9c97-3cecf607327f" providerId="ADAL" clId="{C281E391-150B-43BD-9A8B-8975E95F065E}" dt="2022-02-19T12:42:56.710" v="1013" actId="478"/>
          <ac:spMkLst>
            <pc:docMk/>
            <pc:sldMk cId="783060057" sldId="292"/>
            <ac:spMk id="11" creationId="{73F06E52-AFE8-4B78-8518-B5D519DFAEA9}"/>
          </ac:spMkLst>
        </pc:spChg>
        <pc:spChg chg="mod">
          <ac:chgData name="Fabio PACE - DataSys" userId="5f128c38-951f-4dfa-9c97-3cecf607327f" providerId="ADAL" clId="{C281E391-150B-43BD-9A8B-8975E95F065E}" dt="2022-02-19T12:43:18.061" v="1058" actId="20577"/>
          <ac:spMkLst>
            <pc:docMk/>
            <pc:sldMk cId="783060057" sldId="292"/>
            <ac:spMk id="13" creationId="{F8C982C0-DD47-4D1F-98B9-E5096AD69142}"/>
          </ac:spMkLst>
        </pc:spChg>
        <pc:grpChg chg="add mod">
          <ac:chgData name="Fabio PACE - DataSys" userId="5f128c38-951f-4dfa-9c97-3cecf607327f" providerId="ADAL" clId="{C281E391-150B-43BD-9A8B-8975E95F065E}" dt="2022-02-19T12:53:19.618" v="1262" actId="1076"/>
          <ac:grpSpMkLst>
            <pc:docMk/>
            <pc:sldMk cId="783060057" sldId="292"/>
            <ac:grpSpMk id="2" creationId="{F96C5267-CAFB-46EC-AD46-92D559398AD0}"/>
          </ac:grpSpMkLst>
        </pc:grpChg>
        <pc:grpChg chg="add mod">
          <ac:chgData name="Fabio PACE - DataSys" userId="5f128c38-951f-4dfa-9c97-3cecf607327f" providerId="ADAL" clId="{C281E391-150B-43BD-9A8B-8975E95F065E}" dt="2022-02-19T12:53:47.972" v="1275" actId="1036"/>
          <ac:grpSpMkLst>
            <pc:docMk/>
            <pc:sldMk cId="783060057" sldId="292"/>
            <ac:grpSpMk id="3" creationId="{DBCCC5A5-6054-47FC-8D32-189D5E7BDD34}"/>
          </ac:grpSpMkLst>
        </pc:grpChg>
        <pc:picChg chg="del">
          <ac:chgData name="Fabio PACE - DataSys" userId="5f128c38-951f-4dfa-9c97-3cecf607327f" providerId="ADAL" clId="{C281E391-150B-43BD-9A8B-8975E95F065E}" dt="2022-02-19T12:42:56.710" v="1013" actId="478"/>
          <ac:picMkLst>
            <pc:docMk/>
            <pc:sldMk cId="783060057" sldId="292"/>
            <ac:picMk id="9" creationId="{DD9BF7AE-BD30-4161-80C2-9FED3BC538D1}"/>
          </ac:picMkLst>
        </pc:picChg>
        <pc:picChg chg="del">
          <ac:chgData name="Fabio PACE - DataSys" userId="5f128c38-951f-4dfa-9c97-3cecf607327f" providerId="ADAL" clId="{C281E391-150B-43BD-9A8B-8975E95F065E}" dt="2022-02-19T12:42:56.710" v="1013" actId="478"/>
          <ac:picMkLst>
            <pc:docMk/>
            <pc:sldMk cId="783060057" sldId="292"/>
            <ac:picMk id="10" creationId="{AF1B2E70-9B76-4715-A5F2-C35561477833}"/>
          </ac:picMkLst>
        </pc:picChg>
        <pc:picChg chg="add mod">
          <ac:chgData name="Fabio PACE - DataSys" userId="5f128c38-951f-4dfa-9c97-3cecf607327f" providerId="ADAL" clId="{C281E391-150B-43BD-9A8B-8975E95F065E}" dt="2022-02-19T12:47:07.131" v="1125" actId="164"/>
          <ac:picMkLst>
            <pc:docMk/>
            <pc:sldMk cId="783060057" sldId="292"/>
            <ac:picMk id="12" creationId="{A9C84938-F55A-48C0-8B1A-ED3113949A80}"/>
          </ac:picMkLst>
        </pc:picChg>
        <pc:picChg chg="add mod">
          <ac:chgData name="Fabio PACE - DataSys" userId="5f128c38-951f-4dfa-9c97-3cecf607327f" providerId="ADAL" clId="{C281E391-150B-43BD-9A8B-8975E95F065E}" dt="2022-02-19T12:51:55.219" v="1252" actId="1076"/>
          <ac:picMkLst>
            <pc:docMk/>
            <pc:sldMk cId="783060057" sldId="292"/>
            <ac:picMk id="14" creationId="{F38A03CA-DC4D-446E-8651-897E97D5FF5C}"/>
          </ac:picMkLst>
        </pc:picChg>
        <pc:picChg chg="add mod">
          <ac:chgData name="Fabio PACE - DataSys" userId="5f128c38-951f-4dfa-9c97-3cecf607327f" providerId="ADAL" clId="{C281E391-150B-43BD-9A8B-8975E95F065E}" dt="2022-02-19T12:53:31.429" v="1265" actId="14100"/>
          <ac:picMkLst>
            <pc:docMk/>
            <pc:sldMk cId="783060057" sldId="292"/>
            <ac:picMk id="15" creationId="{59AE1754-F334-4B5E-B762-24C4867D38D7}"/>
          </ac:picMkLst>
        </pc:picChg>
        <pc:picChg chg="add mod">
          <ac:chgData name="Fabio PACE - DataSys" userId="5f128c38-951f-4dfa-9c97-3cecf607327f" providerId="ADAL" clId="{C281E391-150B-43BD-9A8B-8975E95F065E}" dt="2022-02-19T12:53:31.429" v="1265" actId="14100"/>
          <ac:picMkLst>
            <pc:docMk/>
            <pc:sldMk cId="783060057" sldId="292"/>
            <ac:picMk id="16" creationId="{4025AA15-B270-4819-9BBD-6BA0D59FA578}"/>
          </ac:picMkLst>
        </pc:picChg>
      </pc:sldChg>
      <pc:sldChg chg="addSp modSp add mod modNotesTx">
        <pc:chgData name="Fabio PACE - DataSys" userId="5f128c38-951f-4dfa-9c97-3cecf607327f" providerId="ADAL" clId="{C281E391-150B-43BD-9A8B-8975E95F065E}" dt="2022-02-19T13:19:30.588" v="1727" actId="6549"/>
        <pc:sldMkLst>
          <pc:docMk/>
          <pc:sldMk cId="959282681" sldId="293"/>
        </pc:sldMkLst>
        <pc:spChg chg="add mod">
          <ac:chgData name="Fabio PACE - DataSys" userId="5f128c38-951f-4dfa-9c97-3cecf607327f" providerId="ADAL" clId="{C281E391-150B-43BD-9A8B-8975E95F065E}" dt="2022-02-19T12:57:47.680" v="1387" actId="1076"/>
          <ac:spMkLst>
            <pc:docMk/>
            <pc:sldMk cId="959282681" sldId="293"/>
            <ac:spMk id="4" creationId="{4F9CE732-540D-4FC3-89F9-63E0942C8935}"/>
          </ac:spMkLst>
        </pc:spChg>
        <pc:spChg chg="mod">
          <ac:chgData name="Fabio PACE - DataSys" userId="5f128c38-951f-4dfa-9c97-3cecf607327f" providerId="ADAL" clId="{C281E391-150B-43BD-9A8B-8975E95F065E}" dt="2022-02-19T12:56:24.787" v="1366" actId="20577"/>
          <ac:spMkLst>
            <pc:docMk/>
            <pc:sldMk cId="959282681" sldId="293"/>
            <ac:spMk id="13" creationId="{F8C982C0-DD47-4D1F-98B9-E5096AD69142}"/>
          </ac:spMkLst>
        </pc:spChg>
        <pc:picChg chg="add mod">
          <ac:chgData name="Fabio PACE - DataSys" userId="5f128c38-951f-4dfa-9c97-3cecf607327f" providerId="ADAL" clId="{C281E391-150B-43BD-9A8B-8975E95F065E}" dt="2022-02-19T12:57:02.035" v="1374" actId="1076"/>
          <ac:picMkLst>
            <pc:docMk/>
            <pc:sldMk cId="959282681" sldId="293"/>
            <ac:picMk id="3" creationId="{676EFC18-D0DF-4732-9368-00799D0C9D5C}"/>
          </ac:picMkLst>
        </pc:picChg>
      </pc:sldChg>
      <pc:sldChg chg="addSp modSp add mod modNotesTx">
        <pc:chgData name="Fabio PACE - DataSys" userId="5f128c38-951f-4dfa-9c97-3cecf607327f" providerId="ADAL" clId="{C281E391-150B-43BD-9A8B-8975E95F065E}" dt="2022-02-19T13:19:33.116" v="1728" actId="6549"/>
        <pc:sldMkLst>
          <pc:docMk/>
          <pc:sldMk cId="2038273636" sldId="294"/>
        </pc:sldMkLst>
        <pc:spChg chg="mod">
          <ac:chgData name="Fabio PACE - DataSys" userId="5f128c38-951f-4dfa-9c97-3cecf607327f" providerId="ADAL" clId="{C281E391-150B-43BD-9A8B-8975E95F065E}" dt="2022-02-19T12:58:06.982" v="1389" actId="27636"/>
          <ac:spMkLst>
            <pc:docMk/>
            <pc:sldMk cId="2038273636" sldId="294"/>
            <ac:spMk id="13" creationId="{F8C982C0-DD47-4D1F-98B9-E5096AD69142}"/>
          </ac:spMkLst>
        </pc:spChg>
        <pc:graphicFrameChg chg="add mod modGraphic">
          <ac:chgData name="Fabio PACE - DataSys" userId="5f128c38-951f-4dfa-9c97-3cecf607327f" providerId="ADAL" clId="{C281E391-150B-43BD-9A8B-8975E95F065E}" dt="2022-02-19T12:58:53.201" v="1398" actId="1076"/>
          <ac:graphicFrameMkLst>
            <pc:docMk/>
            <pc:sldMk cId="2038273636" sldId="294"/>
            <ac:graphicFrameMk id="3" creationId="{930465C7-FF24-4C92-9092-7804AC8506A8}"/>
          </ac:graphicFrameMkLst>
        </pc:graphicFrameChg>
        <pc:picChg chg="add mod">
          <ac:chgData name="Fabio PACE - DataSys" userId="5f128c38-951f-4dfa-9c97-3cecf607327f" providerId="ADAL" clId="{C281E391-150B-43BD-9A8B-8975E95F065E}" dt="2022-02-19T13:02:09.748" v="1434"/>
          <ac:picMkLst>
            <pc:docMk/>
            <pc:sldMk cId="2038273636" sldId="294"/>
            <ac:picMk id="4" creationId="{B9D1F698-0CA9-4781-A870-CE1070B2EFF4}"/>
          </ac:picMkLst>
        </pc:picChg>
      </pc:sldChg>
      <pc:sldChg chg="addSp modSp add mod modNotesTx">
        <pc:chgData name="Fabio PACE - DataSys" userId="5f128c38-951f-4dfa-9c97-3cecf607327f" providerId="ADAL" clId="{C281E391-150B-43BD-9A8B-8975E95F065E}" dt="2022-02-19T14:37:00.251" v="2664" actId="123"/>
        <pc:sldMkLst>
          <pc:docMk/>
          <pc:sldMk cId="2568613980" sldId="295"/>
        </pc:sldMkLst>
        <pc:spChg chg="add mod">
          <ac:chgData name="Fabio PACE - DataSys" userId="5f128c38-951f-4dfa-9c97-3cecf607327f" providerId="ADAL" clId="{C281E391-150B-43BD-9A8B-8975E95F065E}" dt="2022-02-19T14:36:58.687" v="2663" actId="123"/>
          <ac:spMkLst>
            <pc:docMk/>
            <pc:sldMk cId="2568613980" sldId="295"/>
            <ac:spMk id="4" creationId="{6B6FD801-BE7E-4F42-9C75-2D6A72333BE4}"/>
          </ac:spMkLst>
        </pc:spChg>
        <pc:spChg chg="add mod">
          <ac:chgData name="Fabio PACE - DataSys" userId="5f128c38-951f-4dfa-9c97-3cecf607327f" providerId="ADAL" clId="{C281E391-150B-43BD-9A8B-8975E95F065E}" dt="2022-02-19T14:37:00.251" v="2664" actId="123"/>
          <ac:spMkLst>
            <pc:docMk/>
            <pc:sldMk cId="2568613980" sldId="295"/>
            <ac:spMk id="6" creationId="{5D189506-FCF2-4C21-9811-2BC13E3ACE89}"/>
          </ac:spMkLst>
        </pc:spChg>
        <pc:spChg chg="mod">
          <ac:chgData name="Fabio PACE - DataSys" userId="5f128c38-951f-4dfa-9c97-3cecf607327f" providerId="ADAL" clId="{C281E391-150B-43BD-9A8B-8975E95F065E}" dt="2022-02-19T13:00:13.908" v="1415" actId="20577"/>
          <ac:spMkLst>
            <pc:docMk/>
            <pc:sldMk cId="2568613980" sldId="295"/>
            <ac:spMk id="13" creationId="{F8C982C0-DD47-4D1F-98B9-E5096AD69142}"/>
          </ac:spMkLst>
        </pc:spChg>
        <pc:picChg chg="add mod">
          <ac:chgData name="Fabio PACE - DataSys" userId="5f128c38-951f-4dfa-9c97-3cecf607327f" providerId="ADAL" clId="{C281E391-150B-43BD-9A8B-8975E95F065E}" dt="2022-02-19T13:02:01.169" v="1433" actId="1076"/>
          <ac:picMkLst>
            <pc:docMk/>
            <pc:sldMk cId="2568613980" sldId="295"/>
            <ac:picMk id="5" creationId="{74FEE6F4-85C2-4A8E-8FD7-5831E8A130DC}"/>
          </ac:picMkLst>
        </pc:picChg>
        <pc:picChg chg="add mod">
          <ac:chgData name="Fabio PACE - DataSys" userId="5f128c38-951f-4dfa-9c97-3cecf607327f" providerId="ADAL" clId="{C281E391-150B-43BD-9A8B-8975E95F065E}" dt="2022-02-19T13:03:33.997" v="1457" actId="1076"/>
          <ac:picMkLst>
            <pc:docMk/>
            <pc:sldMk cId="2568613980" sldId="295"/>
            <ac:picMk id="7" creationId="{B68478FD-6F58-42BA-9837-B61E0F5AED69}"/>
          </ac:picMkLst>
        </pc:picChg>
      </pc:sldChg>
      <pc:sldChg chg="addSp modSp add mod modNotesTx">
        <pc:chgData name="Fabio PACE - DataSys" userId="5f128c38-951f-4dfa-9c97-3cecf607327f" providerId="ADAL" clId="{C281E391-150B-43BD-9A8B-8975E95F065E}" dt="2022-02-19T14:36:55.075" v="2662" actId="123"/>
        <pc:sldMkLst>
          <pc:docMk/>
          <pc:sldMk cId="524381741" sldId="296"/>
        </pc:sldMkLst>
        <pc:spChg chg="add mod">
          <ac:chgData name="Fabio PACE - DataSys" userId="5f128c38-951f-4dfa-9c97-3cecf607327f" providerId="ADAL" clId="{C281E391-150B-43BD-9A8B-8975E95F065E}" dt="2022-02-19T14:36:55.075" v="2662" actId="123"/>
          <ac:spMkLst>
            <pc:docMk/>
            <pc:sldMk cId="524381741" sldId="296"/>
            <ac:spMk id="5" creationId="{B6581A48-4A5D-4A21-852C-11F410188E66}"/>
          </ac:spMkLst>
        </pc:spChg>
        <pc:spChg chg="mod">
          <ac:chgData name="Fabio PACE - DataSys" userId="5f128c38-951f-4dfa-9c97-3cecf607327f" providerId="ADAL" clId="{C281E391-150B-43BD-9A8B-8975E95F065E}" dt="2022-02-19T13:06:15.394" v="1553" actId="20577"/>
          <ac:spMkLst>
            <pc:docMk/>
            <pc:sldMk cId="524381741" sldId="296"/>
            <ac:spMk id="13" creationId="{F8C982C0-DD47-4D1F-98B9-E5096AD69142}"/>
          </ac:spMkLst>
        </pc:spChg>
        <pc:picChg chg="add mod">
          <ac:chgData name="Fabio PACE - DataSys" userId="5f128c38-951f-4dfa-9c97-3cecf607327f" providerId="ADAL" clId="{C281E391-150B-43BD-9A8B-8975E95F065E}" dt="2022-02-19T13:04:52.947" v="1494" actId="1076"/>
          <ac:picMkLst>
            <pc:docMk/>
            <pc:sldMk cId="524381741" sldId="296"/>
            <ac:picMk id="3" creationId="{CCF76CA0-4A44-4279-A18B-985540400302}"/>
          </ac:picMkLst>
        </pc:picChg>
      </pc:sldChg>
      <pc:sldChg chg="addSp delSp modSp add mod modNotesTx">
        <pc:chgData name="Fabio PACE - DataSys" userId="5f128c38-951f-4dfa-9c97-3cecf607327f" providerId="ADAL" clId="{C281E391-150B-43BD-9A8B-8975E95F065E}" dt="2022-02-19T13:28:44.004" v="1788"/>
        <pc:sldMkLst>
          <pc:docMk/>
          <pc:sldMk cId="1721491072" sldId="297"/>
        </pc:sldMkLst>
        <pc:spChg chg="del">
          <ac:chgData name="Fabio PACE - DataSys" userId="5f128c38-951f-4dfa-9c97-3cecf607327f" providerId="ADAL" clId="{C281E391-150B-43BD-9A8B-8975E95F065E}" dt="2022-02-19T13:28:44.004" v="1788"/>
          <ac:spMkLst>
            <pc:docMk/>
            <pc:sldMk cId="1721491072" sldId="297"/>
            <ac:spMk id="6" creationId="{8ED3CCD6-333D-41CC-AAF8-485F9DE90CEF}"/>
          </ac:spMkLst>
        </pc:spChg>
        <pc:spChg chg="mod">
          <ac:chgData name="Fabio PACE - DataSys" userId="5f128c38-951f-4dfa-9c97-3cecf607327f" providerId="ADAL" clId="{C281E391-150B-43BD-9A8B-8975E95F065E}" dt="2022-02-19T13:06:23.445" v="1581" actId="20577"/>
          <ac:spMkLst>
            <pc:docMk/>
            <pc:sldMk cId="1721491072" sldId="297"/>
            <ac:spMk id="13" creationId="{F8C982C0-DD47-4D1F-98B9-E5096AD69142}"/>
          </ac:spMkLst>
        </pc:spChg>
        <pc:picChg chg="add mod">
          <ac:chgData name="Fabio PACE - DataSys" userId="5f128c38-951f-4dfa-9c97-3cecf607327f" providerId="ADAL" clId="{C281E391-150B-43BD-9A8B-8975E95F065E}" dt="2022-02-19T13:16:12.180" v="1642" actId="1076"/>
          <ac:picMkLst>
            <pc:docMk/>
            <pc:sldMk cId="1721491072" sldId="297"/>
            <ac:picMk id="3" creationId="{A6A0861E-36AC-454B-9A90-0D90F1B7802B}"/>
          </ac:picMkLst>
        </pc:picChg>
        <pc:picChg chg="add mod">
          <ac:chgData name="Fabio PACE - DataSys" userId="5f128c38-951f-4dfa-9c97-3cecf607327f" providerId="ADAL" clId="{C281E391-150B-43BD-9A8B-8975E95F065E}" dt="2022-02-19T13:16:09.573" v="1641" actId="1076"/>
          <ac:picMkLst>
            <pc:docMk/>
            <pc:sldMk cId="1721491072" sldId="297"/>
            <ac:picMk id="4" creationId="{D0F868EA-C0DD-4195-91B4-97A769DD0D94}"/>
          </ac:picMkLst>
        </pc:picChg>
        <pc:picChg chg="add mod">
          <ac:chgData name="Fabio PACE - DataSys" userId="5f128c38-951f-4dfa-9c97-3cecf607327f" providerId="ADAL" clId="{C281E391-150B-43BD-9A8B-8975E95F065E}" dt="2022-02-19T13:16:17.154" v="1643" actId="1076"/>
          <ac:picMkLst>
            <pc:docMk/>
            <pc:sldMk cId="1721491072" sldId="297"/>
            <ac:picMk id="5" creationId="{DCB025EF-A1F0-4267-9AE8-818E61E61CF0}"/>
          </ac:picMkLst>
        </pc:picChg>
      </pc:sldChg>
      <pc:sldChg chg="addSp delSp modSp add mod ord modNotesTx">
        <pc:chgData name="Fabio PACE - DataSys" userId="5f128c38-951f-4dfa-9c97-3cecf607327f" providerId="ADAL" clId="{C281E391-150B-43BD-9A8B-8975E95F065E}" dt="2022-02-19T14:36:51.546" v="2661" actId="123"/>
        <pc:sldMkLst>
          <pc:docMk/>
          <pc:sldMk cId="3404181858" sldId="298"/>
        </pc:sldMkLst>
        <pc:spChg chg="add mod">
          <ac:chgData name="Fabio PACE - DataSys" userId="5f128c38-951f-4dfa-9c97-3cecf607327f" providerId="ADAL" clId="{C281E391-150B-43BD-9A8B-8975E95F065E}" dt="2022-02-19T14:36:51.546" v="2661" actId="123"/>
          <ac:spMkLst>
            <pc:docMk/>
            <pc:sldMk cId="3404181858" sldId="298"/>
            <ac:spMk id="2" creationId="{5CC70E0F-048C-4EC2-86B7-EC9C903D4C9A}"/>
          </ac:spMkLst>
        </pc:spChg>
        <pc:spChg chg="add del">
          <ac:chgData name="Fabio PACE - DataSys" userId="5f128c38-951f-4dfa-9c97-3cecf607327f" providerId="ADAL" clId="{C281E391-150B-43BD-9A8B-8975E95F065E}" dt="2022-02-19T13:13:07.121" v="1607" actId="22"/>
          <ac:spMkLst>
            <pc:docMk/>
            <pc:sldMk cId="3404181858" sldId="298"/>
            <ac:spMk id="5" creationId="{AA800A0A-6AE4-43C3-82C1-F10A9F2CD38E}"/>
          </ac:spMkLst>
        </pc:spChg>
        <pc:spChg chg="mod">
          <ac:chgData name="Fabio PACE - DataSys" userId="5f128c38-951f-4dfa-9c97-3cecf607327f" providerId="ADAL" clId="{C281E391-150B-43BD-9A8B-8975E95F065E}" dt="2022-02-19T13:12:14.202" v="1598" actId="20577"/>
          <ac:spMkLst>
            <pc:docMk/>
            <pc:sldMk cId="3404181858" sldId="298"/>
            <ac:spMk id="13" creationId="{F8C982C0-DD47-4D1F-98B9-E5096AD69142}"/>
          </ac:spMkLst>
        </pc:spChg>
        <pc:picChg chg="add mod modCrop">
          <ac:chgData name="Fabio PACE - DataSys" userId="5f128c38-951f-4dfa-9c97-3cecf607327f" providerId="ADAL" clId="{C281E391-150B-43BD-9A8B-8975E95F065E}" dt="2022-02-19T13:14:46.438" v="1626" actId="1076"/>
          <ac:picMkLst>
            <pc:docMk/>
            <pc:sldMk cId="3404181858" sldId="298"/>
            <ac:picMk id="6" creationId="{A50E73C4-FDD7-429A-841E-CF511C9687AF}"/>
          </ac:picMkLst>
        </pc:picChg>
      </pc:sldChg>
      <pc:sldChg chg="addSp delSp modSp add mod modNotesTx">
        <pc:chgData name="Fabio PACE - DataSys" userId="5f128c38-951f-4dfa-9c97-3cecf607327f" providerId="ADAL" clId="{C281E391-150B-43BD-9A8B-8975E95F065E}" dt="2022-02-19T13:28:31.012" v="1787" actId="478"/>
        <pc:sldMkLst>
          <pc:docMk/>
          <pc:sldMk cId="2486144624" sldId="299"/>
        </pc:sldMkLst>
        <pc:spChg chg="add mod">
          <ac:chgData name="Fabio PACE - DataSys" userId="5f128c38-951f-4dfa-9c97-3cecf607327f" providerId="ADAL" clId="{C281E391-150B-43BD-9A8B-8975E95F065E}" dt="2022-02-19T13:17:30.579" v="1667" actId="1076"/>
          <ac:spMkLst>
            <pc:docMk/>
            <pc:sldMk cId="2486144624" sldId="299"/>
            <ac:spMk id="2" creationId="{BF862E9A-73EA-4DB7-BBA3-C9A73FCCA86B}"/>
          </ac:spMkLst>
        </pc:spChg>
        <pc:spChg chg="del mod">
          <ac:chgData name="Fabio PACE - DataSys" userId="5f128c38-951f-4dfa-9c97-3cecf607327f" providerId="ADAL" clId="{C281E391-150B-43BD-9A8B-8975E95F065E}" dt="2022-02-19T13:28:31.012" v="1787" actId="478"/>
          <ac:spMkLst>
            <pc:docMk/>
            <pc:sldMk cId="2486144624" sldId="299"/>
            <ac:spMk id="3" creationId="{7BA24B70-3A0E-445E-A2BD-D668CE7075B8}"/>
          </ac:spMkLst>
        </pc:spChg>
        <pc:spChg chg="add mod">
          <ac:chgData name="Fabio PACE - DataSys" userId="5f128c38-951f-4dfa-9c97-3cecf607327f" providerId="ADAL" clId="{C281E391-150B-43BD-9A8B-8975E95F065E}" dt="2022-02-19T13:17:43.583" v="1673" actId="14100"/>
          <ac:spMkLst>
            <pc:docMk/>
            <pc:sldMk cId="2486144624" sldId="299"/>
            <ac:spMk id="7" creationId="{67B46F00-C878-4696-A4FD-9625B79C9DB0}"/>
          </ac:spMkLst>
        </pc:spChg>
        <pc:spChg chg="mod">
          <ac:chgData name="Fabio PACE - DataSys" userId="5f128c38-951f-4dfa-9c97-3cecf607327f" providerId="ADAL" clId="{C281E391-150B-43BD-9A8B-8975E95F065E}" dt="2022-02-19T13:16:31.628" v="1651" actId="20577"/>
          <ac:spMkLst>
            <pc:docMk/>
            <pc:sldMk cId="2486144624" sldId="299"/>
            <ac:spMk id="13" creationId="{F8C982C0-DD47-4D1F-98B9-E5096AD69142}"/>
          </ac:spMkLst>
        </pc:spChg>
        <pc:picChg chg="add del mod">
          <ac:chgData name="Fabio PACE - DataSys" userId="5f128c38-951f-4dfa-9c97-3cecf607327f" providerId="ADAL" clId="{C281E391-150B-43BD-9A8B-8975E95F065E}" dt="2022-02-19T13:15:37.613" v="1632" actId="478"/>
          <ac:picMkLst>
            <pc:docMk/>
            <pc:sldMk cId="2486144624" sldId="299"/>
            <ac:picMk id="3" creationId="{32D2BB99-A5EE-41C5-8756-D2FE1EE7EFAF}"/>
          </ac:picMkLst>
        </pc:picChg>
        <pc:picChg chg="add mod">
          <ac:chgData name="Fabio PACE - DataSys" userId="5f128c38-951f-4dfa-9c97-3cecf607327f" providerId="ADAL" clId="{C281E391-150B-43BD-9A8B-8975E95F065E}" dt="2022-02-19T13:16:46.092" v="1655" actId="1076"/>
          <ac:picMkLst>
            <pc:docMk/>
            <pc:sldMk cId="2486144624" sldId="299"/>
            <ac:picMk id="4" creationId="{AB6A2F72-7A4B-4D70-B76C-E7AC366A797E}"/>
          </ac:picMkLst>
        </pc:picChg>
        <pc:picChg chg="add mod">
          <ac:chgData name="Fabio PACE - DataSys" userId="5f128c38-951f-4dfa-9c97-3cecf607327f" providerId="ADAL" clId="{C281E391-150B-43BD-9A8B-8975E95F065E}" dt="2022-02-19T13:17:27.331" v="1666" actId="1076"/>
          <ac:picMkLst>
            <pc:docMk/>
            <pc:sldMk cId="2486144624" sldId="299"/>
            <ac:picMk id="5" creationId="{3FBA0B72-B2C7-43D2-AE2B-21BC9D3FDA2D}"/>
          </ac:picMkLst>
        </pc:picChg>
      </pc:sldChg>
      <pc:sldChg chg="addSp delSp modSp add mod modNotesTx">
        <pc:chgData name="Fabio PACE - DataSys" userId="5f128c38-951f-4dfa-9c97-3cecf607327f" providerId="ADAL" clId="{C281E391-150B-43BD-9A8B-8975E95F065E}" dt="2022-02-19T14:37:06.931" v="2665" actId="123"/>
        <pc:sldMkLst>
          <pc:docMk/>
          <pc:sldMk cId="2051825954" sldId="300"/>
        </pc:sldMkLst>
        <pc:spChg chg="del">
          <ac:chgData name="Fabio PACE - DataSys" userId="5f128c38-951f-4dfa-9c97-3cecf607327f" providerId="ADAL" clId="{C281E391-150B-43BD-9A8B-8975E95F065E}" dt="2022-02-19T12:49:17.846" v="1186" actId="478"/>
          <ac:spMkLst>
            <pc:docMk/>
            <pc:sldMk cId="2051825954" sldId="300"/>
            <ac:spMk id="6" creationId="{B4C96113-1A5F-4691-8F69-D058D438D7DD}"/>
          </ac:spMkLst>
        </pc:spChg>
        <pc:spChg chg="del">
          <ac:chgData name="Fabio PACE - DataSys" userId="5f128c38-951f-4dfa-9c97-3cecf607327f" providerId="ADAL" clId="{C281E391-150B-43BD-9A8B-8975E95F065E}" dt="2022-02-19T12:49:17.846" v="1186" actId="478"/>
          <ac:spMkLst>
            <pc:docMk/>
            <pc:sldMk cId="2051825954" sldId="300"/>
            <ac:spMk id="8" creationId="{807C8ED8-689A-47A0-B6A7-CDCF3A44E91F}"/>
          </ac:spMkLst>
        </pc:spChg>
        <pc:spChg chg="add mod">
          <ac:chgData name="Fabio PACE - DataSys" userId="5f128c38-951f-4dfa-9c97-3cecf607327f" providerId="ADAL" clId="{C281E391-150B-43BD-9A8B-8975E95F065E}" dt="2022-02-19T14:37:06.931" v="2665" actId="123"/>
          <ac:spMkLst>
            <pc:docMk/>
            <pc:sldMk cId="2051825954" sldId="300"/>
            <ac:spMk id="11" creationId="{A076E355-4F5A-4C54-A050-3BD76022645F}"/>
          </ac:spMkLst>
        </pc:spChg>
        <pc:spChg chg="mod">
          <ac:chgData name="Fabio PACE - DataSys" userId="5f128c38-951f-4dfa-9c97-3cecf607327f" providerId="ADAL" clId="{C281E391-150B-43BD-9A8B-8975E95F065E}" dt="2022-02-19T12:49:08.051" v="1185" actId="20577"/>
          <ac:spMkLst>
            <pc:docMk/>
            <pc:sldMk cId="2051825954" sldId="300"/>
            <ac:spMk id="13" creationId="{F8C982C0-DD47-4D1F-98B9-E5096AD69142}"/>
          </ac:spMkLst>
        </pc:spChg>
        <pc:grpChg chg="del">
          <ac:chgData name="Fabio PACE - DataSys" userId="5f128c38-951f-4dfa-9c97-3cecf607327f" providerId="ADAL" clId="{C281E391-150B-43BD-9A8B-8975E95F065E}" dt="2022-02-19T12:50:58.708" v="1238" actId="478"/>
          <ac:grpSpMkLst>
            <pc:docMk/>
            <pc:sldMk cId="2051825954" sldId="300"/>
            <ac:grpSpMk id="2" creationId="{F96C5267-CAFB-46EC-AD46-92D559398AD0}"/>
          </ac:grpSpMkLst>
        </pc:grpChg>
        <pc:grpChg chg="del">
          <ac:chgData name="Fabio PACE - DataSys" userId="5f128c38-951f-4dfa-9c97-3cecf607327f" providerId="ADAL" clId="{C281E391-150B-43BD-9A8B-8975E95F065E}" dt="2022-02-19T12:50:58.708" v="1238" actId="478"/>
          <ac:grpSpMkLst>
            <pc:docMk/>
            <pc:sldMk cId="2051825954" sldId="300"/>
            <ac:grpSpMk id="3" creationId="{DBCCC5A5-6054-47FC-8D32-189D5E7BDD34}"/>
          </ac:grpSpMkLst>
        </pc:grpChg>
        <pc:picChg chg="add mod">
          <ac:chgData name="Fabio PACE - DataSys" userId="5f128c38-951f-4dfa-9c97-3cecf607327f" providerId="ADAL" clId="{C281E391-150B-43BD-9A8B-8975E95F065E}" dt="2022-02-19T12:52:54.615" v="1260"/>
          <ac:picMkLst>
            <pc:docMk/>
            <pc:sldMk cId="2051825954" sldId="300"/>
            <ac:picMk id="17" creationId="{FD0688E1-5C20-4BB1-85DD-A3073723E6F1}"/>
          </ac:picMkLst>
        </pc:picChg>
        <pc:picChg chg="add mod">
          <ac:chgData name="Fabio PACE - DataSys" userId="5f128c38-951f-4dfa-9c97-3cecf607327f" providerId="ADAL" clId="{C281E391-150B-43BD-9A8B-8975E95F065E}" dt="2022-02-19T12:52:54.615" v="1260"/>
          <ac:picMkLst>
            <pc:docMk/>
            <pc:sldMk cId="2051825954" sldId="300"/>
            <ac:picMk id="18" creationId="{1CF45FAB-93D7-4987-96DE-B5EB3E0FB9CE}"/>
          </ac:picMkLst>
        </pc:picChg>
        <pc:picChg chg="add mod">
          <ac:chgData name="Fabio PACE - DataSys" userId="5f128c38-951f-4dfa-9c97-3cecf607327f" providerId="ADAL" clId="{C281E391-150B-43BD-9A8B-8975E95F065E}" dt="2022-02-19T12:52:57.735" v="1261" actId="1076"/>
          <ac:picMkLst>
            <pc:docMk/>
            <pc:sldMk cId="2051825954" sldId="300"/>
            <ac:picMk id="19" creationId="{D348A739-7AD8-464E-A961-CDC3DDDEC32B}"/>
          </ac:picMkLst>
        </pc:picChg>
      </pc:sldChg>
      <pc:sldChg chg="addSp delSp modSp add mod ord modNotesTx">
        <pc:chgData name="Fabio PACE - DataSys" userId="5f128c38-951f-4dfa-9c97-3cecf607327f" providerId="ADAL" clId="{C281E391-150B-43BD-9A8B-8975E95F065E}" dt="2022-02-19T13:28:10.859" v="1782" actId="478"/>
        <pc:sldMkLst>
          <pc:docMk/>
          <pc:sldMk cId="1598883988" sldId="301"/>
        </pc:sldMkLst>
        <pc:spChg chg="del mod">
          <ac:chgData name="Fabio PACE - DataSys" userId="5f128c38-951f-4dfa-9c97-3cecf607327f" providerId="ADAL" clId="{C281E391-150B-43BD-9A8B-8975E95F065E}" dt="2022-02-19T13:28:10.859" v="1782" actId="478"/>
          <ac:spMkLst>
            <pc:docMk/>
            <pc:sldMk cId="1598883988" sldId="301"/>
            <ac:spMk id="2" creationId="{B7967888-42F6-47E8-A1CD-EE739BFE5A08}"/>
          </ac:spMkLst>
        </pc:spChg>
        <pc:spChg chg="add mod">
          <ac:chgData name="Fabio PACE - DataSys" userId="5f128c38-951f-4dfa-9c97-3cecf607327f" providerId="ADAL" clId="{C281E391-150B-43BD-9A8B-8975E95F065E}" dt="2022-02-19T13:18:51.035" v="1716" actId="1076"/>
          <ac:spMkLst>
            <pc:docMk/>
            <pc:sldMk cId="1598883988" sldId="301"/>
            <ac:spMk id="7" creationId="{62AA85A0-ECF9-48FE-853F-EBB6DDFB2B2D}"/>
          </ac:spMkLst>
        </pc:spChg>
        <pc:spChg chg="mod">
          <ac:chgData name="Fabio PACE - DataSys" userId="5f128c38-951f-4dfa-9c97-3cecf607327f" providerId="ADAL" clId="{C281E391-150B-43BD-9A8B-8975E95F065E}" dt="2022-02-19T13:18:04.747" v="1704" actId="20577"/>
          <ac:spMkLst>
            <pc:docMk/>
            <pc:sldMk cId="1598883988" sldId="301"/>
            <ac:spMk id="13" creationId="{F8C982C0-DD47-4D1F-98B9-E5096AD69142}"/>
          </ac:spMkLst>
        </pc:spChg>
        <pc:picChg chg="del">
          <ac:chgData name="Fabio PACE - DataSys" userId="5f128c38-951f-4dfa-9c97-3cecf607327f" providerId="ADAL" clId="{C281E391-150B-43BD-9A8B-8975E95F065E}" dt="2022-02-19T13:18:15.700" v="1705" actId="478"/>
          <ac:picMkLst>
            <pc:docMk/>
            <pc:sldMk cId="1598883988" sldId="301"/>
            <ac:picMk id="3" creationId="{A6A0861E-36AC-454B-9A90-0D90F1B7802B}"/>
          </ac:picMkLst>
        </pc:picChg>
        <pc:picChg chg="del">
          <ac:chgData name="Fabio PACE - DataSys" userId="5f128c38-951f-4dfa-9c97-3cecf607327f" providerId="ADAL" clId="{C281E391-150B-43BD-9A8B-8975E95F065E}" dt="2022-02-19T13:18:15.700" v="1705" actId="478"/>
          <ac:picMkLst>
            <pc:docMk/>
            <pc:sldMk cId="1598883988" sldId="301"/>
            <ac:picMk id="4" creationId="{D0F868EA-C0DD-4195-91B4-97A769DD0D94}"/>
          </ac:picMkLst>
        </pc:picChg>
        <pc:picChg chg="del">
          <ac:chgData name="Fabio PACE - DataSys" userId="5f128c38-951f-4dfa-9c97-3cecf607327f" providerId="ADAL" clId="{C281E391-150B-43BD-9A8B-8975E95F065E}" dt="2022-02-19T13:18:15.700" v="1705" actId="478"/>
          <ac:picMkLst>
            <pc:docMk/>
            <pc:sldMk cId="1598883988" sldId="301"/>
            <ac:picMk id="5" creationId="{DCB025EF-A1F0-4267-9AE8-818E61E61CF0}"/>
          </ac:picMkLst>
        </pc:picChg>
        <pc:picChg chg="add mod">
          <ac:chgData name="Fabio PACE - DataSys" userId="5f128c38-951f-4dfa-9c97-3cecf607327f" providerId="ADAL" clId="{C281E391-150B-43BD-9A8B-8975E95F065E}" dt="2022-02-19T13:18:28.707" v="1711" actId="1076"/>
          <ac:picMkLst>
            <pc:docMk/>
            <pc:sldMk cId="1598883988" sldId="301"/>
            <ac:picMk id="6" creationId="{7D5CAF7D-9596-4FAE-B736-F131EE914D2A}"/>
          </ac:picMkLst>
        </pc:picChg>
        <pc:picChg chg="add mod">
          <ac:chgData name="Fabio PACE - DataSys" userId="5f128c38-951f-4dfa-9c97-3cecf607327f" providerId="ADAL" clId="{C281E391-150B-43BD-9A8B-8975E95F065E}" dt="2022-02-19T13:18:59.595" v="1720" actId="1076"/>
          <ac:picMkLst>
            <pc:docMk/>
            <pc:sldMk cId="1598883988" sldId="301"/>
            <ac:picMk id="8" creationId="{F9530497-D9D8-4028-873D-CB44114023C8}"/>
          </ac:picMkLst>
        </pc:picChg>
      </pc:sldChg>
      <pc:sldChg chg="addSp delSp modSp add mod">
        <pc:chgData name="Fabio PACE - DataSys" userId="5f128c38-951f-4dfa-9c97-3cecf607327f" providerId="ADAL" clId="{C281E391-150B-43BD-9A8B-8975E95F065E}" dt="2022-02-19T14:36:46.709" v="2660" actId="123"/>
        <pc:sldMkLst>
          <pc:docMk/>
          <pc:sldMk cId="251701960" sldId="302"/>
        </pc:sldMkLst>
        <pc:spChg chg="del">
          <ac:chgData name="Fabio PACE - DataSys" userId="5f128c38-951f-4dfa-9c97-3cecf607327f" providerId="ADAL" clId="{C281E391-150B-43BD-9A8B-8975E95F065E}" dt="2022-02-19T13:30:47.020" v="1842" actId="478"/>
          <ac:spMkLst>
            <pc:docMk/>
            <pc:sldMk cId="251701960" sldId="302"/>
            <ac:spMk id="7" creationId="{62AA85A0-ECF9-48FE-853F-EBB6DDFB2B2D}"/>
          </ac:spMkLst>
        </pc:spChg>
        <pc:spChg chg="add mod">
          <ac:chgData name="Fabio PACE - DataSys" userId="5f128c38-951f-4dfa-9c97-3cecf607327f" providerId="ADAL" clId="{C281E391-150B-43BD-9A8B-8975E95F065E}" dt="2022-02-19T14:36:46.709" v="2660" actId="123"/>
          <ac:spMkLst>
            <pc:docMk/>
            <pc:sldMk cId="251701960" sldId="302"/>
            <ac:spMk id="9" creationId="{7AC4D6BB-C6A4-4DB2-B0AA-33AD5546C428}"/>
          </ac:spMkLst>
        </pc:spChg>
        <pc:spChg chg="mod">
          <ac:chgData name="Fabio PACE - DataSys" userId="5f128c38-951f-4dfa-9c97-3cecf607327f" providerId="ADAL" clId="{C281E391-150B-43BD-9A8B-8975E95F065E}" dt="2022-02-19T13:30:36.505" v="1841" actId="20577"/>
          <ac:spMkLst>
            <pc:docMk/>
            <pc:sldMk cId="251701960" sldId="302"/>
            <ac:spMk id="13" creationId="{F8C982C0-DD47-4D1F-98B9-E5096AD69142}"/>
          </ac:spMkLst>
        </pc:spChg>
        <pc:picChg chg="del">
          <ac:chgData name="Fabio PACE - DataSys" userId="5f128c38-951f-4dfa-9c97-3cecf607327f" providerId="ADAL" clId="{C281E391-150B-43BD-9A8B-8975E95F065E}" dt="2022-02-19T13:30:47.020" v="1842" actId="478"/>
          <ac:picMkLst>
            <pc:docMk/>
            <pc:sldMk cId="251701960" sldId="302"/>
            <ac:picMk id="6" creationId="{7D5CAF7D-9596-4FAE-B736-F131EE914D2A}"/>
          </ac:picMkLst>
        </pc:picChg>
        <pc:picChg chg="del">
          <ac:chgData name="Fabio PACE - DataSys" userId="5f128c38-951f-4dfa-9c97-3cecf607327f" providerId="ADAL" clId="{C281E391-150B-43BD-9A8B-8975E95F065E}" dt="2022-02-19T13:30:47.020" v="1842" actId="478"/>
          <ac:picMkLst>
            <pc:docMk/>
            <pc:sldMk cId="251701960" sldId="302"/>
            <ac:picMk id="8" creationId="{F9530497-D9D8-4028-873D-CB44114023C8}"/>
          </ac:picMkLst>
        </pc:picChg>
        <pc:picChg chg="add mod">
          <ac:chgData name="Fabio PACE - DataSys" userId="5f128c38-951f-4dfa-9c97-3cecf607327f" providerId="ADAL" clId="{C281E391-150B-43BD-9A8B-8975E95F065E}" dt="2022-02-19T13:32:22.409" v="1870" actId="14100"/>
          <ac:picMkLst>
            <pc:docMk/>
            <pc:sldMk cId="251701960" sldId="302"/>
            <ac:picMk id="10" creationId="{0EE8F27D-4DFB-4F21-963F-560B6FD1E7BB}"/>
          </ac:picMkLst>
        </pc:picChg>
        <pc:picChg chg="add mod">
          <ac:chgData name="Fabio PACE - DataSys" userId="5f128c38-951f-4dfa-9c97-3cecf607327f" providerId="ADAL" clId="{C281E391-150B-43BD-9A8B-8975E95F065E}" dt="2022-02-19T13:32:25.531" v="1871" actId="1076"/>
          <ac:picMkLst>
            <pc:docMk/>
            <pc:sldMk cId="251701960" sldId="302"/>
            <ac:picMk id="11" creationId="{86C1D086-D534-461D-ABC1-FA5B8EDC66DC}"/>
          </ac:picMkLst>
        </pc:picChg>
      </pc:sldChg>
      <pc:sldChg chg="addSp delSp modSp add mod">
        <pc:chgData name="Fabio PACE - DataSys" userId="5f128c38-951f-4dfa-9c97-3cecf607327f" providerId="ADAL" clId="{C281E391-150B-43BD-9A8B-8975E95F065E}" dt="2022-02-19T13:36:17.132" v="1970" actId="20577"/>
        <pc:sldMkLst>
          <pc:docMk/>
          <pc:sldMk cId="973493257" sldId="303"/>
        </pc:sldMkLst>
        <pc:spChg chg="mod">
          <ac:chgData name="Fabio PACE - DataSys" userId="5f128c38-951f-4dfa-9c97-3cecf607327f" providerId="ADAL" clId="{C281E391-150B-43BD-9A8B-8975E95F065E}" dt="2022-02-19T13:34:38.120" v="1963" actId="1076"/>
          <ac:spMkLst>
            <pc:docMk/>
            <pc:sldMk cId="973493257" sldId="303"/>
            <ac:spMk id="9" creationId="{7AC4D6BB-C6A4-4DB2-B0AA-33AD5546C428}"/>
          </ac:spMkLst>
        </pc:spChg>
        <pc:spChg chg="mod">
          <ac:chgData name="Fabio PACE - DataSys" userId="5f128c38-951f-4dfa-9c97-3cecf607327f" providerId="ADAL" clId="{C281E391-150B-43BD-9A8B-8975E95F065E}" dt="2022-02-19T13:36:17.132" v="1970" actId="20577"/>
          <ac:spMkLst>
            <pc:docMk/>
            <pc:sldMk cId="973493257" sldId="303"/>
            <ac:spMk id="13" creationId="{F8C982C0-DD47-4D1F-98B9-E5096AD69142}"/>
          </ac:spMkLst>
        </pc:spChg>
        <pc:picChg chg="add mod">
          <ac:chgData name="Fabio PACE - DataSys" userId="5f128c38-951f-4dfa-9c97-3cecf607327f" providerId="ADAL" clId="{C281E391-150B-43BD-9A8B-8975E95F065E}" dt="2022-02-19T13:34:41.388" v="1965" actId="1076"/>
          <ac:picMkLst>
            <pc:docMk/>
            <pc:sldMk cId="973493257" sldId="303"/>
            <ac:picMk id="7" creationId="{E53CD84F-CDB8-4EE1-8460-258C16E3B2CB}"/>
          </ac:picMkLst>
        </pc:picChg>
        <pc:picChg chg="del">
          <ac:chgData name="Fabio PACE - DataSys" userId="5f128c38-951f-4dfa-9c97-3cecf607327f" providerId="ADAL" clId="{C281E391-150B-43BD-9A8B-8975E95F065E}" dt="2022-02-19T13:34:17.797" v="1956" actId="478"/>
          <ac:picMkLst>
            <pc:docMk/>
            <pc:sldMk cId="973493257" sldId="303"/>
            <ac:picMk id="10" creationId="{0EE8F27D-4DFB-4F21-963F-560B6FD1E7BB}"/>
          </ac:picMkLst>
        </pc:picChg>
        <pc:picChg chg="del">
          <ac:chgData name="Fabio PACE - DataSys" userId="5f128c38-951f-4dfa-9c97-3cecf607327f" providerId="ADAL" clId="{C281E391-150B-43BD-9A8B-8975E95F065E}" dt="2022-02-19T13:34:17.797" v="1956" actId="478"/>
          <ac:picMkLst>
            <pc:docMk/>
            <pc:sldMk cId="973493257" sldId="303"/>
            <ac:picMk id="11" creationId="{86C1D086-D534-461D-ABC1-FA5B8EDC66DC}"/>
          </ac:picMkLst>
        </pc:picChg>
      </pc:sldChg>
      <pc:sldChg chg="addSp delSp modSp add mod">
        <pc:chgData name="Fabio PACE - DataSys" userId="5f128c38-951f-4dfa-9c97-3cecf607327f" providerId="ADAL" clId="{C281E391-150B-43BD-9A8B-8975E95F065E}" dt="2022-02-19T13:37:29.137" v="2016" actId="1076"/>
        <pc:sldMkLst>
          <pc:docMk/>
          <pc:sldMk cId="3190141437" sldId="304"/>
        </pc:sldMkLst>
        <pc:spChg chg="add mod">
          <ac:chgData name="Fabio PACE - DataSys" userId="5f128c38-951f-4dfa-9c97-3cecf607327f" providerId="ADAL" clId="{C281E391-150B-43BD-9A8B-8975E95F065E}" dt="2022-02-19T13:37:29.137" v="2016" actId="1076"/>
          <ac:spMkLst>
            <pc:docMk/>
            <pc:sldMk cId="3190141437" sldId="304"/>
            <ac:spMk id="6" creationId="{D69F2014-FDF1-4D94-A4FC-271DD9B9D451}"/>
          </ac:spMkLst>
        </pc:spChg>
        <pc:spChg chg="del">
          <ac:chgData name="Fabio PACE - DataSys" userId="5f128c38-951f-4dfa-9c97-3cecf607327f" providerId="ADAL" clId="{C281E391-150B-43BD-9A8B-8975E95F065E}" dt="2022-02-19T13:37:24.723" v="2014" actId="478"/>
          <ac:spMkLst>
            <pc:docMk/>
            <pc:sldMk cId="3190141437" sldId="304"/>
            <ac:spMk id="9" creationId="{7AC4D6BB-C6A4-4DB2-B0AA-33AD5546C428}"/>
          </ac:spMkLst>
        </pc:spChg>
        <pc:spChg chg="mod">
          <ac:chgData name="Fabio PACE - DataSys" userId="5f128c38-951f-4dfa-9c97-3cecf607327f" providerId="ADAL" clId="{C281E391-150B-43BD-9A8B-8975E95F065E}" dt="2022-02-19T13:36:27.101" v="2000" actId="27636"/>
          <ac:spMkLst>
            <pc:docMk/>
            <pc:sldMk cId="3190141437" sldId="304"/>
            <ac:spMk id="13" creationId="{F8C982C0-DD47-4D1F-98B9-E5096AD69142}"/>
          </ac:spMkLst>
        </pc:spChg>
        <pc:picChg chg="del">
          <ac:chgData name="Fabio PACE - DataSys" userId="5f128c38-951f-4dfa-9c97-3cecf607327f" providerId="ADAL" clId="{C281E391-150B-43BD-9A8B-8975E95F065E}" dt="2022-02-19T13:36:35.035" v="2001" actId="478"/>
          <ac:picMkLst>
            <pc:docMk/>
            <pc:sldMk cId="3190141437" sldId="304"/>
            <ac:picMk id="7" creationId="{E53CD84F-CDB8-4EE1-8460-258C16E3B2CB}"/>
          </ac:picMkLst>
        </pc:picChg>
      </pc:sldChg>
      <pc:sldChg chg="addSp delSp modSp add mod">
        <pc:chgData name="Fabio PACE - DataSys" userId="5f128c38-951f-4dfa-9c97-3cecf607327f" providerId="ADAL" clId="{C281E391-150B-43BD-9A8B-8975E95F065E}" dt="2022-02-19T13:39:19.817" v="2102" actId="1076"/>
        <pc:sldMkLst>
          <pc:docMk/>
          <pc:sldMk cId="1456310965" sldId="305"/>
        </pc:sldMkLst>
        <pc:spChg chg="add del mod">
          <ac:chgData name="Fabio PACE - DataSys" userId="5f128c38-951f-4dfa-9c97-3cecf607327f" providerId="ADAL" clId="{C281E391-150B-43BD-9A8B-8975E95F065E}" dt="2022-02-19T13:37:31.997" v="2017" actId="478"/>
          <ac:spMkLst>
            <pc:docMk/>
            <pc:sldMk cId="1456310965" sldId="305"/>
            <ac:spMk id="6" creationId="{C4C597F8-71A0-4EC7-9820-0D752020F9BE}"/>
          </ac:spMkLst>
        </pc:spChg>
        <pc:spChg chg="add mod">
          <ac:chgData name="Fabio PACE - DataSys" userId="5f128c38-951f-4dfa-9c97-3cecf607327f" providerId="ADAL" clId="{C281E391-150B-43BD-9A8B-8975E95F065E}" dt="2022-02-19T13:39:19.817" v="2102" actId="1076"/>
          <ac:spMkLst>
            <pc:docMk/>
            <pc:sldMk cId="1456310965" sldId="305"/>
            <ac:spMk id="8" creationId="{218EC5BD-B905-4789-862B-6B27CE5A1252}"/>
          </ac:spMkLst>
        </pc:spChg>
        <pc:spChg chg="del">
          <ac:chgData name="Fabio PACE - DataSys" userId="5f128c38-951f-4dfa-9c97-3cecf607327f" providerId="ADAL" clId="{C281E391-150B-43BD-9A8B-8975E95F065E}" dt="2022-02-19T13:37:14.996" v="2012" actId="478"/>
          <ac:spMkLst>
            <pc:docMk/>
            <pc:sldMk cId="1456310965" sldId="305"/>
            <ac:spMk id="9" creationId="{7AC4D6BB-C6A4-4DB2-B0AA-33AD5546C428}"/>
          </ac:spMkLst>
        </pc:spChg>
        <pc:spChg chg="mod">
          <ac:chgData name="Fabio PACE - DataSys" userId="5f128c38-951f-4dfa-9c97-3cecf607327f" providerId="ADAL" clId="{C281E391-150B-43BD-9A8B-8975E95F065E}" dt="2022-02-19T13:38:46.244" v="2082" actId="20577"/>
          <ac:spMkLst>
            <pc:docMk/>
            <pc:sldMk cId="1456310965" sldId="305"/>
            <ac:spMk id="13" creationId="{F8C982C0-DD47-4D1F-98B9-E5096AD69142}"/>
          </ac:spMkLst>
        </pc:spChg>
        <pc:picChg chg="del">
          <ac:chgData name="Fabio PACE - DataSys" userId="5f128c38-951f-4dfa-9c97-3cecf607327f" providerId="ADAL" clId="{C281E391-150B-43BD-9A8B-8975E95F065E}" dt="2022-02-19T13:36:47.856" v="2003" actId="478"/>
          <ac:picMkLst>
            <pc:docMk/>
            <pc:sldMk cId="1456310965" sldId="305"/>
            <ac:picMk id="7" creationId="{E53CD84F-CDB8-4EE1-8460-258C16E3B2CB}"/>
          </ac:picMkLst>
        </pc:picChg>
      </pc:sldChg>
      <pc:sldChg chg="modSp add mod">
        <pc:chgData name="Fabio PACE - DataSys" userId="5f128c38-951f-4dfa-9c97-3cecf607327f" providerId="ADAL" clId="{C281E391-150B-43BD-9A8B-8975E95F065E}" dt="2022-02-19T13:42:35.902" v="2125" actId="1076"/>
        <pc:sldMkLst>
          <pc:docMk/>
          <pc:sldMk cId="3694612897" sldId="306"/>
        </pc:sldMkLst>
        <pc:spChg chg="mod">
          <ac:chgData name="Fabio PACE - DataSys" userId="5f128c38-951f-4dfa-9c97-3cecf607327f" providerId="ADAL" clId="{C281E391-150B-43BD-9A8B-8975E95F065E}" dt="2022-02-19T13:42:35.902" v="2125" actId="1076"/>
          <ac:spMkLst>
            <pc:docMk/>
            <pc:sldMk cId="3694612897" sldId="306"/>
            <ac:spMk id="2" creationId="{00000000-0000-0000-0000-000000000000}"/>
          </ac:spMkLst>
        </pc:spChg>
      </pc:sldChg>
      <pc:sldChg chg="addSp delSp modSp add mod">
        <pc:chgData name="Fabio PACE - DataSys" userId="5f128c38-951f-4dfa-9c97-3cecf607327f" providerId="ADAL" clId="{C281E391-150B-43BD-9A8B-8975E95F065E}" dt="2022-02-19T14:36:38.407" v="2659" actId="123"/>
        <pc:sldMkLst>
          <pc:docMk/>
          <pc:sldMk cId="3211110383" sldId="307"/>
        </pc:sldMkLst>
        <pc:spChg chg="add mod">
          <ac:chgData name="Fabio PACE - DataSys" userId="5f128c38-951f-4dfa-9c97-3cecf607327f" providerId="ADAL" clId="{C281E391-150B-43BD-9A8B-8975E95F065E}" dt="2022-02-19T14:36:38.407" v="2659" actId="123"/>
          <ac:spMkLst>
            <pc:docMk/>
            <pc:sldMk cId="3211110383" sldId="307"/>
            <ac:spMk id="6" creationId="{9F14144D-8683-4506-994B-7435866323D3}"/>
          </ac:spMkLst>
        </pc:spChg>
        <pc:spChg chg="del">
          <ac:chgData name="Fabio PACE - DataSys" userId="5f128c38-951f-4dfa-9c97-3cecf607327f" providerId="ADAL" clId="{C281E391-150B-43BD-9A8B-8975E95F065E}" dt="2022-02-19T13:42:45.517" v="2127" actId="478"/>
          <ac:spMkLst>
            <pc:docMk/>
            <pc:sldMk cId="3211110383" sldId="307"/>
            <ac:spMk id="8" creationId="{218EC5BD-B905-4789-862B-6B27CE5A1252}"/>
          </ac:spMkLst>
        </pc:spChg>
        <pc:spChg chg="mod">
          <ac:chgData name="Fabio PACE - DataSys" userId="5f128c38-951f-4dfa-9c97-3cecf607327f" providerId="ADAL" clId="{C281E391-150B-43BD-9A8B-8975E95F065E}" dt="2022-02-19T13:43:34.848" v="2169" actId="20577"/>
          <ac:spMkLst>
            <pc:docMk/>
            <pc:sldMk cId="3211110383" sldId="307"/>
            <ac:spMk id="13" creationId="{F8C982C0-DD47-4D1F-98B9-E5096AD69142}"/>
          </ac:spMkLst>
        </pc:spChg>
        <pc:graphicFrameChg chg="add mod modGraphic">
          <ac:chgData name="Fabio PACE - DataSys" userId="5f128c38-951f-4dfa-9c97-3cecf607327f" providerId="ADAL" clId="{C281E391-150B-43BD-9A8B-8975E95F065E}" dt="2022-02-19T13:43:51.615" v="2174" actId="1076"/>
          <ac:graphicFrameMkLst>
            <pc:docMk/>
            <pc:sldMk cId="3211110383" sldId="307"/>
            <ac:graphicFrameMk id="5" creationId="{CBE234BC-B11F-40FB-8480-C11986A2919C}"/>
          </ac:graphicFrameMkLst>
        </pc:graphicFrameChg>
      </pc:sldChg>
      <pc:sldChg chg="addSp delSp modSp add mod">
        <pc:chgData name="Fabio PACE - DataSys" userId="5f128c38-951f-4dfa-9c97-3cecf607327f" providerId="ADAL" clId="{C281E391-150B-43BD-9A8B-8975E95F065E}" dt="2022-02-19T14:20:54.303" v="2265" actId="1076"/>
        <pc:sldMkLst>
          <pc:docMk/>
          <pc:sldMk cId="2981948959" sldId="308"/>
        </pc:sldMkLst>
        <pc:spChg chg="del">
          <ac:chgData name="Fabio PACE - DataSys" userId="5f128c38-951f-4dfa-9c97-3cecf607327f" providerId="ADAL" clId="{C281E391-150B-43BD-9A8B-8975E95F065E}" dt="2022-02-19T14:19:28.276" v="2241" actId="478"/>
          <ac:spMkLst>
            <pc:docMk/>
            <pc:sldMk cId="2981948959" sldId="308"/>
            <ac:spMk id="6" creationId="{9F14144D-8683-4506-994B-7435866323D3}"/>
          </ac:spMkLst>
        </pc:spChg>
        <pc:spChg chg="add mod">
          <ac:chgData name="Fabio PACE - DataSys" userId="5f128c38-951f-4dfa-9c97-3cecf607327f" providerId="ADAL" clId="{C281E391-150B-43BD-9A8B-8975E95F065E}" dt="2022-02-19T14:20:54.303" v="2265" actId="1076"/>
          <ac:spMkLst>
            <pc:docMk/>
            <pc:sldMk cId="2981948959" sldId="308"/>
            <ac:spMk id="7" creationId="{16F4AFA6-3159-41AD-ADD6-425464AF59E4}"/>
          </ac:spMkLst>
        </pc:spChg>
        <pc:spChg chg="mod">
          <ac:chgData name="Fabio PACE - DataSys" userId="5f128c38-951f-4dfa-9c97-3cecf607327f" providerId="ADAL" clId="{C281E391-150B-43BD-9A8B-8975E95F065E}" dt="2022-02-19T14:19:17.772" v="2240" actId="20577"/>
          <ac:spMkLst>
            <pc:docMk/>
            <pc:sldMk cId="2981948959" sldId="308"/>
            <ac:spMk id="13" creationId="{F8C982C0-DD47-4D1F-98B9-E5096AD69142}"/>
          </ac:spMkLst>
        </pc:spChg>
        <pc:graphicFrameChg chg="del">
          <ac:chgData name="Fabio PACE - DataSys" userId="5f128c38-951f-4dfa-9c97-3cecf607327f" providerId="ADAL" clId="{C281E391-150B-43BD-9A8B-8975E95F065E}" dt="2022-02-19T14:19:36.503" v="2245" actId="478"/>
          <ac:graphicFrameMkLst>
            <pc:docMk/>
            <pc:sldMk cId="2981948959" sldId="308"/>
            <ac:graphicFrameMk id="5" creationId="{CBE234BC-B11F-40FB-8480-C11986A2919C}"/>
          </ac:graphicFrameMkLst>
        </pc:graphicFrameChg>
        <pc:graphicFrameChg chg="add mod modGraphic">
          <ac:chgData name="Fabio PACE - DataSys" userId="5f128c38-951f-4dfa-9c97-3cecf607327f" providerId="ADAL" clId="{C281E391-150B-43BD-9A8B-8975E95F065E}" dt="2022-02-19T14:20:43.358" v="2262" actId="1076"/>
          <ac:graphicFrameMkLst>
            <pc:docMk/>
            <pc:sldMk cId="2981948959" sldId="308"/>
            <ac:graphicFrameMk id="8" creationId="{73904955-9E57-468C-A235-FCBB3E2FF2AF}"/>
          </ac:graphicFrameMkLst>
        </pc:graphicFrameChg>
        <pc:picChg chg="add mod">
          <ac:chgData name="Fabio PACE - DataSys" userId="5f128c38-951f-4dfa-9c97-3cecf607327f" providerId="ADAL" clId="{C281E391-150B-43BD-9A8B-8975E95F065E}" dt="2022-02-19T14:20:51.404" v="2264" actId="1076"/>
          <ac:picMkLst>
            <pc:docMk/>
            <pc:sldMk cId="2981948959" sldId="308"/>
            <ac:picMk id="9" creationId="{0CA6E4BA-37F8-4C56-A052-B051FC15F59F}"/>
          </ac:picMkLst>
        </pc:picChg>
      </pc:sldChg>
      <pc:sldChg chg="addSp delSp modSp add mod">
        <pc:chgData name="Fabio PACE - DataSys" userId="5f128c38-951f-4dfa-9c97-3cecf607327f" providerId="ADAL" clId="{C281E391-150B-43BD-9A8B-8975E95F065E}" dt="2022-02-19T14:36:32.445" v="2658" actId="123"/>
        <pc:sldMkLst>
          <pc:docMk/>
          <pc:sldMk cId="4059733853" sldId="309"/>
        </pc:sldMkLst>
        <pc:spChg chg="del">
          <ac:chgData name="Fabio PACE - DataSys" userId="5f128c38-951f-4dfa-9c97-3cecf607327f" providerId="ADAL" clId="{C281E391-150B-43BD-9A8B-8975E95F065E}" dt="2022-02-19T14:21:48.527" v="2294" actId="478"/>
          <ac:spMkLst>
            <pc:docMk/>
            <pc:sldMk cId="4059733853" sldId="309"/>
            <ac:spMk id="7" creationId="{16F4AFA6-3159-41AD-ADD6-425464AF59E4}"/>
          </ac:spMkLst>
        </pc:spChg>
        <pc:spChg chg="add mod">
          <ac:chgData name="Fabio PACE - DataSys" userId="5f128c38-951f-4dfa-9c97-3cecf607327f" providerId="ADAL" clId="{C281E391-150B-43BD-9A8B-8975E95F065E}" dt="2022-02-19T14:36:32.445" v="2658" actId="123"/>
          <ac:spMkLst>
            <pc:docMk/>
            <pc:sldMk cId="4059733853" sldId="309"/>
            <ac:spMk id="10" creationId="{A66F9B92-E4B1-48C5-9B7C-3336860570BC}"/>
          </ac:spMkLst>
        </pc:spChg>
        <pc:spChg chg="mod">
          <ac:chgData name="Fabio PACE - DataSys" userId="5f128c38-951f-4dfa-9c97-3cecf607327f" providerId="ADAL" clId="{C281E391-150B-43BD-9A8B-8975E95F065E}" dt="2022-02-19T14:23:02.285" v="2336" actId="20577"/>
          <ac:spMkLst>
            <pc:docMk/>
            <pc:sldMk cId="4059733853" sldId="309"/>
            <ac:spMk id="13" creationId="{F8C982C0-DD47-4D1F-98B9-E5096AD69142}"/>
          </ac:spMkLst>
        </pc:spChg>
        <pc:graphicFrameChg chg="del">
          <ac:chgData name="Fabio PACE - DataSys" userId="5f128c38-951f-4dfa-9c97-3cecf607327f" providerId="ADAL" clId="{C281E391-150B-43BD-9A8B-8975E95F065E}" dt="2022-02-19T14:21:48.527" v="2294" actId="478"/>
          <ac:graphicFrameMkLst>
            <pc:docMk/>
            <pc:sldMk cId="4059733853" sldId="309"/>
            <ac:graphicFrameMk id="8" creationId="{73904955-9E57-468C-A235-FCBB3E2FF2AF}"/>
          </ac:graphicFrameMkLst>
        </pc:graphicFrameChg>
        <pc:picChg chg="del">
          <ac:chgData name="Fabio PACE - DataSys" userId="5f128c38-951f-4dfa-9c97-3cecf607327f" providerId="ADAL" clId="{C281E391-150B-43BD-9A8B-8975E95F065E}" dt="2022-02-19T14:21:48.527" v="2294" actId="478"/>
          <ac:picMkLst>
            <pc:docMk/>
            <pc:sldMk cId="4059733853" sldId="309"/>
            <ac:picMk id="9" creationId="{0CA6E4BA-37F8-4C56-A052-B051FC15F59F}"/>
          </ac:picMkLst>
        </pc:picChg>
        <pc:picChg chg="add mod">
          <ac:chgData name="Fabio PACE - DataSys" userId="5f128c38-951f-4dfa-9c97-3cecf607327f" providerId="ADAL" clId="{C281E391-150B-43BD-9A8B-8975E95F065E}" dt="2022-02-19T14:22:54.433" v="2334" actId="1076"/>
          <ac:picMkLst>
            <pc:docMk/>
            <pc:sldMk cId="4059733853" sldId="309"/>
            <ac:picMk id="11" creationId="{265D9E97-7B1C-42CD-87F6-990BD4D12E7D}"/>
          </ac:picMkLst>
        </pc:picChg>
      </pc:sldChg>
      <pc:sldChg chg="addSp delSp modSp add mod">
        <pc:chgData name="Fabio PACE - DataSys" userId="5f128c38-951f-4dfa-9c97-3cecf607327f" providerId="ADAL" clId="{C281E391-150B-43BD-9A8B-8975E95F065E}" dt="2022-02-19T14:23:54.873" v="2376" actId="1076"/>
        <pc:sldMkLst>
          <pc:docMk/>
          <pc:sldMk cId="2745836627" sldId="310"/>
        </pc:sldMkLst>
        <pc:spChg chg="del">
          <ac:chgData name="Fabio PACE - DataSys" userId="5f128c38-951f-4dfa-9c97-3cecf607327f" providerId="ADAL" clId="{C281E391-150B-43BD-9A8B-8975E95F065E}" dt="2022-02-19T14:23:29.205" v="2369" actId="478"/>
          <ac:spMkLst>
            <pc:docMk/>
            <pc:sldMk cId="2745836627" sldId="310"/>
            <ac:spMk id="10" creationId="{A66F9B92-E4B1-48C5-9B7C-3336860570BC}"/>
          </ac:spMkLst>
        </pc:spChg>
        <pc:spChg chg="mod">
          <ac:chgData name="Fabio PACE - DataSys" userId="5f128c38-951f-4dfa-9c97-3cecf607327f" providerId="ADAL" clId="{C281E391-150B-43BD-9A8B-8975E95F065E}" dt="2022-02-19T14:23:19.476" v="2368" actId="20577"/>
          <ac:spMkLst>
            <pc:docMk/>
            <pc:sldMk cId="2745836627" sldId="310"/>
            <ac:spMk id="13" creationId="{F8C982C0-DD47-4D1F-98B9-E5096AD69142}"/>
          </ac:spMkLst>
        </pc:spChg>
        <pc:picChg chg="add mod">
          <ac:chgData name="Fabio PACE - DataSys" userId="5f128c38-951f-4dfa-9c97-3cecf607327f" providerId="ADAL" clId="{C281E391-150B-43BD-9A8B-8975E95F065E}" dt="2022-02-19T14:23:54.873" v="2376" actId="1076"/>
          <ac:picMkLst>
            <pc:docMk/>
            <pc:sldMk cId="2745836627" sldId="310"/>
            <ac:picMk id="6" creationId="{16877B1D-BC46-407B-BC15-34725987D802}"/>
          </ac:picMkLst>
        </pc:picChg>
        <pc:picChg chg="del">
          <ac:chgData name="Fabio PACE - DataSys" userId="5f128c38-951f-4dfa-9c97-3cecf607327f" providerId="ADAL" clId="{C281E391-150B-43BD-9A8B-8975E95F065E}" dt="2022-02-19T14:23:29.205" v="2369" actId="478"/>
          <ac:picMkLst>
            <pc:docMk/>
            <pc:sldMk cId="2745836627" sldId="310"/>
            <ac:picMk id="11" creationId="{265D9E97-7B1C-42CD-87F6-990BD4D12E7D}"/>
          </ac:picMkLst>
        </pc:picChg>
      </pc:sldChg>
      <pc:sldChg chg="addSp delSp modSp add mod">
        <pc:chgData name="Fabio PACE - DataSys" userId="5f128c38-951f-4dfa-9c97-3cecf607327f" providerId="ADAL" clId="{C281E391-150B-43BD-9A8B-8975E95F065E}" dt="2022-02-19T14:36:25.800" v="2657" actId="14100"/>
        <pc:sldMkLst>
          <pc:docMk/>
          <pc:sldMk cId="1291695149" sldId="311"/>
        </pc:sldMkLst>
        <pc:spChg chg="add mod">
          <ac:chgData name="Fabio PACE - DataSys" userId="5f128c38-951f-4dfa-9c97-3cecf607327f" providerId="ADAL" clId="{C281E391-150B-43BD-9A8B-8975E95F065E}" dt="2022-02-19T14:36:25.800" v="2657" actId="14100"/>
          <ac:spMkLst>
            <pc:docMk/>
            <pc:sldMk cId="1291695149" sldId="311"/>
            <ac:spMk id="7" creationId="{75F20B6B-DDFE-4D69-A1D2-76619F809A3C}"/>
          </ac:spMkLst>
        </pc:spChg>
        <pc:spChg chg="mod">
          <ac:chgData name="Fabio PACE - DataSys" userId="5f128c38-951f-4dfa-9c97-3cecf607327f" providerId="ADAL" clId="{C281E391-150B-43BD-9A8B-8975E95F065E}" dt="2022-02-19T14:24:25.308" v="2413" actId="20577"/>
          <ac:spMkLst>
            <pc:docMk/>
            <pc:sldMk cId="1291695149" sldId="311"/>
            <ac:spMk id="13" creationId="{F8C982C0-DD47-4D1F-98B9-E5096AD69142}"/>
          </ac:spMkLst>
        </pc:spChg>
        <pc:picChg chg="add mod">
          <ac:chgData name="Fabio PACE - DataSys" userId="5f128c38-951f-4dfa-9c97-3cecf607327f" providerId="ADAL" clId="{C281E391-150B-43BD-9A8B-8975E95F065E}" dt="2022-02-19T14:24:17.695" v="2384" actId="1076"/>
          <ac:picMkLst>
            <pc:docMk/>
            <pc:sldMk cId="1291695149" sldId="311"/>
            <ac:picMk id="5" creationId="{979219AF-489B-4878-8BBE-0EE6741CFA66}"/>
          </ac:picMkLst>
        </pc:picChg>
        <pc:picChg chg="del">
          <ac:chgData name="Fabio PACE - DataSys" userId="5f128c38-951f-4dfa-9c97-3cecf607327f" providerId="ADAL" clId="{C281E391-150B-43BD-9A8B-8975E95F065E}" dt="2022-02-19T14:24:04.957" v="2378" actId="478"/>
          <ac:picMkLst>
            <pc:docMk/>
            <pc:sldMk cId="1291695149" sldId="311"/>
            <ac:picMk id="6" creationId="{16877B1D-BC46-407B-BC15-34725987D802}"/>
          </ac:picMkLst>
        </pc:picChg>
      </pc:sldChg>
      <pc:sldChg chg="addSp delSp modSp add mod">
        <pc:chgData name="Fabio PACE - DataSys" userId="5f128c38-951f-4dfa-9c97-3cecf607327f" providerId="ADAL" clId="{C281E391-150B-43BD-9A8B-8975E95F065E}" dt="2022-02-19T14:27:36.135" v="2490"/>
        <pc:sldMkLst>
          <pc:docMk/>
          <pc:sldMk cId="1307454912" sldId="312"/>
        </pc:sldMkLst>
        <pc:spChg chg="add mod">
          <ac:chgData name="Fabio PACE - DataSys" userId="5f128c38-951f-4dfa-9c97-3cecf607327f" providerId="ADAL" clId="{C281E391-150B-43BD-9A8B-8975E95F065E}" dt="2022-02-19T14:26:50.998" v="2480" actId="1076"/>
          <ac:spMkLst>
            <pc:docMk/>
            <pc:sldMk cId="1307454912" sldId="312"/>
            <ac:spMk id="6" creationId="{006E0F24-EE8E-4157-9FD0-F939EB8E2B2A}"/>
          </ac:spMkLst>
        </pc:spChg>
        <pc:spChg chg="del">
          <ac:chgData name="Fabio PACE - DataSys" userId="5f128c38-951f-4dfa-9c97-3cecf607327f" providerId="ADAL" clId="{C281E391-150B-43BD-9A8B-8975E95F065E}" dt="2022-02-19T14:26:18.660" v="2473" actId="478"/>
          <ac:spMkLst>
            <pc:docMk/>
            <pc:sldMk cId="1307454912" sldId="312"/>
            <ac:spMk id="7" creationId="{75F20B6B-DDFE-4D69-A1D2-76619F809A3C}"/>
          </ac:spMkLst>
        </pc:spChg>
        <pc:spChg chg="add mod">
          <ac:chgData name="Fabio PACE - DataSys" userId="5f128c38-951f-4dfa-9c97-3cecf607327f" providerId="ADAL" clId="{C281E391-150B-43BD-9A8B-8975E95F065E}" dt="2022-02-19T14:27:23.100" v="2488" actId="20577"/>
          <ac:spMkLst>
            <pc:docMk/>
            <pc:sldMk cId="1307454912" sldId="312"/>
            <ac:spMk id="8" creationId="{AF72ECEC-D223-44AB-9965-CDC90B1CB97C}"/>
          </ac:spMkLst>
        </pc:spChg>
        <pc:spChg chg="add del mod">
          <ac:chgData name="Fabio PACE - DataSys" userId="5f128c38-951f-4dfa-9c97-3cecf607327f" providerId="ADAL" clId="{C281E391-150B-43BD-9A8B-8975E95F065E}" dt="2022-02-19T14:27:36.135" v="2490"/>
          <ac:spMkLst>
            <pc:docMk/>
            <pc:sldMk cId="1307454912" sldId="312"/>
            <ac:spMk id="11" creationId="{274ACEBD-EC31-429C-91CB-57CC56625029}"/>
          </ac:spMkLst>
        </pc:spChg>
        <pc:spChg chg="add del mod">
          <ac:chgData name="Fabio PACE - DataSys" userId="5f128c38-951f-4dfa-9c97-3cecf607327f" providerId="ADAL" clId="{C281E391-150B-43BD-9A8B-8975E95F065E}" dt="2022-02-19T14:27:36.135" v="2490"/>
          <ac:spMkLst>
            <pc:docMk/>
            <pc:sldMk cId="1307454912" sldId="312"/>
            <ac:spMk id="12" creationId="{571740A0-D890-4687-8431-EA25E6B37A5E}"/>
          </ac:spMkLst>
        </pc:spChg>
        <pc:spChg chg="mod">
          <ac:chgData name="Fabio PACE - DataSys" userId="5f128c38-951f-4dfa-9c97-3cecf607327f" providerId="ADAL" clId="{C281E391-150B-43BD-9A8B-8975E95F065E}" dt="2022-02-19T14:26:11.932" v="2472" actId="20577"/>
          <ac:spMkLst>
            <pc:docMk/>
            <pc:sldMk cId="1307454912" sldId="312"/>
            <ac:spMk id="13" creationId="{F8C982C0-DD47-4D1F-98B9-E5096AD69142}"/>
          </ac:spMkLst>
        </pc:spChg>
        <pc:picChg chg="del">
          <ac:chgData name="Fabio PACE - DataSys" userId="5f128c38-951f-4dfa-9c97-3cecf607327f" providerId="ADAL" clId="{C281E391-150B-43BD-9A8B-8975E95F065E}" dt="2022-02-19T14:26:18.660" v="2473" actId="478"/>
          <ac:picMkLst>
            <pc:docMk/>
            <pc:sldMk cId="1307454912" sldId="312"/>
            <ac:picMk id="5" creationId="{979219AF-489B-4878-8BBE-0EE6741CFA66}"/>
          </ac:picMkLst>
        </pc:picChg>
        <pc:picChg chg="add mod">
          <ac:chgData name="Fabio PACE - DataSys" userId="5f128c38-951f-4dfa-9c97-3cecf607327f" providerId="ADAL" clId="{C281E391-150B-43BD-9A8B-8975E95F065E}" dt="2022-02-19T14:27:02.774" v="2484" actId="1076"/>
          <ac:picMkLst>
            <pc:docMk/>
            <pc:sldMk cId="1307454912" sldId="312"/>
            <ac:picMk id="9" creationId="{D4C5D4A8-C817-46BA-A5BC-F9F8DF06D49D}"/>
          </ac:picMkLst>
        </pc:picChg>
        <pc:picChg chg="add mod">
          <ac:chgData name="Fabio PACE - DataSys" userId="5f128c38-951f-4dfa-9c97-3cecf607327f" providerId="ADAL" clId="{C281E391-150B-43BD-9A8B-8975E95F065E}" dt="2022-02-19T14:27:09.900" v="2487" actId="1076"/>
          <ac:picMkLst>
            <pc:docMk/>
            <pc:sldMk cId="1307454912" sldId="312"/>
            <ac:picMk id="10" creationId="{0928C3D9-D7B8-4A1F-A07F-D773C331C99D}"/>
          </ac:picMkLst>
        </pc:picChg>
        <pc:picChg chg="add del mod">
          <ac:chgData name="Fabio PACE - DataSys" userId="5f128c38-951f-4dfa-9c97-3cecf607327f" providerId="ADAL" clId="{C281E391-150B-43BD-9A8B-8975E95F065E}" dt="2022-02-19T14:27:36.135" v="2490"/>
          <ac:picMkLst>
            <pc:docMk/>
            <pc:sldMk cId="1307454912" sldId="312"/>
            <ac:picMk id="14" creationId="{EB02E84B-A1F4-40E6-9D7A-AC45736725D8}"/>
          </ac:picMkLst>
        </pc:picChg>
        <pc:picChg chg="add del mod">
          <ac:chgData name="Fabio PACE - DataSys" userId="5f128c38-951f-4dfa-9c97-3cecf607327f" providerId="ADAL" clId="{C281E391-150B-43BD-9A8B-8975E95F065E}" dt="2022-02-19T14:27:36.135" v="2490"/>
          <ac:picMkLst>
            <pc:docMk/>
            <pc:sldMk cId="1307454912" sldId="312"/>
            <ac:picMk id="15" creationId="{ECFD628B-E3A4-4D2B-8A7C-8B42C431BF86}"/>
          </ac:picMkLst>
        </pc:picChg>
      </pc:sldChg>
      <pc:sldChg chg="addSp delSp modSp add mod">
        <pc:chgData name="Fabio PACE - DataSys" userId="5f128c38-951f-4dfa-9c97-3cecf607327f" providerId="ADAL" clId="{C281E391-150B-43BD-9A8B-8975E95F065E}" dt="2022-02-19T14:36:12.384" v="2655" actId="123"/>
        <pc:sldMkLst>
          <pc:docMk/>
          <pc:sldMk cId="715302340" sldId="313"/>
        </pc:sldMkLst>
        <pc:spChg chg="del">
          <ac:chgData name="Fabio PACE - DataSys" userId="5f128c38-951f-4dfa-9c97-3cecf607327f" providerId="ADAL" clId="{C281E391-150B-43BD-9A8B-8975E95F065E}" dt="2022-02-19T14:27:58.079" v="2560" actId="478"/>
          <ac:spMkLst>
            <pc:docMk/>
            <pc:sldMk cId="715302340" sldId="313"/>
            <ac:spMk id="6" creationId="{006E0F24-EE8E-4157-9FD0-F939EB8E2B2A}"/>
          </ac:spMkLst>
        </pc:spChg>
        <pc:spChg chg="del">
          <ac:chgData name="Fabio PACE - DataSys" userId="5f128c38-951f-4dfa-9c97-3cecf607327f" providerId="ADAL" clId="{C281E391-150B-43BD-9A8B-8975E95F065E}" dt="2022-02-19T14:27:58.079" v="2560" actId="478"/>
          <ac:spMkLst>
            <pc:docMk/>
            <pc:sldMk cId="715302340" sldId="313"/>
            <ac:spMk id="8" creationId="{AF72ECEC-D223-44AB-9965-CDC90B1CB97C}"/>
          </ac:spMkLst>
        </pc:spChg>
        <pc:spChg chg="add mod">
          <ac:chgData name="Fabio PACE - DataSys" userId="5f128c38-951f-4dfa-9c97-3cecf607327f" providerId="ADAL" clId="{C281E391-150B-43BD-9A8B-8975E95F065E}" dt="2022-02-19T14:36:12.384" v="2655" actId="123"/>
          <ac:spMkLst>
            <pc:docMk/>
            <pc:sldMk cId="715302340" sldId="313"/>
            <ac:spMk id="12" creationId="{70C76A12-0EE3-47D5-8D93-44950DC01C30}"/>
          </ac:spMkLst>
        </pc:spChg>
        <pc:spChg chg="mod">
          <ac:chgData name="Fabio PACE - DataSys" userId="5f128c38-951f-4dfa-9c97-3cecf607327f" providerId="ADAL" clId="{C281E391-150B-43BD-9A8B-8975E95F065E}" dt="2022-02-19T14:27:53.047" v="2559" actId="20577"/>
          <ac:spMkLst>
            <pc:docMk/>
            <pc:sldMk cId="715302340" sldId="313"/>
            <ac:spMk id="13" creationId="{F8C982C0-DD47-4D1F-98B9-E5096AD69142}"/>
          </ac:spMkLst>
        </pc:spChg>
        <pc:spChg chg="add del mod">
          <ac:chgData name="Fabio PACE - DataSys" userId="5f128c38-951f-4dfa-9c97-3cecf607327f" providerId="ADAL" clId="{C281E391-150B-43BD-9A8B-8975E95F065E}" dt="2022-02-19T14:34:22.587" v="2582"/>
          <ac:spMkLst>
            <pc:docMk/>
            <pc:sldMk cId="715302340" sldId="313"/>
            <ac:spMk id="14" creationId="{2923C6B0-9D9B-4571-A5FC-29BA5680E9B5}"/>
          </ac:spMkLst>
        </pc:spChg>
        <pc:picChg chg="del">
          <ac:chgData name="Fabio PACE - DataSys" userId="5f128c38-951f-4dfa-9c97-3cecf607327f" providerId="ADAL" clId="{C281E391-150B-43BD-9A8B-8975E95F065E}" dt="2022-02-19T14:27:58.079" v="2560" actId="478"/>
          <ac:picMkLst>
            <pc:docMk/>
            <pc:sldMk cId="715302340" sldId="313"/>
            <ac:picMk id="9" creationId="{D4C5D4A8-C817-46BA-A5BC-F9F8DF06D49D}"/>
          </ac:picMkLst>
        </pc:picChg>
        <pc:picChg chg="del">
          <ac:chgData name="Fabio PACE - DataSys" userId="5f128c38-951f-4dfa-9c97-3cecf607327f" providerId="ADAL" clId="{C281E391-150B-43BD-9A8B-8975E95F065E}" dt="2022-02-19T14:27:58.079" v="2560" actId="478"/>
          <ac:picMkLst>
            <pc:docMk/>
            <pc:sldMk cId="715302340" sldId="313"/>
            <ac:picMk id="10" creationId="{0928C3D9-D7B8-4A1F-A07F-D773C331C99D}"/>
          </ac:picMkLst>
        </pc:picChg>
        <pc:picChg chg="add mod">
          <ac:chgData name="Fabio PACE - DataSys" userId="5f128c38-951f-4dfa-9c97-3cecf607327f" providerId="ADAL" clId="{C281E391-150B-43BD-9A8B-8975E95F065E}" dt="2022-02-19T14:28:12.421" v="2564" actId="1076"/>
          <ac:picMkLst>
            <pc:docMk/>
            <pc:sldMk cId="715302340" sldId="313"/>
            <ac:picMk id="11" creationId="{4F59BC6E-FDBC-476A-9C01-FB3075EAB782}"/>
          </ac:picMkLst>
        </pc:picChg>
      </pc:sldChg>
      <pc:sldChg chg="addSp delSp modSp add mod">
        <pc:chgData name="Fabio PACE - DataSys" userId="5f128c38-951f-4dfa-9c97-3cecf607327f" providerId="ADAL" clId="{C281E391-150B-43BD-9A8B-8975E95F065E}" dt="2022-02-19T14:38:01.303" v="2675" actId="22"/>
        <pc:sldMkLst>
          <pc:docMk/>
          <pc:sldMk cId="697329681" sldId="314"/>
        </pc:sldMkLst>
        <pc:spChg chg="add mod">
          <ac:chgData name="Fabio PACE - DataSys" userId="5f128c38-951f-4dfa-9c97-3cecf607327f" providerId="ADAL" clId="{C281E391-150B-43BD-9A8B-8975E95F065E}" dt="2022-02-19T14:37:48.493" v="2673" actId="1035"/>
          <ac:spMkLst>
            <pc:docMk/>
            <pc:sldMk cId="697329681" sldId="314"/>
            <ac:spMk id="8" creationId="{B365FA22-5DE2-4C8C-949B-FF40F1BA25DA}"/>
          </ac:spMkLst>
        </pc:spChg>
        <pc:spChg chg="add mod">
          <ac:chgData name="Fabio PACE - DataSys" userId="5f128c38-951f-4dfa-9c97-3cecf607327f" providerId="ADAL" clId="{C281E391-150B-43BD-9A8B-8975E95F065E}" dt="2022-02-19T14:37:44.840" v="2671" actId="1036"/>
          <ac:spMkLst>
            <pc:docMk/>
            <pc:sldMk cId="697329681" sldId="314"/>
            <ac:spMk id="10" creationId="{1793910F-06D7-4411-9D4C-FCCD2BB5FB6D}"/>
          </ac:spMkLst>
        </pc:spChg>
        <pc:spChg chg="del">
          <ac:chgData name="Fabio PACE - DataSys" userId="5f128c38-951f-4dfa-9c97-3cecf607327f" providerId="ADAL" clId="{C281E391-150B-43BD-9A8B-8975E95F065E}" dt="2022-02-19T14:34:26.638" v="2584" actId="478"/>
          <ac:spMkLst>
            <pc:docMk/>
            <pc:sldMk cId="697329681" sldId="314"/>
            <ac:spMk id="12" creationId="{70C76A12-0EE3-47D5-8D93-44950DC01C30}"/>
          </ac:spMkLst>
        </pc:spChg>
        <pc:spChg chg="mod">
          <ac:chgData name="Fabio PACE - DataSys" userId="5f128c38-951f-4dfa-9c97-3cecf607327f" providerId="ADAL" clId="{C281E391-150B-43BD-9A8B-8975E95F065E}" dt="2022-02-19T14:35:02.069" v="2638" actId="20577"/>
          <ac:spMkLst>
            <pc:docMk/>
            <pc:sldMk cId="697329681" sldId="314"/>
            <ac:spMk id="13" creationId="{F8C982C0-DD47-4D1F-98B9-E5096AD69142}"/>
          </ac:spMkLst>
        </pc:spChg>
        <pc:spChg chg="add del">
          <ac:chgData name="Fabio PACE - DataSys" userId="5f128c38-951f-4dfa-9c97-3cecf607327f" providerId="ADAL" clId="{C281E391-150B-43BD-9A8B-8975E95F065E}" dt="2022-02-19T14:38:01.303" v="2675" actId="22"/>
          <ac:spMkLst>
            <pc:docMk/>
            <pc:sldMk cId="697329681" sldId="314"/>
            <ac:spMk id="14" creationId="{38287CCE-ED2B-481D-9C01-0973CB5AFDCB}"/>
          </ac:spMkLst>
        </pc:spChg>
        <pc:picChg chg="add mod">
          <ac:chgData name="Fabio PACE - DataSys" userId="5f128c38-951f-4dfa-9c97-3cecf607327f" providerId="ADAL" clId="{C281E391-150B-43BD-9A8B-8975E95F065E}" dt="2022-02-19T14:35:09.337" v="2642" actId="1076"/>
          <ac:picMkLst>
            <pc:docMk/>
            <pc:sldMk cId="697329681" sldId="314"/>
            <ac:picMk id="6" creationId="{EF8A5A1A-B55F-487E-BE8B-996E229D7534}"/>
          </ac:picMkLst>
        </pc:picChg>
        <pc:picChg chg="del">
          <ac:chgData name="Fabio PACE - DataSys" userId="5f128c38-951f-4dfa-9c97-3cecf607327f" providerId="ADAL" clId="{C281E391-150B-43BD-9A8B-8975E95F065E}" dt="2022-02-19T14:34:26.638" v="2584" actId="478"/>
          <ac:picMkLst>
            <pc:docMk/>
            <pc:sldMk cId="697329681" sldId="314"/>
            <ac:picMk id="11" creationId="{4F59BC6E-FDBC-476A-9C01-FB3075EAB782}"/>
          </ac:picMkLst>
        </pc:picChg>
      </pc:sldChg>
      <pc:sldChg chg="new del">
        <pc:chgData name="Fabio PACE - DataSys" userId="5f128c38-951f-4dfa-9c97-3cecf607327f" providerId="ADAL" clId="{C281E391-150B-43BD-9A8B-8975E95F065E}" dt="2022-02-19T14:34:47.027" v="2598" actId="680"/>
        <pc:sldMkLst>
          <pc:docMk/>
          <pc:sldMk cId="2330087608" sldId="315"/>
        </pc:sldMkLst>
      </pc:sldChg>
      <pc:sldChg chg="add del">
        <pc:chgData name="Fabio PACE - DataSys" userId="5f128c38-951f-4dfa-9c97-3cecf607327f" providerId="ADAL" clId="{C281E391-150B-43BD-9A8B-8975E95F065E}" dt="2022-02-19T14:34:31.880" v="2589" actId="47"/>
        <pc:sldMkLst>
          <pc:docMk/>
          <pc:sldMk cId="2495485509" sldId="315"/>
        </pc:sldMkLst>
      </pc:sldChg>
      <pc:sldChg chg="addSp delSp modSp add mod">
        <pc:chgData name="Fabio PACE - DataSys" userId="5f128c38-951f-4dfa-9c97-3cecf607327f" providerId="ADAL" clId="{C281E391-150B-43BD-9A8B-8975E95F065E}" dt="2022-02-19T14:38:56.961" v="2720" actId="14100"/>
        <pc:sldMkLst>
          <pc:docMk/>
          <pc:sldMk cId="2654750603" sldId="315"/>
        </pc:sldMkLst>
        <pc:spChg chg="del">
          <ac:chgData name="Fabio PACE - DataSys" userId="5f128c38-951f-4dfa-9c97-3cecf607327f" providerId="ADAL" clId="{C281E391-150B-43BD-9A8B-8975E95F065E}" dt="2022-02-19T14:38:07.685" v="2677" actId="478"/>
          <ac:spMkLst>
            <pc:docMk/>
            <pc:sldMk cId="2654750603" sldId="315"/>
            <ac:spMk id="8" creationId="{B365FA22-5DE2-4C8C-949B-FF40F1BA25DA}"/>
          </ac:spMkLst>
        </pc:spChg>
        <pc:spChg chg="add mod">
          <ac:chgData name="Fabio PACE - DataSys" userId="5f128c38-951f-4dfa-9c97-3cecf607327f" providerId="ADAL" clId="{C281E391-150B-43BD-9A8B-8975E95F065E}" dt="2022-02-19T14:38:55.091" v="2719" actId="1076"/>
          <ac:spMkLst>
            <pc:docMk/>
            <pc:sldMk cId="2654750603" sldId="315"/>
            <ac:spMk id="9" creationId="{B88BB7DF-EF0C-4806-8008-DCB990789F7C}"/>
          </ac:spMkLst>
        </pc:spChg>
        <pc:spChg chg="del">
          <ac:chgData name="Fabio PACE - DataSys" userId="5f128c38-951f-4dfa-9c97-3cecf607327f" providerId="ADAL" clId="{C281E391-150B-43BD-9A8B-8975E95F065E}" dt="2022-02-19T14:38:07.685" v="2677" actId="478"/>
          <ac:spMkLst>
            <pc:docMk/>
            <pc:sldMk cId="2654750603" sldId="315"/>
            <ac:spMk id="10" creationId="{1793910F-06D7-4411-9D4C-FCCD2BB5FB6D}"/>
          </ac:spMkLst>
        </pc:spChg>
        <pc:spChg chg="mod">
          <ac:chgData name="Fabio PACE - DataSys" userId="5f128c38-951f-4dfa-9c97-3cecf607327f" providerId="ADAL" clId="{C281E391-150B-43BD-9A8B-8975E95F065E}" dt="2022-02-19T14:38:30.429" v="2708" actId="313"/>
          <ac:spMkLst>
            <pc:docMk/>
            <pc:sldMk cId="2654750603" sldId="315"/>
            <ac:spMk id="13" creationId="{F8C982C0-DD47-4D1F-98B9-E5096AD69142}"/>
          </ac:spMkLst>
        </pc:spChg>
        <pc:picChg chg="del">
          <ac:chgData name="Fabio PACE - DataSys" userId="5f128c38-951f-4dfa-9c97-3cecf607327f" providerId="ADAL" clId="{C281E391-150B-43BD-9A8B-8975E95F065E}" dt="2022-02-19T14:38:07.685" v="2677" actId="478"/>
          <ac:picMkLst>
            <pc:docMk/>
            <pc:sldMk cId="2654750603" sldId="315"/>
            <ac:picMk id="6" creationId="{EF8A5A1A-B55F-487E-BE8B-996E229D7534}"/>
          </ac:picMkLst>
        </pc:picChg>
        <pc:picChg chg="add mod">
          <ac:chgData name="Fabio PACE - DataSys" userId="5f128c38-951f-4dfa-9c97-3cecf607327f" providerId="ADAL" clId="{C281E391-150B-43BD-9A8B-8975E95F065E}" dt="2022-02-19T14:38:56.961" v="2720" actId="14100"/>
          <ac:picMkLst>
            <pc:docMk/>
            <pc:sldMk cId="2654750603" sldId="315"/>
            <ac:picMk id="7" creationId="{FCB57AFE-D2AD-4BEF-8FAD-404C4033CC05}"/>
          </ac:picMkLst>
        </pc:picChg>
      </pc:sldChg>
      <pc:sldChg chg="add del">
        <pc:chgData name="Fabio PACE - DataSys" userId="5f128c38-951f-4dfa-9c97-3cecf607327f" providerId="ADAL" clId="{C281E391-150B-43BD-9A8B-8975E95F065E}" dt="2022-02-19T14:34:45.031" v="2596" actId="47"/>
        <pc:sldMkLst>
          <pc:docMk/>
          <pc:sldMk cId="1393460036" sldId="316"/>
        </pc:sldMkLst>
      </pc:sldChg>
      <pc:sldChg chg="addSp delSp modSp add mod">
        <pc:chgData name="Fabio PACE - DataSys" userId="5f128c38-951f-4dfa-9c97-3cecf607327f" providerId="ADAL" clId="{C281E391-150B-43BD-9A8B-8975E95F065E}" dt="2022-02-19T14:45:20" v="2951" actId="14100"/>
        <pc:sldMkLst>
          <pc:docMk/>
          <pc:sldMk cId="2405981944" sldId="316"/>
        </pc:sldMkLst>
        <pc:spChg chg="add mod">
          <ac:chgData name="Fabio PACE - DataSys" userId="5f128c38-951f-4dfa-9c97-3cecf607327f" providerId="ADAL" clId="{C281E391-150B-43BD-9A8B-8975E95F065E}" dt="2022-02-19T14:45:20" v="2951" actId="14100"/>
          <ac:spMkLst>
            <pc:docMk/>
            <pc:sldMk cId="2405981944" sldId="316"/>
            <ac:spMk id="2" creationId="{CC9A0172-9E00-4912-957C-44DE30124C8D}"/>
          </ac:spMkLst>
        </pc:spChg>
        <pc:spChg chg="add mod">
          <ac:chgData name="Fabio PACE - DataSys" userId="5f128c38-951f-4dfa-9c97-3cecf607327f" providerId="ADAL" clId="{C281E391-150B-43BD-9A8B-8975E95F065E}" dt="2022-02-19T14:45:14.270" v="2949" actId="14100"/>
          <ac:spMkLst>
            <pc:docMk/>
            <pc:sldMk cId="2405981944" sldId="316"/>
            <ac:spMk id="5" creationId="{47BA6FBA-CEC4-4D91-ABE0-1F4E76AA5A49}"/>
          </ac:spMkLst>
        </pc:spChg>
        <pc:spChg chg="add del mod">
          <ac:chgData name="Fabio PACE - DataSys" userId="5f128c38-951f-4dfa-9c97-3cecf607327f" providerId="ADAL" clId="{C281E391-150B-43BD-9A8B-8975E95F065E}" dt="2022-02-19T14:44:32.309" v="2922" actId="478"/>
          <ac:spMkLst>
            <pc:docMk/>
            <pc:sldMk cId="2405981944" sldId="316"/>
            <ac:spMk id="6" creationId="{30601C78-FD74-4F1F-A3C7-0788FB68EEC0}"/>
          </ac:spMkLst>
        </pc:spChg>
        <pc:spChg chg="mod">
          <ac:chgData name="Fabio PACE - DataSys" userId="5f128c38-951f-4dfa-9c97-3cecf607327f" providerId="ADAL" clId="{C281E391-150B-43BD-9A8B-8975E95F065E}" dt="2022-02-19T14:39:10.380" v="2752" actId="20577"/>
          <ac:spMkLst>
            <pc:docMk/>
            <pc:sldMk cId="2405981944" sldId="316"/>
            <ac:spMk id="13" creationId="{F8C982C0-DD47-4D1F-98B9-E5096AD69142}"/>
          </ac:spMkLst>
        </pc:spChg>
        <pc:picChg chg="add mod">
          <ac:chgData name="Fabio PACE - DataSys" userId="5f128c38-951f-4dfa-9c97-3cecf607327f" providerId="ADAL" clId="{C281E391-150B-43BD-9A8B-8975E95F065E}" dt="2022-02-19T14:39:44.430" v="2757" actId="1076"/>
          <ac:picMkLst>
            <pc:docMk/>
            <pc:sldMk cId="2405981944" sldId="316"/>
            <ac:picMk id="4" creationId="{C8118A6A-8152-46FA-8191-CB9AF18611EC}"/>
          </ac:picMkLst>
        </pc:picChg>
      </pc:sldChg>
      <pc:sldChg chg="addSp delSp modSp add mod">
        <pc:chgData name="Fabio PACE - DataSys" userId="5f128c38-951f-4dfa-9c97-3cecf607327f" providerId="ADAL" clId="{C281E391-150B-43BD-9A8B-8975E95F065E}" dt="2022-02-19T14:43:41.278" v="2901" actId="478"/>
        <pc:sldMkLst>
          <pc:docMk/>
          <pc:sldMk cId="2941110127" sldId="317"/>
        </pc:sldMkLst>
        <pc:spChg chg="add del mod">
          <ac:chgData name="Fabio PACE - DataSys" userId="5f128c38-951f-4dfa-9c97-3cecf607327f" providerId="ADAL" clId="{C281E391-150B-43BD-9A8B-8975E95F065E}" dt="2022-02-19T14:43:41.278" v="2901" actId="478"/>
          <ac:spMkLst>
            <pc:docMk/>
            <pc:sldMk cId="2941110127" sldId="317"/>
            <ac:spMk id="6" creationId="{D8786101-8845-4C0D-A3B2-A3C9AC526A62}"/>
          </ac:spMkLst>
        </pc:spChg>
        <pc:spChg chg="mod">
          <ac:chgData name="Fabio PACE - DataSys" userId="5f128c38-951f-4dfa-9c97-3cecf607327f" providerId="ADAL" clId="{C281E391-150B-43BD-9A8B-8975E95F065E}" dt="2022-02-19T14:43:12.845" v="2890" actId="20577"/>
          <ac:spMkLst>
            <pc:docMk/>
            <pc:sldMk cId="2941110127" sldId="317"/>
            <ac:spMk id="13" creationId="{F8C982C0-DD47-4D1F-98B9-E5096AD69142}"/>
          </ac:spMkLst>
        </pc:spChg>
        <pc:picChg chg="add mod">
          <ac:chgData name="Fabio PACE - DataSys" userId="5f128c38-951f-4dfa-9c97-3cecf607327f" providerId="ADAL" clId="{C281E391-150B-43BD-9A8B-8975E95F065E}" dt="2022-02-19T14:43:23.694" v="2895" actId="1076"/>
          <ac:picMkLst>
            <pc:docMk/>
            <pc:sldMk cId="2941110127" sldId="317"/>
            <ac:picMk id="4" creationId="{F897C2C0-C65F-4928-B2D7-71D9C1225C42}"/>
          </ac:picMkLst>
        </pc:picChg>
        <pc:picChg chg="add mod">
          <ac:chgData name="Fabio PACE - DataSys" userId="5f128c38-951f-4dfa-9c97-3cecf607327f" providerId="ADAL" clId="{C281E391-150B-43BD-9A8B-8975E95F065E}" dt="2022-02-19T14:43:39.612" v="2900" actId="1076"/>
          <ac:picMkLst>
            <pc:docMk/>
            <pc:sldMk cId="2941110127" sldId="317"/>
            <ac:picMk id="7" creationId="{0956AD11-F816-4A9B-8FCE-C49B47F92183}"/>
          </ac:picMkLst>
        </pc:picChg>
      </pc:sldChg>
      <pc:sldChg chg="add del">
        <pc:chgData name="Fabio PACE - DataSys" userId="5f128c38-951f-4dfa-9c97-3cecf607327f" providerId="ADAL" clId="{C281E391-150B-43BD-9A8B-8975E95F065E}" dt="2022-02-19T14:34:44.523" v="2595" actId="47"/>
        <pc:sldMkLst>
          <pc:docMk/>
          <pc:sldMk cId="3785847076" sldId="317"/>
        </pc:sldMkLst>
      </pc:sldChg>
      <pc:sldChg chg="addSp delSp modSp add mod">
        <pc:chgData name="Fabio PACE - DataSys" userId="5f128c38-951f-4dfa-9c97-3cecf607327f" providerId="ADAL" clId="{C281E391-150B-43BD-9A8B-8975E95F065E}" dt="2022-02-19T14:46:08.191" v="2985" actId="1076"/>
        <pc:sldMkLst>
          <pc:docMk/>
          <pc:sldMk cId="629263580" sldId="318"/>
        </pc:sldMkLst>
        <pc:spChg chg="mod">
          <ac:chgData name="Fabio PACE - DataSys" userId="5f128c38-951f-4dfa-9c97-3cecf607327f" providerId="ADAL" clId="{C281E391-150B-43BD-9A8B-8975E95F065E}" dt="2022-02-19T14:45:54.045" v="2981" actId="20577"/>
          <ac:spMkLst>
            <pc:docMk/>
            <pc:sldMk cId="629263580" sldId="318"/>
            <ac:spMk id="13" creationId="{F8C982C0-DD47-4D1F-98B9-E5096AD69142}"/>
          </ac:spMkLst>
        </pc:spChg>
        <pc:picChg chg="add del mod">
          <ac:chgData name="Fabio PACE - DataSys" userId="5f128c38-951f-4dfa-9c97-3cecf607327f" providerId="ADAL" clId="{C281E391-150B-43BD-9A8B-8975E95F065E}" dt="2022-02-19T14:45:30.302" v="2952" actId="478"/>
          <ac:picMkLst>
            <pc:docMk/>
            <pc:sldMk cId="629263580" sldId="318"/>
            <ac:picMk id="4" creationId="{0754315B-1DDD-4165-BB38-78483109D92A}"/>
          </ac:picMkLst>
        </pc:picChg>
        <pc:picChg chg="add mod">
          <ac:chgData name="Fabio PACE - DataSys" userId="5f128c38-951f-4dfa-9c97-3cecf607327f" providerId="ADAL" clId="{C281E391-150B-43BD-9A8B-8975E95F065E}" dt="2022-02-19T14:46:08.191" v="2985" actId="1076"/>
          <ac:picMkLst>
            <pc:docMk/>
            <pc:sldMk cId="629263580" sldId="318"/>
            <ac:picMk id="5" creationId="{DF480DA2-44A9-4BBA-B4D9-27B0F7FD2B41}"/>
          </ac:picMkLst>
        </pc:picChg>
      </pc:sldChg>
      <pc:sldChg chg="add del">
        <pc:chgData name="Fabio PACE - DataSys" userId="5f128c38-951f-4dfa-9c97-3cecf607327f" providerId="ADAL" clId="{C281E391-150B-43BD-9A8B-8975E95F065E}" dt="2022-02-19T14:34:40.189" v="2594" actId="47"/>
        <pc:sldMkLst>
          <pc:docMk/>
          <pc:sldMk cId="2971267419" sldId="318"/>
        </pc:sldMkLst>
      </pc:sldChg>
      <pc:sldChg chg="addSp modSp add mod">
        <pc:chgData name="Fabio PACE - DataSys" userId="5f128c38-951f-4dfa-9c97-3cecf607327f" providerId="ADAL" clId="{C281E391-150B-43BD-9A8B-8975E95F065E}" dt="2022-02-19T14:48:53.872" v="3043" actId="1076"/>
        <pc:sldMkLst>
          <pc:docMk/>
          <pc:sldMk cId="251434621" sldId="319"/>
        </pc:sldMkLst>
        <pc:spChg chg="add mod">
          <ac:chgData name="Fabio PACE - DataSys" userId="5f128c38-951f-4dfa-9c97-3cecf607327f" providerId="ADAL" clId="{C281E391-150B-43BD-9A8B-8975E95F065E}" dt="2022-02-19T14:48:47.527" v="3040" actId="1076"/>
          <ac:spMkLst>
            <pc:docMk/>
            <pc:sldMk cId="251434621" sldId="319"/>
            <ac:spMk id="4" creationId="{E4091BEF-F16C-4B57-B1FF-214CAD2F759F}"/>
          </ac:spMkLst>
        </pc:spChg>
        <pc:spChg chg="mod">
          <ac:chgData name="Fabio PACE - DataSys" userId="5f128c38-951f-4dfa-9c97-3cecf607327f" providerId="ADAL" clId="{C281E391-150B-43BD-9A8B-8975E95F065E}" dt="2022-02-19T14:47:34.989" v="3020" actId="20577"/>
          <ac:spMkLst>
            <pc:docMk/>
            <pc:sldMk cId="251434621" sldId="319"/>
            <ac:spMk id="13" creationId="{F8C982C0-DD47-4D1F-98B9-E5096AD69142}"/>
          </ac:spMkLst>
        </pc:spChg>
        <pc:picChg chg="add mod">
          <ac:chgData name="Fabio PACE - DataSys" userId="5f128c38-951f-4dfa-9c97-3cecf607327f" providerId="ADAL" clId="{C281E391-150B-43BD-9A8B-8975E95F065E}" dt="2022-02-19T14:48:53.872" v="3043" actId="1076"/>
          <ac:picMkLst>
            <pc:docMk/>
            <pc:sldMk cId="251434621" sldId="319"/>
            <ac:picMk id="5" creationId="{2BADFE79-A46C-4AEF-9124-6720CF6C63E9}"/>
          </ac:picMkLst>
        </pc:picChg>
      </pc:sldChg>
      <pc:sldChg chg="new del">
        <pc:chgData name="Fabio PACE - DataSys" userId="5f128c38-951f-4dfa-9c97-3cecf607327f" providerId="ADAL" clId="{C281E391-150B-43BD-9A8B-8975E95F065E}" dt="2022-02-19T14:34:39.734" v="2593" actId="47"/>
        <pc:sldMkLst>
          <pc:docMk/>
          <pc:sldMk cId="1274695651" sldId="319"/>
        </pc:sldMkLst>
      </pc:sldChg>
      <pc:sldChg chg="addSp modSp add mod">
        <pc:chgData name="Fabio PACE - DataSys" userId="5f128c38-951f-4dfa-9c97-3cecf607327f" providerId="ADAL" clId="{C281E391-150B-43BD-9A8B-8975E95F065E}" dt="2022-02-19T14:51:08.919" v="3097" actId="207"/>
        <pc:sldMkLst>
          <pc:docMk/>
          <pc:sldMk cId="2736165889" sldId="320"/>
        </pc:sldMkLst>
        <pc:spChg chg="add mod">
          <ac:chgData name="Fabio PACE - DataSys" userId="5f128c38-951f-4dfa-9c97-3cecf607327f" providerId="ADAL" clId="{C281E391-150B-43BD-9A8B-8975E95F065E}" dt="2022-02-19T14:51:08.919" v="3097" actId="207"/>
          <ac:spMkLst>
            <pc:docMk/>
            <pc:sldMk cId="2736165889" sldId="320"/>
            <ac:spMk id="6" creationId="{F1F94137-0CF0-409D-A7EB-C3F04151A52B}"/>
          </ac:spMkLst>
        </pc:spChg>
        <pc:spChg chg="mod">
          <ac:chgData name="Fabio PACE - DataSys" userId="5f128c38-951f-4dfa-9c97-3cecf607327f" providerId="ADAL" clId="{C281E391-150B-43BD-9A8B-8975E95F065E}" dt="2022-02-19T14:49:31.201" v="3077" actId="20577"/>
          <ac:spMkLst>
            <pc:docMk/>
            <pc:sldMk cId="2736165889" sldId="320"/>
            <ac:spMk id="13" creationId="{F8C982C0-DD47-4D1F-98B9-E5096AD69142}"/>
          </ac:spMkLst>
        </pc:spChg>
        <pc:picChg chg="add mod">
          <ac:chgData name="Fabio PACE - DataSys" userId="5f128c38-951f-4dfa-9c97-3cecf607327f" providerId="ADAL" clId="{C281E391-150B-43BD-9A8B-8975E95F065E}" dt="2022-02-19T14:50:13.514" v="3081" actId="1076"/>
          <ac:picMkLst>
            <pc:docMk/>
            <pc:sldMk cId="2736165889" sldId="320"/>
            <ac:picMk id="4" creationId="{930801BD-76D1-4C68-B55E-929F52AFEC42}"/>
          </ac:picMkLst>
        </pc:picChg>
      </pc:sldChg>
      <pc:sldChg chg="add">
        <pc:chgData name="Fabio PACE - DataSys" userId="5f128c38-951f-4dfa-9c97-3cecf607327f" providerId="ADAL" clId="{C281E391-150B-43BD-9A8B-8975E95F065E}" dt="2022-02-19T14:38:10.439" v="2683"/>
        <pc:sldMkLst>
          <pc:docMk/>
          <pc:sldMk cId="3273445363" sldId="321"/>
        </pc:sldMkLst>
      </pc:sldChg>
      <pc:sldChg chg="add">
        <pc:chgData name="Fabio PACE - DataSys" userId="5f128c38-951f-4dfa-9c97-3cecf607327f" providerId="ADAL" clId="{C281E391-150B-43BD-9A8B-8975E95F065E}" dt="2022-02-19T14:38:10.617" v="2684"/>
        <pc:sldMkLst>
          <pc:docMk/>
          <pc:sldMk cId="3844129141" sldId="322"/>
        </pc:sldMkLst>
      </pc:sldChg>
      <pc:sldChg chg="add">
        <pc:chgData name="Fabio PACE - DataSys" userId="5f128c38-951f-4dfa-9c97-3cecf607327f" providerId="ADAL" clId="{C281E391-150B-43BD-9A8B-8975E95F065E}" dt="2022-02-19T14:38:10.797" v="2685"/>
        <pc:sldMkLst>
          <pc:docMk/>
          <pc:sldMk cId="2874935693" sldId="323"/>
        </pc:sldMkLst>
      </pc:sldChg>
      <pc:sldChg chg="add">
        <pc:chgData name="Fabio PACE - DataSys" userId="5f128c38-951f-4dfa-9c97-3cecf607327f" providerId="ADAL" clId="{C281E391-150B-43BD-9A8B-8975E95F065E}" dt="2022-02-19T14:38:11" v="2686"/>
        <pc:sldMkLst>
          <pc:docMk/>
          <pc:sldMk cId="3898611243" sldId="324"/>
        </pc:sldMkLst>
      </pc:sldChg>
      <pc:sldChg chg="modSp add mod">
        <pc:chgData name="Fabio PACE - DataSys" userId="5f128c38-951f-4dfa-9c97-3cecf607327f" providerId="ADAL" clId="{C281E391-150B-43BD-9A8B-8975E95F065E}" dt="2022-02-19T14:52:05.213" v="3127" actId="20577"/>
        <pc:sldMkLst>
          <pc:docMk/>
          <pc:sldMk cId="464307218" sldId="325"/>
        </pc:sldMkLst>
        <pc:spChg chg="mod">
          <ac:chgData name="Fabio PACE - DataSys" userId="5f128c38-951f-4dfa-9c97-3cecf607327f" providerId="ADAL" clId="{C281E391-150B-43BD-9A8B-8975E95F065E}" dt="2022-02-19T14:52:05.213" v="3127" actId="20577"/>
          <ac:spMkLst>
            <pc:docMk/>
            <pc:sldMk cId="464307218" sldId="325"/>
            <ac:spMk id="2" creationId="{00000000-0000-0000-0000-000000000000}"/>
          </ac:spMkLst>
        </pc:spChg>
      </pc:sldChg>
      <pc:sldChg chg="modSp mod">
        <pc:chgData name="Fabio PACE - DataSys" userId="5f128c38-951f-4dfa-9c97-3cecf607327f" providerId="ADAL" clId="{C281E391-150B-43BD-9A8B-8975E95F065E}" dt="2022-02-25T13:43:05.949" v="3217" actId="123"/>
        <pc:sldMkLst>
          <pc:docMk/>
          <pc:sldMk cId="3654717430" sldId="344"/>
        </pc:sldMkLst>
        <pc:spChg chg="mod">
          <ac:chgData name="Fabio PACE - DataSys" userId="5f128c38-951f-4dfa-9c97-3cecf607327f" providerId="ADAL" clId="{C281E391-150B-43BD-9A8B-8975E95F065E}" dt="2022-02-25T13:43:05.949" v="3217" actId="123"/>
          <ac:spMkLst>
            <pc:docMk/>
            <pc:sldMk cId="3654717430" sldId="344"/>
            <ac:spMk id="7" creationId="{EA9C9424-1EB6-4B48-8E90-023E7FAD3A6F}"/>
          </ac:spMkLst>
        </pc:spChg>
      </pc:sldChg>
      <pc:sldChg chg="addSp modSp mod">
        <pc:chgData name="Fabio PACE - DataSys" userId="5f128c38-951f-4dfa-9c97-3cecf607327f" providerId="ADAL" clId="{C281E391-150B-43BD-9A8B-8975E95F065E}" dt="2022-02-25T13:43:40.146" v="3224" actId="1076"/>
        <pc:sldMkLst>
          <pc:docMk/>
          <pc:sldMk cId="2670801676" sldId="345"/>
        </pc:sldMkLst>
        <pc:spChg chg="add mod">
          <ac:chgData name="Fabio PACE - DataSys" userId="5f128c38-951f-4dfa-9c97-3cecf607327f" providerId="ADAL" clId="{C281E391-150B-43BD-9A8B-8975E95F065E}" dt="2022-02-25T13:43:40.146" v="3224" actId="1076"/>
          <ac:spMkLst>
            <pc:docMk/>
            <pc:sldMk cId="2670801676" sldId="345"/>
            <ac:spMk id="5" creationId="{8F57A628-C11C-49A7-A89A-C92EA5A57576}"/>
          </ac:spMkLst>
        </pc:spChg>
        <pc:spChg chg="add mod">
          <ac:chgData name="Fabio PACE - DataSys" userId="5f128c38-951f-4dfa-9c97-3cecf607327f" providerId="ADAL" clId="{C281E391-150B-43BD-9A8B-8975E95F065E}" dt="2022-02-25T13:43:40.146" v="3224" actId="1076"/>
          <ac:spMkLst>
            <pc:docMk/>
            <pc:sldMk cId="2670801676" sldId="345"/>
            <ac:spMk id="6" creationId="{558C4E3E-C428-4DE9-A4A2-7C86CB5A8080}"/>
          </ac:spMkLst>
        </pc:spChg>
        <pc:spChg chg="mod">
          <ac:chgData name="Fabio PACE - DataSys" userId="5f128c38-951f-4dfa-9c97-3cecf607327f" providerId="ADAL" clId="{C281E391-150B-43BD-9A8B-8975E95F065E}" dt="2022-02-25T13:40:07.672" v="3132" actId="20577"/>
          <ac:spMkLst>
            <pc:docMk/>
            <pc:sldMk cId="2670801676" sldId="345"/>
            <ac:spMk id="13" creationId="{F8C982C0-DD47-4D1F-98B9-E5096AD69142}"/>
          </ac:spMkLst>
        </pc:spChg>
        <pc:picChg chg="add mod">
          <ac:chgData name="Fabio PACE - DataSys" userId="5f128c38-951f-4dfa-9c97-3cecf607327f" providerId="ADAL" clId="{C281E391-150B-43BD-9A8B-8975E95F065E}" dt="2022-02-25T13:42:54.718" v="3214" actId="1076"/>
          <ac:picMkLst>
            <pc:docMk/>
            <pc:sldMk cId="2670801676" sldId="345"/>
            <ac:picMk id="4" creationId="{83CE4AD7-C50D-47CD-B44B-B00329F7AFCB}"/>
          </ac:picMkLst>
        </pc:picChg>
      </pc:sldChg>
      <pc:sldChg chg="addSp modSp mod">
        <pc:chgData name="Fabio PACE - DataSys" userId="5f128c38-951f-4dfa-9c97-3cecf607327f" providerId="ADAL" clId="{C281E391-150B-43BD-9A8B-8975E95F065E}" dt="2022-02-25T13:46:21.301" v="3376" actId="27636"/>
        <pc:sldMkLst>
          <pc:docMk/>
          <pc:sldMk cId="763763258" sldId="346"/>
        </pc:sldMkLst>
        <pc:spChg chg="mod">
          <ac:chgData name="Fabio PACE - DataSys" userId="5f128c38-951f-4dfa-9c97-3cecf607327f" providerId="ADAL" clId="{C281E391-150B-43BD-9A8B-8975E95F065E}" dt="2022-02-25T13:46:21.301" v="3376" actId="27636"/>
          <ac:spMkLst>
            <pc:docMk/>
            <pc:sldMk cId="763763258" sldId="346"/>
            <ac:spMk id="13" creationId="{F8C982C0-DD47-4D1F-98B9-E5096AD69142}"/>
          </ac:spMkLst>
        </pc:spChg>
        <pc:picChg chg="add mod">
          <ac:chgData name="Fabio PACE - DataSys" userId="5f128c38-951f-4dfa-9c97-3cecf607327f" providerId="ADAL" clId="{C281E391-150B-43BD-9A8B-8975E95F065E}" dt="2022-02-25T13:44:25.720" v="3272" actId="1076"/>
          <ac:picMkLst>
            <pc:docMk/>
            <pc:sldMk cId="763763258" sldId="346"/>
            <ac:picMk id="4" creationId="{03171829-B753-46E0-8852-7D9125C738F6}"/>
          </ac:picMkLst>
        </pc:picChg>
      </pc:sldChg>
      <pc:sldChg chg="addSp modSp mod">
        <pc:chgData name="Fabio PACE - DataSys" userId="5f128c38-951f-4dfa-9c97-3cecf607327f" providerId="ADAL" clId="{C281E391-150B-43BD-9A8B-8975E95F065E}" dt="2022-02-25T13:46:38.994" v="3378" actId="14100"/>
        <pc:sldMkLst>
          <pc:docMk/>
          <pc:sldMk cId="403344710" sldId="347"/>
        </pc:sldMkLst>
        <pc:spChg chg="add mod">
          <ac:chgData name="Fabio PACE - DataSys" userId="5f128c38-951f-4dfa-9c97-3cecf607327f" providerId="ADAL" clId="{C281E391-150B-43BD-9A8B-8975E95F065E}" dt="2022-02-25T13:45:31.193" v="3310" actId="1076"/>
          <ac:spMkLst>
            <pc:docMk/>
            <pc:sldMk cId="403344710" sldId="347"/>
            <ac:spMk id="6" creationId="{67AF4B65-2D11-4F02-AF06-BF29B8FB5F08}"/>
          </ac:spMkLst>
        </pc:spChg>
        <pc:spChg chg="mod">
          <ac:chgData name="Fabio PACE - DataSys" userId="5f128c38-951f-4dfa-9c97-3cecf607327f" providerId="ADAL" clId="{C281E391-150B-43BD-9A8B-8975E95F065E}" dt="2022-02-25T13:46:38.994" v="3378" actId="14100"/>
          <ac:spMkLst>
            <pc:docMk/>
            <pc:sldMk cId="403344710" sldId="347"/>
            <ac:spMk id="13" creationId="{F8C982C0-DD47-4D1F-98B9-E5096AD69142}"/>
          </ac:spMkLst>
        </pc:spChg>
        <pc:picChg chg="add mod">
          <ac:chgData name="Fabio PACE - DataSys" userId="5f128c38-951f-4dfa-9c97-3cecf607327f" providerId="ADAL" clId="{C281E391-150B-43BD-9A8B-8975E95F065E}" dt="2022-02-25T13:45:12.158" v="3303" actId="1076"/>
          <ac:picMkLst>
            <pc:docMk/>
            <pc:sldMk cId="403344710" sldId="347"/>
            <ac:picMk id="4" creationId="{AEF3DB33-3783-4122-BFCB-AFDB5F58CE00}"/>
          </ac:picMkLst>
        </pc:picChg>
      </pc:sldChg>
      <pc:sldChg chg="addSp delSp modSp mod">
        <pc:chgData name="Fabio PACE - DataSys" userId="5f128c38-951f-4dfa-9c97-3cecf607327f" providerId="ADAL" clId="{C281E391-150B-43BD-9A8B-8975E95F065E}" dt="2022-02-25T13:53:24.284" v="3518" actId="1076"/>
        <pc:sldMkLst>
          <pc:docMk/>
          <pc:sldMk cId="689523172" sldId="348"/>
        </pc:sldMkLst>
        <pc:spChg chg="add mod">
          <ac:chgData name="Fabio PACE - DataSys" userId="5f128c38-951f-4dfa-9c97-3cecf607327f" providerId="ADAL" clId="{C281E391-150B-43BD-9A8B-8975E95F065E}" dt="2022-02-25T13:46:58.069" v="3407" actId="20577"/>
          <ac:spMkLst>
            <pc:docMk/>
            <pc:sldMk cId="689523172" sldId="348"/>
            <ac:spMk id="4" creationId="{9868E8C0-55B1-4B69-B102-7DE34746CA57}"/>
          </ac:spMkLst>
        </pc:spChg>
        <pc:spChg chg="add mod">
          <ac:chgData name="Fabio PACE - DataSys" userId="5f128c38-951f-4dfa-9c97-3cecf607327f" providerId="ADAL" clId="{C281E391-150B-43BD-9A8B-8975E95F065E}" dt="2022-02-25T13:53:24.284" v="3518" actId="1076"/>
          <ac:spMkLst>
            <pc:docMk/>
            <pc:sldMk cId="689523172" sldId="348"/>
            <ac:spMk id="7" creationId="{C31125E9-CCA2-4E37-8333-1C308A9549C0}"/>
          </ac:spMkLst>
        </pc:spChg>
        <pc:spChg chg="del mod">
          <ac:chgData name="Fabio PACE - DataSys" userId="5f128c38-951f-4dfa-9c97-3cecf607327f" providerId="ADAL" clId="{C281E391-150B-43BD-9A8B-8975E95F065E}" dt="2022-02-25T13:46:49.084" v="3379" actId="478"/>
          <ac:spMkLst>
            <pc:docMk/>
            <pc:sldMk cId="689523172" sldId="348"/>
            <ac:spMk id="13" creationId="{F8C982C0-DD47-4D1F-98B9-E5096AD69142}"/>
          </ac:spMkLst>
        </pc:spChg>
        <pc:picChg chg="add mod">
          <ac:chgData name="Fabio PACE - DataSys" userId="5f128c38-951f-4dfa-9c97-3cecf607327f" providerId="ADAL" clId="{C281E391-150B-43BD-9A8B-8975E95F065E}" dt="2022-02-25T13:48:12.776" v="3478" actId="1076"/>
          <ac:picMkLst>
            <pc:docMk/>
            <pc:sldMk cId="689523172" sldId="348"/>
            <ac:picMk id="5" creationId="{258A5894-ECBA-40D5-8027-5C346649392E}"/>
          </ac:picMkLst>
        </pc:picChg>
      </pc:sldChg>
      <pc:sldChg chg="addSp modSp mod ord">
        <pc:chgData name="Fabio PACE - DataSys" userId="5f128c38-951f-4dfa-9c97-3cecf607327f" providerId="ADAL" clId="{C281E391-150B-43BD-9A8B-8975E95F065E}" dt="2022-02-25T14:09:39.544" v="3522"/>
        <pc:sldMkLst>
          <pc:docMk/>
          <pc:sldMk cId="1278747624" sldId="349"/>
        </pc:sldMkLst>
        <pc:spChg chg="mod">
          <ac:chgData name="Fabio PACE - DataSys" userId="5f128c38-951f-4dfa-9c97-3cecf607327f" providerId="ADAL" clId="{C281E391-150B-43BD-9A8B-8975E95F065E}" dt="2022-02-25T13:47:50.165" v="3470" actId="20577"/>
          <ac:spMkLst>
            <pc:docMk/>
            <pc:sldMk cId="1278747624" sldId="349"/>
            <ac:spMk id="13" creationId="{F8C982C0-DD47-4D1F-98B9-E5096AD69142}"/>
          </ac:spMkLst>
        </pc:spChg>
        <pc:picChg chg="add mod">
          <ac:chgData name="Fabio PACE - DataSys" userId="5f128c38-951f-4dfa-9c97-3cecf607327f" providerId="ADAL" clId="{C281E391-150B-43BD-9A8B-8975E95F065E}" dt="2022-02-25T13:47:56.626" v="3474" actId="1076"/>
          <ac:picMkLst>
            <pc:docMk/>
            <pc:sldMk cId="1278747624" sldId="349"/>
            <ac:picMk id="4" creationId="{E519A3EB-2F5B-4CAD-AD3E-C83CD238EB98}"/>
          </ac:picMkLst>
        </pc:picChg>
      </pc:sldChg>
      <pc:sldChg chg="addSp modSp mod ord">
        <pc:chgData name="Fabio PACE - DataSys" userId="5f128c38-951f-4dfa-9c97-3cecf607327f" providerId="ADAL" clId="{C281E391-150B-43BD-9A8B-8975E95F065E}" dt="2022-02-25T14:10:32.908" v="3551" actId="1076"/>
        <pc:sldMkLst>
          <pc:docMk/>
          <pc:sldMk cId="3634895573" sldId="350"/>
        </pc:sldMkLst>
        <pc:spChg chg="mod">
          <ac:chgData name="Fabio PACE - DataSys" userId="5f128c38-951f-4dfa-9c97-3cecf607327f" providerId="ADAL" clId="{C281E391-150B-43BD-9A8B-8975E95F065E}" dt="2022-02-25T14:09:49.749" v="3538" actId="20577"/>
          <ac:spMkLst>
            <pc:docMk/>
            <pc:sldMk cId="3634895573" sldId="350"/>
            <ac:spMk id="13" creationId="{F8C982C0-DD47-4D1F-98B9-E5096AD69142}"/>
          </ac:spMkLst>
        </pc:spChg>
        <pc:graphicFrameChg chg="add mod modGraphic">
          <ac:chgData name="Fabio PACE - DataSys" userId="5f128c38-951f-4dfa-9c97-3cecf607327f" providerId="ADAL" clId="{C281E391-150B-43BD-9A8B-8975E95F065E}" dt="2022-02-25T14:10:30.502" v="3550" actId="14100"/>
          <ac:graphicFrameMkLst>
            <pc:docMk/>
            <pc:sldMk cId="3634895573" sldId="350"/>
            <ac:graphicFrameMk id="5" creationId="{5BD89BD5-0250-4810-A9C6-97037D4DAC30}"/>
          </ac:graphicFrameMkLst>
        </pc:graphicFrameChg>
        <pc:picChg chg="add mod">
          <ac:chgData name="Fabio PACE - DataSys" userId="5f128c38-951f-4dfa-9c97-3cecf607327f" providerId="ADAL" clId="{C281E391-150B-43BD-9A8B-8975E95F065E}" dt="2022-02-25T14:10:32.908" v="3551" actId="1076"/>
          <ac:picMkLst>
            <pc:docMk/>
            <pc:sldMk cId="3634895573" sldId="350"/>
            <ac:picMk id="4" creationId="{947DEFCD-00A0-4023-9636-BE0630824615}"/>
          </ac:picMkLst>
        </pc:picChg>
      </pc:sldChg>
      <pc:sldChg chg="addSp modSp mod ord">
        <pc:chgData name="Fabio PACE - DataSys" userId="5f128c38-951f-4dfa-9c97-3cecf607327f" providerId="ADAL" clId="{C281E391-150B-43BD-9A8B-8975E95F065E}" dt="2022-02-25T14:11:46.862" v="3592" actId="1076"/>
        <pc:sldMkLst>
          <pc:docMk/>
          <pc:sldMk cId="2944920508" sldId="351"/>
        </pc:sldMkLst>
        <pc:spChg chg="mod">
          <ac:chgData name="Fabio PACE - DataSys" userId="5f128c38-951f-4dfa-9c97-3cecf607327f" providerId="ADAL" clId="{C281E391-150B-43BD-9A8B-8975E95F065E}" dt="2022-02-25T14:11:39.597" v="3588" actId="20577"/>
          <ac:spMkLst>
            <pc:docMk/>
            <pc:sldMk cId="2944920508" sldId="351"/>
            <ac:spMk id="13" creationId="{F8C982C0-DD47-4D1F-98B9-E5096AD69142}"/>
          </ac:spMkLst>
        </pc:spChg>
        <pc:picChg chg="add mod">
          <ac:chgData name="Fabio PACE - DataSys" userId="5f128c38-951f-4dfa-9c97-3cecf607327f" providerId="ADAL" clId="{C281E391-150B-43BD-9A8B-8975E95F065E}" dt="2022-02-25T14:11:46.862" v="3592" actId="1076"/>
          <ac:picMkLst>
            <pc:docMk/>
            <pc:sldMk cId="2944920508" sldId="351"/>
            <ac:picMk id="4" creationId="{0D2976F2-0D38-40E8-A7B6-6CD849879A40}"/>
          </ac:picMkLst>
        </pc:picChg>
      </pc:sldChg>
      <pc:sldChg chg="addSp modSp mod">
        <pc:chgData name="Fabio PACE - DataSys" userId="5f128c38-951f-4dfa-9c97-3cecf607327f" providerId="ADAL" clId="{C281E391-150B-43BD-9A8B-8975E95F065E}" dt="2022-02-25T14:13:28.784" v="3639" actId="1076"/>
        <pc:sldMkLst>
          <pc:docMk/>
          <pc:sldMk cId="3432750452" sldId="352"/>
        </pc:sldMkLst>
        <pc:spChg chg="add mod">
          <ac:chgData name="Fabio PACE - DataSys" userId="5f128c38-951f-4dfa-9c97-3cecf607327f" providerId="ADAL" clId="{C281E391-150B-43BD-9A8B-8975E95F065E}" dt="2022-02-25T14:13:26.939" v="3638" actId="1076"/>
          <ac:spMkLst>
            <pc:docMk/>
            <pc:sldMk cId="3432750452" sldId="352"/>
            <ac:spMk id="5" creationId="{FC78ED84-05C8-47C6-BBD7-E34309DDF57A}"/>
          </ac:spMkLst>
        </pc:spChg>
        <pc:spChg chg="mod">
          <ac:chgData name="Fabio PACE - DataSys" userId="5f128c38-951f-4dfa-9c97-3cecf607327f" providerId="ADAL" clId="{C281E391-150B-43BD-9A8B-8975E95F065E}" dt="2022-02-25T14:12:10.518" v="3624" actId="20577"/>
          <ac:spMkLst>
            <pc:docMk/>
            <pc:sldMk cId="3432750452" sldId="352"/>
            <ac:spMk id="13" creationId="{F8C982C0-DD47-4D1F-98B9-E5096AD69142}"/>
          </ac:spMkLst>
        </pc:spChg>
        <pc:picChg chg="add mod">
          <ac:chgData name="Fabio PACE - DataSys" userId="5f128c38-951f-4dfa-9c97-3cecf607327f" providerId="ADAL" clId="{C281E391-150B-43BD-9A8B-8975E95F065E}" dt="2022-02-25T14:13:28.784" v="3639" actId="1076"/>
          <ac:picMkLst>
            <pc:docMk/>
            <pc:sldMk cId="3432750452" sldId="352"/>
            <ac:picMk id="6" creationId="{F4DE9723-BE38-4F06-86F1-3071A57521FD}"/>
          </ac:picMkLst>
        </pc:picChg>
      </pc:sldChg>
      <pc:sldChg chg="addSp modSp mod">
        <pc:chgData name="Fabio PACE - DataSys" userId="5f128c38-951f-4dfa-9c97-3cecf607327f" providerId="ADAL" clId="{C281E391-150B-43BD-9A8B-8975E95F065E}" dt="2022-02-25T14:18:05.921" v="3672" actId="1076"/>
        <pc:sldMkLst>
          <pc:docMk/>
          <pc:sldMk cId="2364003465" sldId="353"/>
        </pc:sldMkLst>
        <pc:spChg chg="mod">
          <ac:chgData name="Fabio PACE - DataSys" userId="5f128c38-951f-4dfa-9c97-3cecf607327f" providerId="ADAL" clId="{C281E391-150B-43BD-9A8B-8975E95F065E}" dt="2022-02-25T14:13:45.431" v="3655" actId="20577"/>
          <ac:spMkLst>
            <pc:docMk/>
            <pc:sldMk cId="2364003465" sldId="353"/>
            <ac:spMk id="13" creationId="{F8C982C0-DD47-4D1F-98B9-E5096AD69142}"/>
          </ac:spMkLst>
        </pc:spChg>
        <pc:graphicFrameChg chg="add mod modGraphic">
          <ac:chgData name="Fabio PACE - DataSys" userId="5f128c38-951f-4dfa-9c97-3cecf607327f" providerId="ADAL" clId="{C281E391-150B-43BD-9A8B-8975E95F065E}" dt="2022-02-25T14:18:01.492" v="3671" actId="1076"/>
          <ac:graphicFrameMkLst>
            <pc:docMk/>
            <pc:sldMk cId="2364003465" sldId="353"/>
            <ac:graphicFrameMk id="5" creationId="{E083624B-3DDE-4DF4-9228-15667ACDD131}"/>
          </ac:graphicFrameMkLst>
        </pc:graphicFrameChg>
        <pc:picChg chg="add mod">
          <ac:chgData name="Fabio PACE - DataSys" userId="5f128c38-951f-4dfa-9c97-3cecf607327f" providerId="ADAL" clId="{C281E391-150B-43BD-9A8B-8975E95F065E}" dt="2022-02-25T14:18:05.921" v="3672" actId="1076"/>
          <ac:picMkLst>
            <pc:docMk/>
            <pc:sldMk cId="2364003465" sldId="353"/>
            <ac:picMk id="4" creationId="{0CAD78B0-AF05-498B-9AB8-3947E84BACAF}"/>
          </ac:picMkLst>
        </pc:picChg>
      </pc:sldChg>
      <pc:sldChg chg="addSp delSp modSp mod">
        <pc:chgData name="Fabio PACE - DataSys" userId="5f128c38-951f-4dfa-9c97-3cecf607327f" providerId="ADAL" clId="{C281E391-150B-43BD-9A8B-8975E95F065E}" dt="2022-02-25T14:18:29.172" v="3681" actId="1076"/>
        <pc:sldMkLst>
          <pc:docMk/>
          <pc:sldMk cId="3135548893" sldId="354"/>
        </pc:sldMkLst>
        <pc:spChg chg="add mod">
          <ac:chgData name="Fabio PACE - DataSys" userId="5f128c38-951f-4dfa-9c97-3cecf607327f" providerId="ADAL" clId="{C281E391-150B-43BD-9A8B-8975E95F065E}" dt="2022-02-25T14:18:19.880" v="3677" actId="20577"/>
          <ac:spMkLst>
            <pc:docMk/>
            <pc:sldMk cId="3135548893" sldId="354"/>
            <ac:spMk id="4" creationId="{29A815D6-3797-4902-B10B-B07AE80ED49E}"/>
          </ac:spMkLst>
        </pc:spChg>
        <pc:spChg chg="del">
          <ac:chgData name="Fabio PACE - DataSys" userId="5f128c38-951f-4dfa-9c97-3cecf607327f" providerId="ADAL" clId="{C281E391-150B-43BD-9A8B-8975E95F065E}" dt="2022-02-25T14:18:17.958" v="3673" actId="478"/>
          <ac:spMkLst>
            <pc:docMk/>
            <pc:sldMk cId="3135548893" sldId="354"/>
            <ac:spMk id="13" creationId="{F8C982C0-DD47-4D1F-98B9-E5096AD69142}"/>
          </ac:spMkLst>
        </pc:spChg>
        <pc:picChg chg="add mod">
          <ac:chgData name="Fabio PACE - DataSys" userId="5f128c38-951f-4dfa-9c97-3cecf607327f" providerId="ADAL" clId="{C281E391-150B-43BD-9A8B-8975E95F065E}" dt="2022-02-25T14:18:29.172" v="3681" actId="1076"/>
          <ac:picMkLst>
            <pc:docMk/>
            <pc:sldMk cId="3135548893" sldId="354"/>
            <ac:picMk id="5" creationId="{50B53628-692E-44D6-AA41-D4E1C5ED480B}"/>
          </ac:picMkLst>
        </pc:picChg>
      </pc:sldChg>
      <pc:sldChg chg="addSp delSp modSp add mod">
        <pc:chgData name="Fabio PACE - DataSys" userId="5f128c38-951f-4dfa-9c97-3cecf607327f" providerId="ADAL" clId="{C281E391-150B-43BD-9A8B-8975E95F065E}" dt="2022-02-25T14:19:13.580" v="3711" actId="14100"/>
        <pc:sldMkLst>
          <pc:docMk/>
          <pc:sldMk cId="4185959862" sldId="355"/>
        </pc:sldMkLst>
        <pc:spChg chg="mod">
          <ac:chgData name="Fabio PACE - DataSys" userId="5f128c38-951f-4dfa-9c97-3cecf607327f" providerId="ADAL" clId="{C281E391-150B-43BD-9A8B-8975E95F065E}" dt="2022-02-25T14:19:01.885" v="3705" actId="20577"/>
          <ac:spMkLst>
            <pc:docMk/>
            <pc:sldMk cId="4185959862" sldId="355"/>
            <ac:spMk id="4" creationId="{29A815D6-3797-4902-B10B-B07AE80ED49E}"/>
          </ac:spMkLst>
        </pc:spChg>
        <pc:picChg chg="del">
          <ac:chgData name="Fabio PACE - DataSys" userId="5f128c38-951f-4dfa-9c97-3cecf607327f" providerId="ADAL" clId="{C281E391-150B-43BD-9A8B-8975E95F065E}" dt="2022-02-25T14:19:05.333" v="3706" actId="478"/>
          <ac:picMkLst>
            <pc:docMk/>
            <pc:sldMk cId="4185959862" sldId="355"/>
            <ac:picMk id="5" creationId="{50B53628-692E-44D6-AA41-D4E1C5ED480B}"/>
          </ac:picMkLst>
        </pc:picChg>
        <pc:picChg chg="add mod">
          <ac:chgData name="Fabio PACE - DataSys" userId="5f128c38-951f-4dfa-9c97-3cecf607327f" providerId="ADAL" clId="{C281E391-150B-43BD-9A8B-8975E95F065E}" dt="2022-02-25T14:19:13.580" v="3711" actId="14100"/>
          <ac:picMkLst>
            <pc:docMk/>
            <pc:sldMk cId="4185959862" sldId="355"/>
            <ac:picMk id="6" creationId="{DF5F1F28-DC9E-4FB8-9BBD-CB6A0B6F7E9F}"/>
          </ac:picMkLst>
        </pc:picChg>
      </pc:sldChg>
      <pc:sldChg chg="addSp delSp modSp add mod">
        <pc:chgData name="Fabio PACE - DataSys" userId="5f128c38-951f-4dfa-9c97-3cecf607327f" providerId="ADAL" clId="{C281E391-150B-43BD-9A8B-8975E95F065E}" dt="2022-02-25T14:19:42.869" v="3739" actId="14100"/>
        <pc:sldMkLst>
          <pc:docMk/>
          <pc:sldMk cId="1650276248" sldId="356"/>
        </pc:sldMkLst>
        <pc:spChg chg="mod">
          <ac:chgData name="Fabio PACE - DataSys" userId="5f128c38-951f-4dfa-9c97-3cecf607327f" providerId="ADAL" clId="{C281E391-150B-43BD-9A8B-8975E95F065E}" dt="2022-02-25T14:19:29.453" v="3735" actId="20577"/>
          <ac:spMkLst>
            <pc:docMk/>
            <pc:sldMk cId="1650276248" sldId="356"/>
            <ac:spMk id="4" creationId="{29A815D6-3797-4902-B10B-B07AE80ED49E}"/>
          </ac:spMkLst>
        </pc:spChg>
        <pc:graphicFrameChg chg="add mod modGraphic">
          <ac:chgData name="Fabio PACE - DataSys" userId="5f128c38-951f-4dfa-9c97-3cecf607327f" providerId="ADAL" clId="{C281E391-150B-43BD-9A8B-8975E95F065E}" dt="2022-02-25T14:19:42.869" v="3739" actId="14100"/>
          <ac:graphicFrameMkLst>
            <pc:docMk/>
            <pc:sldMk cId="1650276248" sldId="356"/>
            <ac:graphicFrameMk id="5" creationId="{4CF45C61-4E01-42AB-97D7-516962EDF750}"/>
          </ac:graphicFrameMkLst>
        </pc:graphicFrameChg>
        <pc:picChg chg="del">
          <ac:chgData name="Fabio PACE - DataSys" userId="5f128c38-951f-4dfa-9c97-3cecf607327f" providerId="ADAL" clId="{C281E391-150B-43BD-9A8B-8975E95F065E}" dt="2022-02-25T14:19:20.509" v="3713" actId="478"/>
          <ac:picMkLst>
            <pc:docMk/>
            <pc:sldMk cId="1650276248" sldId="356"/>
            <ac:picMk id="6" creationId="{DF5F1F28-DC9E-4FB8-9BBD-CB6A0B6F7E9F}"/>
          </ac:picMkLst>
        </pc:picChg>
      </pc:sldChg>
      <pc:sldChg chg="addSp delSp modSp add mod">
        <pc:chgData name="Fabio PACE - DataSys" userId="5f128c38-951f-4dfa-9c97-3cecf607327f" providerId="ADAL" clId="{C281E391-150B-43BD-9A8B-8975E95F065E}" dt="2022-02-25T14:20:48.964" v="3783" actId="1076"/>
        <pc:sldMkLst>
          <pc:docMk/>
          <pc:sldMk cId="1967927498" sldId="357"/>
        </pc:sldMkLst>
        <pc:spChg chg="mod">
          <ac:chgData name="Fabio PACE - DataSys" userId="5f128c38-951f-4dfa-9c97-3cecf607327f" providerId="ADAL" clId="{C281E391-150B-43BD-9A8B-8975E95F065E}" dt="2022-02-25T14:20:02.861" v="3778" actId="20577"/>
          <ac:spMkLst>
            <pc:docMk/>
            <pc:sldMk cId="1967927498" sldId="357"/>
            <ac:spMk id="4" creationId="{29A815D6-3797-4902-B10B-B07AE80ED49E}"/>
          </ac:spMkLst>
        </pc:spChg>
        <pc:graphicFrameChg chg="del">
          <ac:chgData name="Fabio PACE - DataSys" userId="5f128c38-951f-4dfa-9c97-3cecf607327f" providerId="ADAL" clId="{C281E391-150B-43BD-9A8B-8975E95F065E}" dt="2022-02-25T14:19:50.159" v="3741" actId="478"/>
          <ac:graphicFrameMkLst>
            <pc:docMk/>
            <pc:sldMk cId="1967927498" sldId="357"/>
            <ac:graphicFrameMk id="5" creationId="{4CF45C61-4E01-42AB-97D7-516962EDF750}"/>
          </ac:graphicFrameMkLst>
        </pc:graphicFrameChg>
        <pc:graphicFrameChg chg="add mod modGraphic">
          <ac:chgData name="Fabio PACE - DataSys" userId="5f128c38-951f-4dfa-9c97-3cecf607327f" providerId="ADAL" clId="{C281E391-150B-43BD-9A8B-8975E95F065E}" dt="2022-02-25T14:20:48.964" v="3783" actId="1076"/>
          <ac:graphicFrameMkLst>
            <pc:docMk/>
            <pc:sldMk cId="1967927498" sldId="357"/>
            <ac:graphicFrameMk id="6" creationId="{873AEF70-A2D3-42C2-9194-F15BAF7F0AAC}"/>
          </ac:graphicFrameMkLst>
        </pc:graphicFrameChg>
      </pc:sldChg>
      <pc:sldChg chg="addSp delSp modSp add mod">
        <pc:chgData name="Fabio PACE - DataSys" userId="5f128c38-951f-4dfa-9c97-3cecf607327f" providerId="ADAL" clId="{C281E391-150B-43BD-9A8B-8975E95F065E}" dt="2022-02-25T14:22:42.946" v="3894" actId="1076"/>
        <pc:sldMkLst>
          <pc:docMk/>
          <pc:sldMk cId="2200417069" sldId="358"/>
        </pc:sldMkLst>
        <pc:spChg chg="add mod">
          <ac:chgData name="Fabio PACE - DataSys" userId="5f128c38-951f-4dfa-9c97-3cecf607327f" providerId="ADAL" clId="{C281E391-150B-43BD-9A8B-8975E95F065E}" dt="2022-02-25T14:22:27.840" v="3872" actId="113"/>
          <ac:spMkLst>
            <pc:docMk/>
            <pc:sldMk cId="2200417069" sldId="358"/>
            <ac:spMk id="2" creationId="{96354A78-6899-4534-BA1D-DB84158A0DA5}"/>
          </ac:spMkLst>
        </pc:spChg>
        <pc:spChg chg="mod">
          <ac:chgData name="Fabio PACE - DataSys" userId="5f128c38-951f-4dfa-9c97-3cecf607327f" providerId="ADAL" clId="{C281E391-150B-43BD-9A8B-8975E95F065E}" dt="2022-02-25T14:21:20.204" v="3818" actId="20577"/>
          <ac:spMkLst>
            <pc:docMk/>
            <pc:sldMk cId="2200417069" sldId="358"/>
            <ac:spMk id="4" creationId="{29A815D6-3797-4902-B10B-B07AE80ED49E}"/>
          </ac:spMkLst>
        </pc:spChg>
        <pc:spChg chg="add mod">
          <ac:chgData name="Fabio PACE - DataSys" userId="5f128c38-951f-4dfa-9c97-3cecf607327f" providerId="ADAL" clId="{C281E391-150B-43BD-9A8B-8975E95F065E}" dt="2022-02-25T14:22:42.946" v="3894" actId="1076"/>
          <ac:spMkLst>
            <pc:docMk/>
            <pc:sldMk cId="2200417069" sldId="358"/>
            <ac:spMk id="8" creationId="{14EED406-78F5-4038-87C3-6200656E9D1C}"/>
          </ac:spMkLst>
        </pc:spChg>
        <pc:graphicFrameChg chg="del">
          <ac:chgData name="Fabio PACE - DataSys" userId="5f128c38-951f-4dfa-9c97-3cecf607327f" providerId="ADAL" clId="{C281E391-150B-43BD-9A8B-8975E95F065E}" dt="2022-02-25T14:21:13.455" v="3785" actId="478"/>
          <ac:graphicFrameMkLst>
            <pc:docMk/>
            <pc:sldMk cId="2200417069" sldId="358"/>
            <ac:graphicFrameMk id="6" creationId="{873AEF70-A2D3-42C2-9194-F15BAF7F0AAC}"/>
          </ac:graphicFrameMkLst>
        </pc:graphicFrameChg>
        <pc:picChg chg="add mod">
          <ac:chgData name="Fabio PACE - DataSys" userId="5f128c38-951f-4dfa-9c97-3cecf607327f" providerId="ADAL" clId="{C281E391-150B-43BD-9A8B-8975E95F065E}" dt="2022-02-25T14:22:01.479" v="3833" actId="1076"/>
          <ac:picMkLst>
            <pc:docMk/>
            <pc:sldMk cId="2200417069" sldId="358"/>
            <ac:picMk id="5" creationId="{5085793C-07F8-4E24-9665-A3B36ECA7C75}"/>
          </ac:picMkLst>
        </pc:picChg>
        <pc:picChg chg="add mod">
          <ac:chgData name="Fabio PACE - DataSys" userId="5f128c38-951f-4dfa-9c97-3cecf607327f" providerId="ADAL" clId="{C281E391-150B-43BD-9A8B-8975E95F065E}" dt="2022-02-25T14:22:02.578" v="3834" actId="1076"/>
          <ac:picMkLst>
            <pc:docMk/>
            <pc:sldMk cId="2200417069" sldId="358"/>
            <ac:picMk id="7" creationId="{71995654-2F61-4F17-9215-9D95C5A785D6}"/>
          </ac:picMkLst>
        </pc:picChg>
      </pc:sldChg>
      <pc:sldChg chg="addSp delSp modSp add mod">
        <pc:chgData name="Fabio PACE - DataSys" userId="5f128c38-951f-4dfa-9c97-3cecf607327f" providerId="ADAL" clId="{C281E391-150B-43BD-9A8B-8975E95F065E}" dt="2022-02-25T14:24:52.572" v="3970" actId="1076"/>
        <pc:sldMkLst>
          <pc:docMk/>
          <pc:sldMk cId="61861898" sldId="359"/>
        </pc:sldMkLst>
        <pc:spChg chg="del">
          <ac:chgData name="Fabio PACE - DataSys" userId="5f128c38-951f-4dfa-9c97-3cecf607327f" providerId="ADAL" clId="{C281E391-150B-43BD-9A8B-8975E95F065E}" dt="2022-02-25T14:24:46.473" v="3966" actId="478"/>
          <ac:spMkLst>
            <pc:docMk/>
            <pc:sldMk cId="61861898" sldId="359"/>
            <ac:spMk id="5" creationId="{8F57A628-C11C-49A7-A89A-C92EA5A57576}"/>
          </ac:spMkLst>
        </pc:spChg>
        <pc:spChg chg="del">
          <ac:chgData name="Fabio PACE - DataSys" userId="5f128c38-951f-4dfa-9c97-3cecf607327f" providerId="ADAL" clId="{C281E391-150B-43BD-9A8B-8975E95F065E}" dt="2022-02-25T14:24:46.473" v="3966" actId="478"/>
          <ac:spMkLst>
            <pc:docMk/>
            <pc:sldMk cId="61861898" sldId="359"/>
            <ac:spMk id="6" creationId="{558C4E3E-C428-4DE9-A4A2-7C86CB5A8080}"/>
          </ac:spMkLst>
        </pc:spChg>
        <pc:spChg chg="mod">
          <ac:chgData name="Fabio PACE - DataSys" userId="5f128c38-951f-4dfa-9c97-3cecf607327f" providerId="ADAL" clId="{C281E391-150B-43BD-9A8B-8975E95F065E}" dt="2022-02-25T14:24:18.206" v="3965" actId="20577"/>
          <ac:spMkLst>
            <pc:docMk/>
            <pc:sldMk cId="61861898" sldId="359"/>
            <ac:spMk id="13" creationId="{F8C982C0-DD47-4D1F-98B9-E5096AD69142}"/>
          </ac:spMkLst>
        </pc:spChg>
        <pc:picChg chg="del">
          <ac:chgData name="Fabio PACE - DataSys" userId="5f128c38-951f-4dfa-9c97-3cecf607327f" providerId="ADAL" clId="{C281E391-150B-43BD-9A8B-8975E95F065E}" dt="2022-02-25T14:24:46.473" v="3966" actId="478"/>
          <ac:picMkLst>
            <pc:docMk/>
            <pc:sldMk cId="61861898" sldId="359"/>
            <ac:picMk id="4" creationId="{83CE4AD7-C50D-47CD-B44B-B00329F7AFCB}"/>
          </ac:picMkLst>
        </pc:picChg>
        <pc:picChg chg="add mod">
          <ac:chgData name="Fabio PACE - DataSys" userId="5f128c38-951f-4dfa-9c97-3cecf607327f" providerId="ADAL" clId="{C281E391-150B-43BD-9A8B-8975E95F065E}" dt="2022-02-25T14:24:52.572" v="3970" actId="1076"/>
          <ac:picMkLst>
            <pc:docMk/>
            <pc:sldMk cId="61861898" sldId="359"/>
            <ac:picMk id="7" creationId="{B24F798C-8CA2-44BE-A35F-B30B4E4E9FA8}"/>
          </ac:picMkLst>
        </pc:picChg>
      </pc:sldChg>
      <pc:sldChg chg="add del">
        <pc:chgData name="Fabio PACE - DataSys" userId="5f128c38-951f-4dfa-9c97-3cecf607327f" providerId="ADAL" clId="{C281E391-150B-43BD-9A8B-8975E95F065E}" dt="2022-02-25T14:23:37.618" v="3896"/>
        <pc:sldMkLst>
          <pc:docMk/>
          <pc:sldMk cId="3383811236" sldId="359"/>
        </pc:sldMkLst>
      </pc:sldChg>
      <pc:sldChg chg="addSp delSp modSp add mod">
        <pc:chgData name="Fabio PACE - DataSys" userId="5f128c38-951f-4dfa-9c97-3cecf607327f" providerId="ADAL" clId="{C281E391-150B-43BD-9A8B-8975E95F065E}" dt="2022-02-25T14:26:59.769" v="4034" actId="14100"/>
        <pc:sldMkLst>
          <pc:docMk/>
          <pc:sldMk cId="2370817654" sldId="360"/>
        </pc:sldMkLst>
        <pc:spChg chg="add mod">
          <ac:chgData name="Fabio PACE - DataSys" userId="5f128c38-951f-4dfa-9c97-3cecf607327f" providerId="ADAL" clId="{C281E391-150B-43BD-9A8B-8975E95F065E}" dt="2022-02-25T14:26:59.769" v="4034" actId="14100"/>
          <ac:spMkLst>
            <pc:docMk/>
            <pc:sldMk cId="2370817654" sldId="360"/>
            <ac:spMk id="6" creationId="{CB9C3F1C-AE14-4197-A492-C7CA828B10DD}"/>
          </ac:spMkLst>
        </pc:spChg>
        <pc:spChg chg="add mod">
          <ac:chgData name="Fabio PACE - DataSys" userId="5f128c38-951f-4dfa-9c97-3cecf607327f" providerId="ADAL" clId="{C281E391-150B-43BD-9A8B-8975E95F065E}" dt="2022-02-25T14:26:35.447" v="4027" actId="1076"/>
          <ac:spMkLst>
            <pc:docMk/>
            <pc:sldMk cId="2370817654" sldId="360"/>
            <ac:spMk id="8" creationId="{0BB84F33-131E-4B78-9846-B4793DDA2337}"/>
          </ac:spMkLst>
        </pc:spChg>
        <pc:spChg chg="add mod">
          <ac:chgData name="Fabio PACE - DataSys" userId="5f128c38-951f-4dfa-9c97-3cecf607327f" providerId="ADAL" clId="{C281E391-150B-43BD-9A8B-8975E95F065E}" dt="2022-02-25T14:26:49.717" v="4032" actId="1076"/>
          <ac:spMkLst>
            <pc:docMk/>
            <pc:sldMk cId="2370817654" sldId="360"/>
            <ac:spMk id="10" creationId="{3D6C680C-6ADA-4C8E-A708-4E5B8B29F64A}"/>
          </ac:spMkLst>
        </pc:spChg>
        <pc:spChg chg="mod">
          <ac:chgData name="Fabio PACE - DataSys" userId="5f128c38-951f-4dfa-9c97-3cecf607327f" providerId="ADAL" clId="{C281E391-150B-43BD-9A8B-8975E95F065E}" dt="2022-02-25T14:26:00.015" v="4017" actId="20577"/>
          <ac:spMkLst>
            <pc:docMk/>
            <pc:sldMk cId="2370817654" sldId="360"/>
            <ac:spMk id="13" creationId="{F8C982C0-DD47-4D1F-98B9-E5096AD69142}"/>
          </ac:spMkLst>
        </pc:spChg>
        <pc:picChg chg="del">
          <ac:chgData name="Fabio PACE - DataSys" userId="5f128c38-951f-4dfa-9c97-3cecf607327f" providerId="ADAL" clId="{C281E391-150B-43BD-9A8B-8975E95F065E}" dt="2022-02-25T14:26:02.437" v="4018" actId="478"/>
          <ac:picMkLst>
            <pc:docMk/>
            <pc:sldMk cId="2370817654" sldId="360"/>
            <ac:picMk id="7" creationId="{B24F798C-8CA2-44BE-A35F-B30B4E4E9FA8}"/>
          </ac:picMkLst>
        </pc:picChg>
      </pc:sldChg>
      <pc:sldChg chg="addSp delSp modSp add mod">
        <pc:chgData name="Fabio PACE - DataSys" userId="5f128c38-951f-4dfa-9c97-3cecf607327f" providerId="ADAL" clId="{C281E391-150B-43BD-9A8B-8975E95F065E}" dt="2022-02-25T14:33:07.171" v="4467" actId="1076"/>
        <pc:sldMkLst>
          <pc:docMk/>
          <pc:sldMk cId="101883668" sldId="361"/>
        </pc:sldMkLst>
        <pc:spChg chg="del">
          <ac:chgData name="Fabio PACE - DataSys" userId="5f128c38-951f-4dfa-9c97-3cecf607327f" providerId="ADAL" clId="{C281E391-150B-43BD-9A8B-8975E95F065E}" dt="2022-02-25T14:28:02.436" v="4036" actId="478"/>
          <ac:spMkLst>
            <pc:docMk/>
            <pc:sldMk cId="101883668" sldId="361"/>
            <ac:spMk id="6" creationId="{CB9C3F1C-AE14-4197-A492-C7CA828B10DD}"/>
          </ac:spMkLst>
        </pc:spChg>
        <pc:spChg chg="add del mod">
          <ac:chgData name="Fabio PACE - DataSys" userId="5f128c38-951f-4dfa-9c97-3cecf607327f" providerId="ADAL" clId="{C281E391-150B-43BD-9A8B-8975E95F065E}" dt="2022-02-25T14:31:48.473" v="4427" actId="478"/>
          <ac:spMkLst>
            <pc:docMk/>
            <pc:sldMk cId="101883668" sldId="361"/>
            <ac:spMk id="7" creationId="{419EC984-816F-43AA-ADAF-5910215736E5}"/>
          </ac:spMkLst>
        </pc:spChg>
        <pc:spChg chg="del">
          <ac:chgData name="Fabio PACE - DataSys" userId="5f128c38-951f-4dfa-9c97-3cecf607327f" providerId="ADAL" clId="{C281E391-150B-43BD-9A8B-8975E95F065E}" dt="2022-02-25T14:28:02.436" v="4036" actId="478"/>
          <ac:spMkLst>
            <pc:docMk/>
            <pc:sldMk cId="101883668" sldId="361"/>
            <ac:spMk id="8" creationId="{0BB84F33-131E-4B78-9846-B4793DDA2337}"/>
          </ac:spMkLst>
        </pc:spChg>
        <pc:spChg chg="del">
          <ac:chgData name="Fabio PACE - DataSys" userId="5f128c38-951f-4dfa-9c97-3cecf607327f" providerId="ADAL" clId="{C281E391-150B-43BD-9A8B-8975E95F065E}" dt="2022-02-25T14:28:02.436" v="4036" actId="478"/>
          <ac:spMkLst>
            <pc:docMk/>
            <pc:sldMk cId="101883668" sldId="361"/>
            <ac:spMk id="10" creationId="{3D6C680C-6ADA-4C8E-A708-4E5B8B29F64A}"/>
          </ac:spMkLst>
        </pc:spChg>
        <pc:spChg chg="add mod">
          <ac:chgData name="Fabio PACE - DataSys" userId="5f128c38-951f-4dfa-9c97-3cecf607327f" providerId="ADAL" clId="{C281E391-150B-43BD-9A8B-8975E95F065E}" dt="2022-02-25T14:33:07.171" v="4467" actId="1076"/>
          <ac:spMkLst>
            <pc:docMk/>
            <pc:sldMk cId="101883668" sldId="361"/>
            <ac:spMk id="11" creationId="{0CAA465B-8E52-4D78-93F1-0AA0539A219D}"/>
          </ac:spMkLst>
        </pc:spChg>
        <pc:spChg chg="mod">
          <ac:chgData name="Fabio PACE - DataSys" userId="5f128c38-951f-4dfa-9c97-3cecf607327f" providerId="ADAL" clId="{C281E391-150B-43BD-9A8B-8975E95F065E}" dt="2022-02-25T14:28:09.357" v="4074" actId="20577"/>
          <ac:spMkLst>
            <pc:docMk/>
            <pc:sldMk cId="101883668" sldId="361"/>
            <ac:spMk id="13" creationId="{F8C982C0-DD47-4D1F-98B9-E5096AD69142}"/>
          </ac:spMkLst>
        </pc:spChg>
        <pc:picChg chg="add mod">
          <ac:chgData name="Fabio PACE - DataSys" userId="5f128c38-951f-4dfa-9c97-3cecf607327f" providerId="ADAL" clId="{C281E391-150B-43BD-9A8B-8975E95F065E}" dt="2022-02-25T14:28:21.949" v="4080" actId="1076"/>
          <ac:picMkLst>
            <pc:docMk/>
            <pc:sldMk cId="101883668" sldId="361"/>
            <ac:picMk id="9" creationId="{E5F02BAB-B576-49F5-8802-B9CC48CA285B}"/>
          </ac:picMkLst>
        </pc:picChg>
      </pc:sldChg>
      <pc:sldChg chg="new del">
        <pc:chgData name="Fabio PACE - DataSys" userId="5f128c38-951f-4dfa-9c97-3cecf607327f" providerId="ADAL" clId="{C281E391-150B-43BD-9A8B-8975E95F065E}" dt="2022-02-25T14:49:27.352" v="4544" actId="2696"/>
        <pc:sldMkLst>
          <pc:docMk/>
          <pc:sldMk cId="4073064179" sldId="362"/>
        </pc:sldMkLst>
      </pc:sldChg>
      <pc:sldChg chg="modSp add mod">
        <pc:chgData name="Fabio PACE - DataSys" userId="5f128c38-951f-4dfa-9c97-3cecf607327f" providerId="ADAL" clId="{C281E391-150B-43BD-9A8B-8975E95F065E}" dt="2022-02-25T14:35:10.373" v="4542" actId="20577"/>
        <pc:sldMkLst>
          <pc:docMk/>
          <pc:sldMk cId="3803628703" sldId="363"/>
        </pc:sldMkLst>
        <pc:spChg chg="mod">
          <ac:chgData name="Fabio PACE - DataSys" userId="5f128c38-951f-4dfa-9c97-3cecf607327f" providerId="ADAL" clId="{C281E391-150B-43BD-9A8B-8975E95F065E}" dt="2022-02-25T14:35:10.373" v="4542" actId="20577"/>
          <ac:spMkLst>
            <pc:docMk/>
            <pc:sldMk cId="3803628703" sldId="363"/>
            <ac:spMk id="2" creationId="{00000000-0000-0000-0000-000000000000}"/>
          </ac:spMkLst>
        </pc:spChg>
      </pc:sldChg>
      <pc:sldChg chg="addSp delSp modSp add mod">
        <pc:chgData name="Fabio PACE - DataSys" userId="5f128c38-951f-4dfa-9c97-3cecf607327f" providerId="ADAL" clId="{C281E391-150B-43BD-9A8B-8975E95F065E}" dt="2022-02-25T15:24:02.371" v="4614" actId="20577"/>
        <pc:sldMkLst>
          <pc:docMk/>
          <pc:sldMk cId="3827502939" sldId="364"/>
        </pc:sldMkLst>
        <pc:spChg chg="add mod">
          <ac:chgData name="Fabio PACE - DataSys" userId="5f128c38-951f-4dfa-9c97-3cecf607327f" providerId="ADAL" clId="{C281E391-150B-43BD-9A8B-8975E95F065E}" dt="2022-02-25T14:52:51.824" v="4605" actId="1076"/>
          <ac:spMkLst>
            <pc:docMk/>
            <pc:sldMk cId="3827502939" sldId="364"/>
            <ac:spMk id="8" creationId="{1A9CA26D-D0D5-423D-9D0C-817CA08614F8}"/>
          </ac:spMkLst>
        </pc:spChg>
        <pc:spChg chg="mod">
          <ac:chgData name="Fabio PACE - DataSys" userId="5f128c38-951f-4dfa-9c97-3cecf607327f" providerId="ADAL" clId="{C281E391-150B-43BD-9A8B-8975E95F065E}" dt="2022-02-25T15:24:02.371" v="4614" actId="20577"/>
          <ac:spMkLst>
            <pc:docMk/>
            <pc:sldMk cId="3827502939" sldId="364"/>
            <ac:spMk id="13" creationId="{F8C982C0-DD47-4D1F-98B9-E5096AD69142}"/>
          </ac:spMkLst>
        </pc:spChg>
        <pc:picChg chg="add mod">
          <ac:chgData name="Fabio PACE - DataSys" userId="5f128c38-951f-4dfa-9c97-3cecf607327f" providerId="ADAL" clId="{C281E391-150B-43BD-9A8B-8975E95F065E}" dt="2022-02-25T14:52:53.119" v="4606" actId="1076"/>
          <ac:picMkLst>
            <pc:docMk/>
            <pc:sldMk cId="3827502939" sldId="364"/>
            <ac:picMk id="5" creationId="{7EA5943C-E897-48ED-8588-0EBC9AC9670A}"/>
          </ac:picMkLst>
        </pc:picChg>
        <pc:picChg chg="add del mod">
          <ac:chgData name="Fabio PACE - DataSys" userId="5f128c38-951f-4dfa-9c97-3cecf607327f" providerId="ADAL" clId="{C281E391-150B-43BD-9A8B-8975E95F065E}" dt="2022-02-25T14:51:56.623" v="4589"/>
          <ac:picMkLst>
            <pc:docMk/>
            <pc:sldMk cId="3827502939" sldId="364"/>
            <ac:picMk id="6" creationId="{35480204-1EAA-43C1-9D2E-43D1E1F19DE0}"/>
          </ac:picMkLst>
        </pc:picChg>
        <pc:picChg chg="del">
          <ac:chgData name="Fabio PACE - DataSys" userId="5f128c38-951f-4dfa-9c97-3cecf607327f" providerId="ADAL" clId="{C281E391-150B-43BD-9A8B-8975E95F065E}" dt="2022-02-25T14:49:29.073" v="4545" actId="478"/>
          <ac:picMkLst>
            <pc:docMk/>
            <pc:sldMk cId="3827502939" sldId="364"/>
            <ac:picMk id="7" creationId="{B24F798C-8CA2-44BE-A35F-B30B4E4E9FA8}"/>
          </ac:picMkLst>
        </pc:picChg>
      </pc:sldChg>
      <pc:sldChg chg="addSp delSp modSp add mod">
        <pc:chgData name="Fabio PACE - DataSys" userId="5f128c38-951f-4dfa-9c97-3cecf607327f" providerId="ADAL" clId="{C281E391-150B-43BD-9A8B-8975E95F065E}" dt="2022-02-25T15:48:53.392" v="4791" actId="1076"/>
        <pc:sldMkLst>
          <pc:docMk/>
          <pc:sldMk cId="2204428443" sldId="365"/>
        </pc:sldMkLst>
        <pc:spChg chg="add del mod">
          <ac:chgData name="Fabio PACE - DataSys" userId="5f128c38-951f-4dfa-9c97-3cecf607327f" providerId="ADAL" clId="{C281E391-150B-43BD-9A8B-8975E95F065E}" dt="2022-02-25T15:24:35.934" v="4637"/>
          <ac:spMkLst>
            <pc:docMk/>
            <pc:sldMk cId="2204428443" sldId="365"/>
            <ac:spMk id="5" creationId="{8A232635-2454-4DFE-82B5-5D4C9D85A846}"/>
          </ac:spMkLst>
        </pc:spChg>
        <pc:spChg chg="add del mod">
          <ac:chgData name="Fabio PACE - DataSys" userId="5f128c38-951f-4dfa-9c97-3cecf607327f" providerId="ADAL" clId="{C281E391-150B-43BD-9A8B-8975E95F065E}" dt="2022-02-25T15:24:35.934" v="4637"/>
          <ac:spMkLst>
            <pc:docMk/>
            <pc:sldMk cId="2204428443" sldId="365"/>
            <ac:spMk id="6" creationId="{4EAF0277-684A-4319-8CA8-DA20821E87FC}"/>
          </ac:spMkLst>
        </pc:spChg>
        <pc:spChg chg="add del mod">
          <ac:chgData name="Fabio PACE - DataSys" userId="5f128c38-951f-4dfa-9c97-3cecf607327f" providerId="ADAL" clId="{C281E391-150B-43BD-9A8B-8975E95F065E}" dt="2022-02-25T15:24:35.934" v="4637"/>
          <ac:spMkLst>
            <pc:docMk/>
            <pc:sldMk cId="2204428443" sldId="365"/>
            <ac:spMk id="7" creationId="{DF95A84D-3405-48AB-B407-585A211C9469}"/>
          </ac:spMkLst>
        </pc:spChg>
        <pc:spChg chg="add mod">
          <ac:chgData name="Fabio PACE - DataSys" userId="5f128c38-951f-4dfa-9c97-3cecf607327f" providerId="ADAL" clId="{C281E391-150B-43BD-9A8B-8975E95F065E}" dt="2022-02-25T15:47:10.256" v="4751" actId="1076"/>
          <ac:spMkLst>
            <pc:docMk/>
            <pc:sldMk cId="2204428443" sldId="365"/>
            <ac:spMk id="10" creationId="{888B44C7-5269-4E1C-9A98-B7B83F6F74B8}"/>
          </ac:spMkLst>
        </pc:spChg>
        <pc:spChg chg="add mod">
          <ac:chgData name="Fabio PACE - DataSys" userId="5f128c38-951f-4dfa-9c97-3cecf607327f" providerId="ADAL" clId="{C281E391-150B-43BD-9A8B-8975E95F065E}" dt="2022-02-25T15:48:53.392" v="4791" actId="1076"/>
          <ac:spMkLst>
            <pc:docMk/>
            <pc:sldMk cId="2204428443" sldId="365"/>
            <ac:spMk id="12" creationId="{F68EB573-3D7A-4CE7-BB31-2C7DC6DEE5C1}"/>
          </ac:spMkLst>
        </pc:spChg>
        <pc:spChg chg="mod">
          <ac:chgData name="Fabio PACE - DataSys" userId="5f128c38-951f-4dfa-9c97-3cecf607327f" providerId="ADAL" clId="{C281E391-150B-43BD-9A8B-8975E95F065E}" dt="2022-02-25T15:24:11.151" v="4633" actId="20577"/>
          <ac:spMkLst>
            <pc:docMk/>
            <pc:sldMk cId="2204428443" sldId="365"/>
            <ac:spMk id="13" creationId="{F8C982C0-DD47-4D1F-98B9-E5096AD69142}"/>
          </ac:spMkLst>
        </pc:spChg>
        <pc:graphicFrameChg chg="add del mod">
          <ac:chgData name="Fabio PACE - DataSys" userId="5f128c38-951f-4dfa-9c97-3cecf607327f" providerId="ADAL" clId="{C281E391-150B-43BD-9A8B-8975E95F065E}" dt="2022-02-25T15:24:35.934" v="4637"/>
          <ac:graphicFrameMkLst>
            <pc:docMk/>
            <pc:sldMk cId="2204428443" sldId="365"/>
            <ac:graphicFrameMk id="2" creationId="{8CC3FDE0-A40E-4A70-895C-7AF92E220892}"/>
          </ac:graphicFrameMkLst>
        </pc:graphicFrameChg>
        <pc:graphicFrameChg chg="add del mod">
          <ac:chgData name="Fabio PACE - DataSys" userId="5f128c38-951f-4dfa-9c97-3cecf607327f" providerId="ADAL" clId="{C281E391-150B-43BD-9A8B-8975E95F065E}" dt="2022-02-25T15:24:35.934" v="4637"/>
          <ac:graphicFrameMkLst>
            <pc:docMk/>
            <pc:sldMk cId="2204428443" sldId="365"/>
            <ac:graphicFrameMk id="4" creationId="{FCDEC114-6C8A-4D03-BF1F-87DB60B9572E}"/>
          </ac:graphicFrameMkLst>
        </pc:graphicFrameChg>
        <pc:graphicFrameChg chg="add mod modGraphic">
          <ac:chgData name="Fabio PACE - DataSys" userId="5f128c38-951f-4dfa-9c97-3cecf607327f" providerId="ADAL" clId="{C281E391-150B-43BD-9A8B-8975E95F065E}" dt="2022-02-25T15:48:39.426" v="4790" actId="1076"/>
          <ac:graphicFrameMkLst>
            <pc:docMk/>
            <pc:sldMk cId="2204428443" sldId="365"/>
            <ac:graphicFrameMk id="9" creationId="{7B9A1F52-89D5-4627-8F67-B973288B75A2}"/>
          </ac:graphicFrameMkLst>
        </pc:graphicFrameChg>
        <pc:graphicFrameChg chg="add mod modGraphic">
          <ac:chgData name="Fabio PACE - DataSys" userId="5f128c38-951f-4dfa-9c97-3cecf607327f" providerId="ADAL" clId="{C281E391-150B-43BD-9A8B-8975E95F065E}" dt="2022-02-25T15:48:26.514" v="4787" actId="1076"/>
          <ac:graphicFrameMkLst>
            <pc:docMk/>
            <pc:sldMk cId="2204428443" sldId="365"/>
            <ac:graphicFrameMk id="11" creationId="{A6892484-0B44-4380-9237-20FE77ACC21C}"/>
          </ac:graphicFrameMkLst>
        </pc:graphicFrameChg>
      </pc:sldChg>
      <pc:sldChg chg="addSp delSp modSp add mod">
        <pc:chgData name="Fabio PACE - DataSys" userId="5f128c38-951f-4dfa-9c97-3cecf607327f" providerId="ADAL" clId="{C281E391-150B-43BD-9A8B-8975E95F065E}" dt="2022-02-25T15:58:02.594" v="4948" actId="14100"/>
        <pc:sldMkLst>
          <pc:docMk/>
          <pc:sldMk cId="2426853222" sldId="366"/>
        </pc:sldMkLst>
        <pc:spChg chg="add mod">
          <ac:chgData name="Fabio PACE - DataSys" userId="5f128c38-951f-4dfa-9c97-3cecf607327f" providerId="ADAL" clId="{C281E391-150B-43BD-9A8B-8975E95F065E}" dt="2022-02-25T15:56:19.294" v="4892" actId="1076"/>
          <ac:spMkLst>
            <pc:docMk/>
            <pc:sldMk cId="2426853222" sldId="366"/>
            <ac:spMk id="6" creationId="{6C69DA86-3503-4BF9-9F92-C1DDD0F5B68D}"/>
          </ac:spMkLst>
        </pc:spChg>
        <pc:spChg chg="add mod">
          <ac:chgData name="Fabio PACE - DataSys" userId="5f128c38-951f-4dfa-9c97-3cecf607327f" providerId="ADAL" clId="{C281E391-150B-43BD-9A8B-8975E95F065E}" dt="2022-02-25T15:56:13.244" v="4890" actId="1076"/>
          <ac:spMkLst>
            <pc:docMk/>
            <pc:sldMk cId="2426853222" sldId="366"/>
            <ac:spMk id="11" creationId="{4ECD53BF-F3C1-4B4B-87DC-32573F1C62F7}"/>
          </ac:spMkLst>
        </pc:spChg>
        <pc:spChg chg="mod">
          <ac:chgData name="Fabio PACE - DataSys" userId="5f128c38-951f-4dfa-9c97-3cecf607327f" providerId="ADAL" clId="{C281E391-150B-43BD-9A8B-8975E95F065E}" dt="2022-02-25T15:49:08.317" v="4792"/>
          <ac:spMkLst>
            <pc:docMk/>
            <pc:sldMk cId="2426853222" sldId="366"/>
            <ac:spMk id="13" creationId="{F8C982C0-DD47-4D1F-98B9-E5096AD69142}"/>
          </ac:spMkLst>
        </pc:spChg>
        <pc:spChg chg="add mod">
          <ac:chgData name="Fabio PACE - DataSys" userId="5f128c38-951f-4dfa-9c97-3cecf607327f" providerId="ADAL" clId="{C281E391-150B-43BD-9A8B-8975E95F065E}" dt="2022-02-25T15:56:52.151" v="4911" actId="1076"/>
          <ac:spMkLst>
            <pc:docMk/>
            <pc:sldMk cId="2426853222" sldId="366"/>
            <ac:spMk id="15" creationId="{9B251FD0-8918-404C-95A6-8479891AD4ED}"/>
          </ac:spMkLst>
        </pc:spChg>
        <pc:spChg chg="add mod">
          <ac:chgData name="Fabio PACE - DataSys" userId="5f128c38-951f-4dfa-9c97-3cecf607327f" providerId="ADAL" clId="{C281E391-150B-43BD-9A8B-8975E95F065E}" dt="2022-02-25T15:57:04.811" v="4925" actId="14100"/>
          <ac:spMkLst>
            <pc:docMk/>
            <pc:sldMk cId="2426853222" sldId="366"/>
            <ac:spMk id="17" creationId="{E0805977-C5C1-4C8A-A3F1-63AF5BCE2BA1}"/>
          </ac:spMkLst>
        </pc:spChg>
        <pc:spChg chg="add mod">
          <ac:chgData name="Fabio PACE - DataSys" userId="5f128c38-951f-4dfa-9c97-3cecf607327f" providerId="ADAL" clId="{C281E391-150B-43BD-9A8B-8975E95F065E}" dt="2022-02-25T15:57:31.171" v="4942" actId="20577"/>
          <ac:spMkLst>
            <pc:docMk/>
            <pc:sldMk cId="2426853222" sldId="366"/>
            <ac:spMk id="19" creationId="{861B04B7-3B68-4D1C-8637-0F57A6037F13}"/>
          </ac:spMkLst>
        </pc:spChg>
        <pc:graphicFrameChg chg="add del mod">
          <ac:chgData name="Fabio PACE - DataSys" userId="5f128c38-951f-4dfa-9c97-3cecf607327f" providerId="ADAL" clId="{C281E391-150B-43BD-9A8B-8975E95F065E}" dt="2022-02-25T15:49:29.671" v="4802"/>
          <ac:graphicFrameMkLst>
            <pc:docMk/>
            <pc:sldMk cId="2426853222" sldId="366"/>
            <ac:graphicFrameMk id="2" creationId="{8C4C8911-9E42-4B5F-8704-818753424232}"/>
          </ac:graphicFrameMkLst>
        </pc:graphicFrameChg>
        <pc:graphicFrameChg chg="add mod modGraphic">
          <ac:chgData name="Fabio PACE - DataSys" userId="5f128c38-951f-4dfa-9c97-3cecf607327f" providerId="ADAL" clId="{C281E391-150B-43BD-9A8B-8975E95F065E}" dt="2022-02-25T15:55:24.542" v="4870" actId="1076"/>
          <ac:graphicFrameMkLst>
            <pc:docMk/>
            <pc:sldMk cId="2426853222" sldId="366"/>
            <ac:graphicFrameMk id="4" creationId="{FEB8239B-F8EB-4719-8F51-CFCB20A2D724}"/>
          </ac:graphicFrameMkLst>
        </pc:graphicFrameChg>
        <pc:cxnChg chg="add mod">
          <ac:chgData name="Fabio PACE - DataSys" userId="5f128c38-951f-4dfa-9c97-3cecf607327f" providerId="ADAL" clId="{C281E391-150B-43BD-9A8B-8975E95F065E}" dt="2022-02-25T15:58:02.594" v="4948" actId="14100"/>
          <ac:cxnSpMkLst>
            <pc:docMk/>
            <pc:sldMk cId="2426853222" sldId="366"/>
            <ac:cxnSpMk id="7" creationId="{A9F7C672-0185-41B7-94C6-D7664BFBA35B}"/>
          </ac:cxnSpMkLst>
        </pc:cxnChg>
        <pc:cxnChg chg="add mod">
          <ac:chgData name="Fabio PACE - DataSys" userId="5f128c38-951f-4dfa-9c97-3cecf607327f" providerId="ADAL" clId="{C281E391-150B-43BD-9A8B-8975E95F065E}" dt="2022-02-25T15:56:09.486" v="4889" actId="208"/>
          <ac:cxnSpMkLst>
            <pc:docMk/>
            <pc:sldMk cId="2426853222" sldId="366"/>
            <ac:cxnSpMk id="12" creationId="{DAFD4075-1B57-4A81-87BA-E0241320AD34}"/>
          </ac:cxnSpMkLst>
        </pc:cxnChg>
        <pc:cxnChg chg="add mod">
          <ac:chgData name="Fabio PACE - DataSys" userId="5f128c38-951f-4dfa-9c97-3cecf607327f" providerId="ADAL" clId="{C281E391-150B-43BD-9A8B-8975E95F065E}" dt="2022-02-25T15:56:48.512" v="4910" actId="208"/>
          <ac:cxnSpMkLst>
            <pc:docMk/>
            <pc:sldMk cId="2426853222" sldId="366"/>
            <ac:cxnSpMk id="16" creationId="{055EE4A1-99F4-42E1-A218-7C28D1C809DE}"/>
          </ac:cxnSpMkLst>
        </pc:cxnChg>
        <pc:cxnChg chg="add mod">
          <ac:chgData name="Fabio PACE - DataSys" userId="5f128c38-951f-4dfa-9c97-3cecf607327f" providerId="ADAL" clId="{C281E391-150B-43BD-9A8B-8975E95F065E}" dt="2022-02-25T15:57:10.064" v="4926" actId="208"/>
          <ac:cxnSpMkLst>
            <pc:docMk/>
            <pc:sldMk cId="2426853222" sldId="366"/>
            <ac:cxnSpMk id="18" creationId="{CCD15D50-AE39-4928-A24E-36ECEF8F5BE4}"/>
          </ac:cxnSpMkLst>
        </pc:cxnChg>
        <pc:cxnChg chg="add mod">
          <ac:chgData name="Fabio PACE - DataSys" userId="5f128c38-951f-4dfa-9c97-3cecf607327f" providerId="ADAL" clId="{C281E391-150B-43BD-9A8B-8975E95F065E}" dt="2022-02-25T15:57:41.918" v="4943" actId="208"/>
          <ac:cxnSpMkLst>
            <pc:docMk/>
            <pc:sldMk cId="2426853222" sldId="366"/>
            <ac:cxnSpMk id="20" creationId="{D15B9292-13C9-407B-9CD7-AB4A85CEEBF2}"/>
          </ac:cxnSpMkLst>
        </pc:cxnChg>
      </pc:sldChg>
      <pc:sldChg chg="addSp modSp add mod">
        <pc:chgData name="Fabio PACE - DataSys" userId="5f128c38-951f-4dfa-9c97-3cecf607327f" providerId="ADAL" clId="{C281E391-150B-43BD-9A8B-8975E95F065E}" dt="2022-02-25T16:04:25.859" v="4996" actId="1076"/>
        <pc:sldMkLst>
          <pc:docMk/>
          <pc:sldMk cId="2639099006" sldId="367"/>
        </pc:sldMkLst>
        <pc:spChg chg="mod">
          <ac:chgData name="Fabio PACE - DataSys" userId="5f128c38-951f-4dfa-9c97-3cecf607327f" providerId="ADAL" clId="{C281E391-150B-43BD-9A8B-8975E95F065E}" dt="2022-02-25T16:02:38.735" v="4978" actId="20577"/>
          <ac:spMkLst>
            <pc:docMk/>
            <pc:sldMk cId="2639099006" sldId="367"/>
            <ac:spMk id="13" creationId="{F8C982C0-DD47-4D1F-98B9-E5096AD69142}"/>
          </ac:spMkLst>
        </pc:spChg>
        <pc:picChg chg="add mod">
          <ac:chgData name="Fabio PACE - DataSys" userId="5f128c38-951f-4dfa-9c97-3cecf607327f" providerId="ADAL" clId="{C281E391-150B-43BD-9A8B-8975E95F065E}" dt="2022-02-25T16:04:24.654" v="4995" actId="1076"/>
          <ac:picMkLst>
            <pc:docMk/>
            <pc:sldMk cId="2639099006" sldId="367"/>
            <ac:picMk id="4" creationId="{EED6ED9D-87C8-4C1F-9FCE-331DF194D773}"/>
          </ac:picMkLst>
        </pc:picChg>
        <pc:picChg chg="add mod">
          <ac:chgData name="Fabio PACE - DataSys" userId="5f128c38-951f-4dfa-9c97-3cecf607327f" providerId="ADAL" clId="{C281E391-150B-43BD-9A8B-8975E95F065E}" dt="2022-02-25T16:04:25.859" v="4996" actId="1076"/>
          <ac:picMkLst>
            <pc:docMk/>
            <pc:sldMk cId="2639099006" sldId="367"/>
            <ac:picMk id="5" creationId="{5F74B508-898B-48A0-8306-E2263A03C3CD}"/>
          </ac:picMkLst>
        </pc:picChg>
      </pc:sldChg>
      <pc:sldChg chg="addSp delSp modSp add mod modNotesTx">
        <pc:chgData name="Fabio PACE - DataSys" userId="5f128c38-951f-4dfa-9c97-3cecf607327f" providerId="ADAL" clId="{C281E391-150B-43BD-9A8B-8975E95F065E}" dt="2022-02-25T16:06:32.993" v="5041"/>
        <pc:sldMkLst>
          <pc:docMk/>
          <pc:sldMk cId="2604120428" sldId="368"/>
        </pc:sldMkLst>
        <pc:spChg chg="add del mod">
          <ac:chgData name="Fabio PACE - DataSys" userId="5f128c38-951f-4dfa-9c97-3cecf607327f" providerId="ADAL" clId="{C281E391-150B-43BD-9A8B-8975E95F065E}" dt="2022-02-25T16:05:03.523" v="5003" actId="478"/>
          <ac:spMkLst>
            <pc:docMk/>
            <pc:sldMk cId="2604120428" sldId="368"/>
            <ac:spMk id="6" creationId="{4337B1F7-FB78-4E0B-ADFC-33F3DB103133}"/>
          </ac:spMkLst>
        </pc:spChg>
        <pc:spChg chg="add del mod">
          <ac:chgData name="Fabio PACE - DataSys" userId="5f128c38-951f-4dfa-9c97-3cecf607327f" providerId="ADAL" clId="{C281E391-150B-43BD-9A8B-8975E95F065E}" dt="2022-02-25T16:05:03.523" v="5003" actId="478"/>
          <ac:spMkLst>
            <pc:docMk/>
            <pc:sldMk cId="2604120428" sldId="368"/>
            <ac:spMk id="8" creationId="{C43D7D1C-8560-4CED-8823-80F85EEDBB78}"/>
          </ac:spMkLst>
        </pc:spChg>
        <pc:spChg chg="add del mod">
          <ac:chgData name="Fabio PACE - DataSys" userId="5f128c38-951f-4dfa-9c97-3cecf607327f" providerId="ADAL" clId="{C281E391-150B-43BD-9A8B-8975E95F065E}" dt="2022-02-25T16:05:03.523" v="5003" actId="478"/>
          <ac:spMkLst>
            <pc:docMk/>
            <pc:sldMk cId="2604120428" sldId="368"/>
            <ac:spMk id="10" creationId="{E685481A-F8FA-4A8D-B5AC-148CE0E68F57}"/>
          </ac:spMkLst>
        </pc:spChg>
        <pc:spChg chg="mod">
          <ac:chgData name="Fabio PACE - DataSys" userId="5f128c38-951f-4dfa-9c97-3cecf607327f" providerId="ADAL" clId="{C281E391-150B-43BD-9A8B-8975E95F065E}" dt="2022-02-25T16:06:15.359" v="5040" actId="20577"/>
          <ac:spMkLst>
            <pc:docMk/>
            <pc:sldMk cId="2604120428" sldId="368"/>
            <ac:spMk id="13" creationId="{F8C982C0-DD47-4D1F-98B9-E5096AD69142}"/>
          </ac:spMkLst>
        </pc:spChg>
        <pc:picChg chg="del">
          <ac:chgData name="Fabio PACE - DataSys" userId="5f128c38-951f-4dfa-9c97-3cecf607327f" providerId="ADAL" clId="{C281E391-150B-43BD-9A8B-8975E95F065E}" dt="2022-02-25T16:04:53.359" v="4998" actId="478"/>
          <ac:picMkLst>
            <pc:docMk/>
            <pc:sldMk cId="2604120428" sldId="368"/>
            <ac:picMk id="4" creationId="{EED6ED9D-87C8-4C1F-9FCE-331DF194D773}"/>
          </ac:picMkLst>
        </pc:picChg>
        <pc:picChg chg="del">
          <ac:chgData name="Fabio PACE - DataSys" userId="5f128c38-951f-4dfa-9c97-3cecf607327f" providerId="ADAL" clId="{C281E391-150B-43BD-9A8B-8975E95F065E}" dt="2022-02-25T16:04:53.359" v="4998" actId="478"/>
          <ac:picMkLst>
            <pc:docMk/>
            <pc:sldMk cId="2604120428" sldId="368"/>
            <ac:picMk id="5" creationId="{5F74B508-898B-48A0-8306-E2263A03C3CD}"/>
          </ac:picMkLst>
        </pc:picChg>
        <pc:picChg chg="add mod">
          <ac:chgData name="Fabio PACE - DataSys" userId="5f128c38-951f-4dfa-9c97-3cecf607327f" providerId="ADAL" clId="{C281E391-150B-43BD-9A8B-8975E95F065E}" dt="2022-02-25T16:05:48.100" v="5023" actId="1076"/>
          <ac:picMkLst>
            <pc:docMk/>
            <pc:sldMk cId="2604120428" sldId="368"/>
            <ac:picMk id="7" creationId="{C6139B9F-1B04-4C8A-B86B-ABF95CDDA4BD}"/>
          </ac:picMkLst>
        </pc:picChg>
        <pc:picChg chg="add mod">
          <ac:chgData name="Fabio PACE - DataSys" userId="5f128c38-951f-4dfa-9c97-3cecf607327f" providerId="ADAL" clId="{C281E391-150B-43BD-9A8B-8975E95F065E}" dt="2022-02-25T16:05:38.820" v="5022" actId="1076"/>
          <ac:picMkLst>
            <pc:docMk/>
            <pc:sldMk cId="2604120428" sldId="368"/>
            <ac:picMk id="9" creationId="{81C52AB0-C8F8-41B3-9062-EC2639686F07}"/>
          </ac:picMkLst>
        </pc:picChg>
        <pc:picChg chg="add mod">
          <ac:chgData name="Fabio PACE - DataSys" userId="5f128c38-951f-4dfa-9c97-3cecf607327f" providerId="ADAL" clId="{C281E391-150B-43BD-9A8B-8975E95F065E}" dt="2022-02-25T16:05:58.285" v="5024" actId="1076"/>
          <ac:picMkLst>
            <pc:docMk/>
            <pc:sldMk cId="2604120428" sldId="368"/>
            <ac:picMk id="11" creationId="{77705A66-D8EB-417D-A6B0-FC17F6467555}"/>
          </ac:picMkLst>
        </pc:picChg>
      </pc:sldChg>
      <pc:sldMasterChg chg="addSp delSp modSp mod modSldLayout">
        <pc:chgData name="Fabio PACE - DataSys" userId="5f128c38-951f-4dfa-9c97-3cecf607327f" providerId="ADAL" clId="{C281E391-150B-43BD-9A8B-8975E95F065E}" dt="2022-02-25T16:14:10.016" v="5155" actId="1037"/>
        <pc:sldMasterMkLst>
          <pc:docMk/>
          <pc:sldMasterMk cId="1943259863" sldId="2147483648"/>
        </pc:sldMasterMkLst>
        <pc:spChg chg="add del mod">
          <ac:chgData name="Fabio PACE - DataSys" userId="5f128c38-951f-4dfa-9c97-3cecf607327f" providerId="ADAL" clId="{C281E391-150B-43BD-9A8B-8975E95F065E}" dt="2022-02-25T16:13:09.448" v="5133" actId="1038"/>
          <ac:spMkLst>
            <pc:docMk/>
            <pc:sldMasterMk cId="1943259863" sldId="2147483648"/>
            <ac:spMk id="6" creationId="{00000000-0000-0000-0000-000000000000}"/>
          </ac:spMkLst>
        </pc:spChg>
        <pc:spChg chg="add del mod">
          <ac:chgData name="Fabio PACE - DataSys" userId="5f128c38-951f-4dfa-9c97-3cecf607327f" providerId="ADAL" clId="{C281E391-150B-43BD-9A8B-8975E95F065E}" dt="2022-02-25T16:12:58.481" v="5125"/>
          <ac:spMkLst>
            <pc:docMk/>
            <pc:sldMasterMk cId="1943259863" sldId="2147483648"/>
            <ac:spMk id="7" creationId="{207B8159-73A4-40E6-835C-28DA03837531}"/>
          </ac:spMkLst>
        </pc:spChg>
        <pc:sldLayoutChg chg="modSp mod">
          <pc:chgData name="Fabio PACE - DataSys" userId="5f128c38-951f-4dfa-9c97-3cecf607327f" providerId="ADAL" clId="{C281E391-150B-43BD-9A8B-8975E95F065E}" dt="2022-02-25T16:14:10.016" v="5155" actId="1037"/>
          <pc:sldLayoutMkLst>
            <pc:docMk/>
            <pc:sldMasterMk cId="1943259863" sldId="2147483648"/>
            <pc:sldLayoutMk cId="3112444112" sldId="2147483650"/>
          </pc:sldLayoutMkLst>
          <pc:spChg chg="mod">
            <ac:chgData name="Fabio PACE - DataSys" userId="5f128c38-951f-4dfa-9c97-3cecf607327f" providerId="ADAL" clId="{C281E391-150B-43BD-9A8B-8975E95F065E}" dt="2022-02-25T16:14:10.016" v="5155" actId="1037"/>
            <ac:spMkLst>
              <pc:docMk/>
              <pc:sldMasterMk cId="1943259863" sldId="2147483648"/>
              <pc:sldLayoutMk cId="3112444112" sldId="2147483650"/>
              <ac:spMk id="6" creationId="{00000000-0000-0000-0000-000000000000}"/>
            </ac:spMkLst>
          </pc:spChg>
        </pc:sldLayoutChg>
        <pc:sldLayoutChg chg="modSp mod">
          <pc:chgData name="Fabio PACE - DataSys" userId="5f128c38-951f-4dfa-9c97-3cecf607327f" providerId="ADAL" clId="{C281E391-150B-43BD-9A8B-8975E95F065E}" dt="2022-02-25T16:14:04.314" v="5153" actId="1035"/>
          <pc:sldLayoutMkLst>
            <pc:docMk/>
            <pc:sldMasterMk cId="1943259863" sldId="2147483648"/>
            <pc:sldLayoutMk cId="4044567947" sldId="2147483652"/>
          </pc:sldLayoutMkLst>
          <pc:spChg chg="mod">
            <ac:chgData name="Fabio PACE - DataSys" userId="5f128c38-951f-4dfa-9c97-3cecf607327f" providerId="ADAL" clId="{C281E391-150B-43BD-9A8B-8975E95F065E}" dt="2022-02-25T16:14:04.314" v="5153" actId="1035"/>
            <ac:spMkLst>
              <pc:docMk/>
              <pc:sldMasterMk cId="1943259863" sldId="2147483648"/>
              <pc:sldLayoutMk cId="4044567947" sldId="2147483652"/>
              <ac:spMk id="7" creationId="{00000000-0000-0000-0000-000000000000}"/>
            </ac:spMkLst>
          </pc:spChg>
        </pc:sldLayoutChg>
        <pc:sldLayoutChg chg="modSp mod">
          <pc:chgData name="Fabio PACE - DataSys" userId="5f128c38-951f-4dfa-9c97-3cecf607327f" providerId="ADAL" clId="{C281E391-150B-43BD-9A8B-8975E95F065E}" dt="2022-02-25T16:12:00.968" v="5110" actId="1035"/>
          <pc:sldLayoutMkLst>
            <pc:docMk/>
            <pc:sldMasterMk cId="1943259863" sldId="2147483648"/>
            <pc:sldLayoutMk cId="3397906568" sldId="2147483653"/>
          </pc:sldLayoutMkLst>
          <pc:spChg chg="mod">
            <ac:chgData name="Fabio PACE - DataSys" userId="5f128c38-951f-4dfa-9c97-3cecf607327f" providerId="ADAL" clId="{C281E391-150B-43BD-9A8B-8975E95F065E}" dt="2022-02-25T16:12:00.968" v="5110" actId="1035"/>
            <ac:spMkLst>
              <pc:docMk/>
              <pc:sldMasterMk cId="1943259863" sldId="2147483648"/>
              <pc:sldLayoutMk cId="3397906568" sldId="2147483653"/>
              <ac:spMk id="9" creationId="{00000000-0000-0000-0000-000000000000}"/>
            </ac:spMkLst>
          </pc:spChg>
        </pc:sldLayoutChg>
        <pc:sldLayoutChg chg="addSp delSp modSp mod">
          <pc:chgData name="Fabio PACE - DataSys" userId="5f128c38-951f-4dfa-9c97-3cecf607327f" providerId="ADAL" clId="{C281E391-150B-43BD-9A8B-8975E95F065E}" dt="2022-02-25T16:12:17.244" v="5112"/>
          <pc:sldLayoutMkLst>
            <pc:docMk/>
            <pc:sldMasterMk cId="1943259863" sldId="2147483648"/>
            <pc:sldLayoutMk cId="3238976713" sldId="2147483654"/>
          </pc:sldLayoutMkLst>
          <pc:spChg chg="del mod">
            <ac:chgData name="Fabio PACE - DataSys" userId="5f128c38-951f-4dfa-9c97-3cecf607327f" providerId="ADAL" clId="{C281E391-150B-43BD-9A8B-8975E95F065E}" dt="2022-02-25T16:12:16.848" v="5111" actId="478"/>
            <ac:spMkLst>
              <pc:docMk/>
              <pc:sldMasterMk cId="1943259863" sldId="2147483648"/>
              <pc:sldLayoutMk cId="3238976713" sldId="2147483654"/>
              <ac:spMk id="5" creationId="{00000000-0000-0000-0000-000000000000}"/>
            </ac:spMkLst>
          </pc:spChg>
          <pc:spChg chg="add mod">
            <ac:chgData name="Fabio PACE - DataSys" userId="5f128c38-951f-4dfa-9c97-3cecf607327f" providerId="ADAL" clId="{C281E391-150B-43BD-9A8B-8975E95F065E}" dt="2022-02-25T16:12:17.244" v="5112"/>
            <ac:spMkLst>
              <pc:docMk/>
              <pc:sldMasterMk cId="1943259863" sldId="2147483648"/>
              <pc:sldLayoutMk cId="3238976713" sldId="2147483654"/>
              <ac:spMk id="6" creationId="{72570307-32A3-4246-B6B6-C7B75161671C}"/>
            </ac:spMkLst>
          </pc:spChg>
        </pc:sldLayoutChg>
        <pc:sldLayoutChg chg="addSp delSp modSp mod">
          <pc:chgData name="Fabio PACE - DataSys" userId="5f128c38-951f-4dfa-9c97-3cecf607327f" providerId="ADAL" clId="{C281E391-150B-43BD-9A8B-8975E95F065E}" dt="2022-02-25T16:12:22.370" v="5114"/>
          <pc:sldLayoutMkLst>
            <pc:docMk/>
            <pc:sldMasterMk cId="1943259863" sldId="2147483648"/>
            <pc:sldLayoutMk cId="2146817227" sldId="2147483655"/>
          </pc:sldLayoutMkLst>
          <pc:spChg chg="del mod">
            <ac:chgData name="Fabio PACE - DataSys" userId="5f128c38-951f-4dfa-9c97-3cecf607327f" providerId="ADAL" clId="{C281E391-150B-43BD-9A8B-8975E95F065E}" dt="2022-02-25T16:12:22.192" v="5113" actId="478"/>
            <ac:spMkLst>
              <pc:docMk/>
              <pc:sldMasterMk cId="1943259863" sldId="2147483648"/>
              <pc:sldLayoutMk cId="2146817227" sldId="2147483655"/>
              <ac:spMk id="4" creationId="{00000000-0000-0000-0000-000000000000}"/>
            </ac:spMkLst>
          </pc:spChg>
          <pc:spChg chg="add mod">
            <ac:chgData name="Fabio PACE - DataSys" userId="5f128c38-951f-4dfa-9c97-3cecf607327f" providerId="ADAL" clId="{C281E391-150B-43BD-9A8B-8975E95F065E}" dt="2022-02-25T16:12:22.370" v="5114"/>
            <ac:spMkLst>
              <pc:docMk/>
              <pc:sldMasterMk cId="1943259863" sldId="2147483648"/>
              <pc:sldLayoutMk cId="2146817227" sldId="2147483655"/>
              <ac:spMk id="5" creationId="{188D3AE5-090C-4B53-A582-E9C9AC67772C}"/>
            </ac:spMkLst>
          </pc:spChg>
        </pc:sldLayoutChg>
        <pc:sldLayoutChg chg="addSp delSp modSp mod">
          <pc:chgData name="Fabio PACE - DataSys" userId="5f128c38-951f-4dfa-9c97-3cecf607327f" providerId="ADAL" clId="{C281E391-150B-43BD-9A8B-8975E95F065E}" dt="2022-02-25T16:12:25.516" v="5116"/>
          <pc:sldLayoutMkLst>
            <pc:docMk/>
            <pc:sldMasterMk cId="1943259863" sldId="2147483648"/>
            <pc:sldLayoutMk cId="1667374130" sldId="2147483656"/>
          </pc:sldLayoutMkLst>
          <pc:spChg chg="del mod">
            <ac:chgData name="Fabio PACE - DataSys" userId="5f128c38-951f-4dfa-9c97-3cecf607327f" providerId="ADAL" clId="{C281E391-150B-43BD-9A8B-8975E95F065E}" dt="2022-02-25T16:12:25.326" v="5115" actId="478"/>
            <ac:spMkLst>
              <pc:docMk/>
              <pc:sldMasterMk cId="1943259863" sldId="2147483648"/>
              <pc:sldLayoutMk cId="1667374130" sldId="2147483656"/>
              <ac:spMk id="7" creationId="{00000000-0000-0000-0000-000000000000}"/>
            </ac:spMkLst>
          </pc:spChg>
          <pc:spChg chg="add mod">
            <ac:chgData name="Fabio PACE - DataSys" userId="5f128c38-951f-4dfa-9c97-3cecf607327f" providerId="ADAL" clId="{C281E391-150B-43BD-9A8B-8975E95F065E}" dt="2022-02-25T16:12:25.516" v="5116"/>
            <ac:spMkLst>
              <pc:docMk/>
              <pc:sldMasterMk cId="1943259863" sldId="2147483648"/>
              <pc:sldLayoutMk cId="1667374130" sldId="2147483656"/>
              <ac:spMk id="8" creationId="{6BEFAD7B-12DC-476B-8DF0-EE4DDFB3C0FE}"/>
            </ac:spMkLst>
          </pc:spChg>
        </pc:sldLayoutChg>
        <pc:sldLayoutChg chg="addSp delSp modSp mod">
          <pc:chgData name="Fabio PACE - DataSys" userId="5f128c38-951f-4dfa-9c97-3cecf607327f" providerId="ADAL" clId="{C281E391-150B-43BD-9A8B-8975E95F065E}" dt="2022-02-25T16:12:29.674" v="5118"/>
          <pc:sldLayoutMkLst>
            <pc:docMk/>
            <pc:sldMasterMk cId="1943259863" sldId="2147483648"/>
            <pc:sldLayoutMk cId="2977249753" sldId="2147483657"/>
          </pc:sldLayoutMkLst>
          <pc:spChg chg="del mod">
            <ac:chgData name="Fabio PACE - DataSys" userId="5f128c38-951f-4dfa-9c97-3cecf607327f" providerId="ADAL" clId="{C281E391-150B-43BD-9A8B-8975E95F065E}" dt="2022-02-25T16:12:29.480" v="5117" actId="478"/>
            <ac:spMkLst>
              <pc:docMk/>
              <pc:sldMasterMk cId="1943259863" sldId="2147483648"/>
              <pc:sldLayoutMk cId="2977249753" sldId="2147483657"/>
              <ac:spMk id="7" creationId="{00000000-0000-0000-0000-000000000000}"/>
            </ac:spMkLst>
          </pc:spChg>
          <pc:spChg chg="add mod">
            <ac:chgData name="Fabio PACE - DataSys" userId="5f128c38-951f-4dfa-9c97-3cecf607327f" providerId="ADAL" clId="{C281E391-150B-43BD-9A8B-8975E95F065E}" dt="2022-02-25T16:12:29.674" v="5118"/>
            <ac:spMkLst>
              <pc:docMk/>
              <pc:sldMasterMk cId="1943259863" sldId="2147483648"/>
              <pc:sldLayoutMk cId="2977249753" sldId="2147483657"/>
              <ac:spMk id="9" creationId="{7FB5B9FD-1B40-45C5-ABC0-B9B5978C975A}"/>
            </ac:spMkLst>
          </pc:spChg>
        </pc:sldLayoutChg>
        <pc:sldLayoutChg chg="addSp delSp modSp mod">
          <pc:chgData name="Fabio PACE - DataSys" userId="5f128c38-951f-4dfa-9c97-3cecf607327f" providerId="ADAL" clId="{C281E391-150B-43BD-9A8B-8975E95F065E}" dt="2022-02-25T16:12:32.955" v="5120"/>
          <pc:sldLayoutMkLst>
            <pc:docMk/>
            <pc:sldMasterMk cId="1943259863" sldId="2147483648"/>
            <pc:sldLayoutMk cId="2477154221" sldId="2147483658"/>
          </pc:sldLayoutMkLst>
          <pc:spChg chg="del mod">
            <ac:chgData name="Fabio PACE - DataSys" userId="5f128c38-951f-4dfa-9c97-3cecf607327f" providerId="ADAL" clId="{C281E391-150B-43BD-9A8B-8975E95F065E}" dt="2022-02-25T16:12:32.743" v="5119" actId="478"/>
            <ac:spMkLst>
              <pc:docMk/>
              <pc:sldMasterMk cId="1943259863" sldId="2147483648"/>
              <pc:sldLayoutMk cId="2477154221" sldId="2147483658"/>
              <ac:spMk id="6" creationId="{00000000-0000-0000-0000-000000000000}"/>
            </ac:spMkLst>
          </pc:spChg>
          <pc:spChg chg="add mod">
            <ac:chgData name="Fabio PACE - DataSys" userId="5f128c38-951f-4dfa-9c97-3cecf607327f" providerId="ADAL" clId="{C281E391-150B-43BD-9A8B-8975E95F065E}" dt="2022-02-25T16:12:32.955" v="5120"/>
            <ac:spMkLst>
              <pc:docMk/>
              <pc:sldMasterMk cId="1943259863" sldId="2147483648"/>
              <pc:sldLayoutMk cId="2477154221" sldId="2147483658"/>
              <ac:spMk id="7" creationId="{641AED60-4D8D-4CD9-BA34-2358E95E4605}"/>
            </ac:spMkLst>
          </pc:spChg>
        </pc:sldLayoutChg>
        <pc:sldLayoutChg chg="addSp delSp modSp mod">
          <pc:chgData name="Fabio PACE - DataSys" userId="5f128c38-951f-4dfa-9c97-3cecf607327f" providerId="ADAL" clId="{C281E391-150B-43BD-9A8B-8975E95F065E}" dt="2022-02-25T16:12:41.868" v="5122"/>
          <pc:sldLayoutMkLst>
            <pc:docMk/>
            <pc:sldMasterMk cId="1943259863" sldId="2147483648"/>
            <pc:sldLayoutMk cId="2524635021" sldId="2147483659"/>
          </pc:sldLayoutMkLst>
          <pc:spChg chg="del mod">
            <ac:chgData name="Fabio PACE - DataSys" userId="5f128c38-951f-4dfa-9c97-3cecf607327f" providerId="ADAL" clId="{C281E391-150B-43BD-9A8B-8975E95F065E}" dt="2022-02-25T16:12:41.429" v="5121" actId="478"/>
            <ac:spMkLst>
              <pc:docMk/>
              <pc:sldMasterMk cId="1943259863" sldId="2147483648"/>
              <pc:sldLayoutMk cId="2524635021" sldId="2147483659"/>
              <ac:spMk id="6" creationId="{00000000-0000-0000-0000-000000000000}"/>
            </ac:spMkLst>
          </pc:spChg>
          <pc:spChg chg="add mod">
            <ac:chgData name="Fabio PACE - DataSys" userId="5f128c38-951f-4dfa-9c97-3cecf607327f" providerId="ADAL" clId="{C281E391-150B-43BD-9A8B-8975E95F065E}" dt="2022-02-25T16:12:41.868" v="5122"/>
            <ac:spMkLst>
              <pc:docMk/>
              <pc:sldMasterMk cId="1943259863" sldId="2147483648"/>
              <pc:sldLayoutMk cId="2524635021" sldId="2147483659"/>
              <ac:spMk id="7" creationId="{033EDC95-8661-4AA0-AD4B-703971E3A8AF}"/>
            </ac:spMkLst>
          </pc:spChg>
        </pc:sldLayoutChg>
      </pc:sldMasterChg>
    </pc:docChg>
  </pc:docChgLst>
  <pc:docChgLst>
    <pc:chgData name="Fabio PACE - DataSys" userId="5f128c38-951f-4dfa-9c97-3cecf607327f" providerId="ADAL" clId="{D7BA0741-25AB-4ED8-883B-A2BE62B2E2A6}"/>
    <pc:docChg chg="undo redo custSel addSld delSld modSld sldOrd">
      <pc:chgData name="Fabio PACE - DataSys" userId="5f128c38-951f-4dfa-9c97-3cecf607327f" providerId="ADAL" clId="{D7BA0741-25AB-4ED8-883B-A2BE62B2E2A6}" dt="2022-04-05T16:06:04.133" v="19798" actId="1076"/>
      <pc:docMkLst>
        <pc:docMk/>
      </pc:docMkLst>
      <pc:sldChg chg="delSp modSp mod">
        <pc:chgData name="Fabio PACE - DataSys" userId="5f128c38-951f-4dfa-9c97-3cecf607327f" providerId="ADAL" clId="{D7BA0741-25AB-4ED8-883B-A2BE62B2E2A6}" dt="2022-04-04T16:29:25.437" v="16012" actId="14100"/>
        <pc:sldMkLst>
          <pc:docMk/>
          <pc:sldMk cId="242453831" sldId="256"/>
        </pc:sldMkLst>
        <pc:spChg chg="mod">
          <ac:chgData name="Fabio PACE - DataSys" userId="5f128c38-951f-4dfa-9c97-3cecf607327f" providerId="ADAL" clId="{D7BA0741-25AB-4ED8-883B-A2BE62B2E2A6}" dt="2022-04-04T16:29:25.437" v="16012" actId="14100"/>
          <ac:spMkLst>
            <pc:docMk/>
            <pc:sldMk cId="242453831" sldId="256"/>
            <ac:spMk id="2" creationId="{00000000-0000-0000-0000-000000000000}"/>
          </ac:spMkLst>
        </pc:spChg>
        <pc:picChg chg="mod">
          <ac:chgData name="Fabio PACE - DataSys" userId="5f128c38-951f-4dfa-9c97-3cecf607327f" providerId="ADAL" clId="{D7BA0741-25AB-4ED8-883B-A2BE62B2E2A6}" dt="2022-03-28T07:00:45.223" v="48" actId="1076"/>
          <ac:picMkLst>
            <pc:docMk/>
            <pc:sldMk cId="242453831" sldId="256"/>
            <ac:picMk id="7" creationId="{1EB4A6E6-1143-467E-80E8-5035C7E02773}"/>
          </ac:picMkLst>
        </pc:picChg>
        <pc:picChg chg="mod">
          <ac:chgData name="Fabio PACE - DataSys" userId="5f128c38-951f-4dfa-9c97-3cecf607327f" providerId="ADAL" clId="{D7BA0741-25AB-4ED8-883B-A2BE62B2E2A6}" dt="2022-03-28T07:00:49.014" v="49" actId="1076"/>
          <ac:picMkLst>
            <pc:docMk/>
            <pc:sldMk cId="242453831" sldId="256"/>
            <ac:picMk id="9" creationId="{7361B396-C541-463E-85B8-43347983C9B0}"/>
          </ac:picMkLst>
        </pc:picChg>
        <pc:picChg chg="del">
          <ac:chgData name="Fabio PACE - DataSys" userId="5f128c38-951f-4dfa-9c97-3cecf607327f" providerId="ADAL" clId="{D7BA0741-25AB-4ED8-883B-A2BE62B2E2A6}" dt="2022-03-28T07:00:38.241" v="47" actId="478"/>
          <ac:picMkLst>
            <pc:docMk/>
            <pc:sldMk cId="242453831" sldId="256"/>
            <ac:picMk id="11" creationId="{31BEC6C4-DC4E-4471-AC74-DA69D0814F9A}"/>
          </ac:picMkLst>
        </pc:picChg>
      </pc:sldChg>
      <pc:sldChg chg="modSp mod">
        <pc:chgData name="Fabio PACE - DataSys" userId="5f128c38-951f-4dfa-9c97-3cecf607327f" providerId="ADAL" clId="{D7BA0741-25AB-4ED8-883B-A2BE62B2E2A6}" dt="2022-03-30T07:56:38.645" v="12894" actId="20577"/>
        <pc:sldMkLst>
          <pc:docMk/>
          <pc:sldMk cId="3042826300" sldId="265"/>
        </pc:sldMkLst>
        <pc:spChg chg="mod">
          <ac:chgData name="Fabio PACE - DataSys" userId="5f128c38-951f-4dfa-9c97-3cecf607327f" providerId="ADAL" clId="{D7BA0741-25AB-4ED8-883B-A2BE62B2E2A6}" dt="2022-03-30T07:56:38.645" v="12894" actId="20577"/>
          <ac:spMkLst>
            <pc:docMk/>
            <pc:sldMk cId="3042826300" sldId="265"/>
            <ac:spMk id="14" creationId="{00000000-0000-0000-0000-000000000000}"/>
          </ac:spMkLst>
        </pc:spChg>
      </pc:sldChg>
      <pc:sldChg chg="modSp mod">
        <pc:chgData name="Fabio PACE - DataSys" userId="5f128c38-951f-4dfa-9c97-3cecf607327f" providerId="ADAL" clId="{D7BA0741-25AB-4ED8-883B-A2BE62B2E2A6}" dt="2022-03-28T07:03:49.201" v="352" actId="20577"/>
        <pc:sldMkLst>
          <pc:docMk/>
          <pc:sldMk cId="3444435236" sldId="270"/>
        </pc:sldMkLst>
        <pc:spChg chg="mod">
          <ac:chgData name="Fabio PACE - DataSys" userId="5f128c38-951f-4dfa-9c97-3cecf607327f" providerId="ADAL" clId="{D7BA0741-25AB-4ED8-883B-A2BE62B2E2A6}" dt="2022-03-28T07:03:49.201" v="352" actId="20577"/>
          <ac:spMkLst>
            <pc:docMk/>
            <pc:sldMk cId="3444435236" sldId="270"/>
            <ac:spMk id="2" creationId="{00000000-0000-0000-0000-000000000000}"/>
          </ac:spMkLst>
        </pc:spChg>
      </pc:sldChg>
      <pc:sldChg chg="addSp delSp modSp new del mod">
        <pc:chgData name="Fabio PACE - DataSys" userId="5f128c38-951f-4dfa-9c97-3cecf607327f" providerId="ADAL" clId="{D7BA0741-25AB-4ED8-883B-A2BE62B2E2A6}" dt="2022-03-28T07:21:51.810" v="908" actId="47"/>
        <pc:sldMkLst>
          <pc:docMk/>
          <pc:sldMk cId="3993981905" sldId="271"/>
        </pc:sldMkLst>
        <pc:spChg chg="del">
          <ac:chgData name="Fabio PACE - DataSys" userId="5f128c38-951f-4dfa-9c97-3cecf607327f" providerId="ADAL" clId="{D7BA0741-25AB-4ED8-883B-A2BE62B2E2A6}" dt="2022-03-28T07:05:34.121" v="355" actId="478"/>
          <ac:spMkLst>
            <pc:docMk/>
            <pc:sldMk cId="3993981905" sldId="271"/>
            <ac:spMk id="2" creationId="{E0C737CB-6DD8-4522-B6FD-50A45080E223}"/>
          </ac:spMkLst>
        </pc:spChg>
        <pc:spChg chg="del">
          <ac:chgData name="Fabio PACE - DataSys" userId="5f128c38-951f-4dfa-9c97-3cecf607327f" providerId="ADAL" clId="{D7BA0741-25AB-4ED8-883B-A2BE62B2E2A6}" dt="2022-03-28T07:05:36.114" v="356" actId="478"/>
          <ac:spMkLst>
            <pc:docMk/>
            <pc:sldMk cId="3993981905" sldId="271"/>
            <ac:spMk id="3" creationId="{824AE971-54F4-4D61-A04F-DBB29B502BC0}"/>
          </ac:spMkLst>
        </pc:spChg>
        <pc:spChg chg="add mod">
          <ac:chgData name="Fabio PACE - DataSys" userId="5f128c38-951f-4dfa-9c97-3cecf607327f" providerId="ADAL" clId="{D7BA0741-25AB-4ED8-883B-A2BE62B2E2A6}" dt="2022-03-28T07:11:37.390" v="740" actId="1076"/>
          <ac:spMkLst>
            <pc:docMk/>
            <pc:sldMk cId="3993981905" sldId="271"/>
            <ac:spMk id="6" creationId="{EC4EE2C7-2A4B-4107-B188-5169F141E3CC}"/>
          </ac:spMkLst>
        </pc:spChg>
        <pc:spChg chg="add del mod">
          <ac:chgData name="Fabio PACE - DataSys" userId="5f128c38-951f-4dfa-9c97-3cecf607327f" providerId="ADAL" clId="{D7BA0741-25AB-4ED8-883B-A2BE62B2E2A6}" dt="2022-03-28T07:12:00.554" v="744" actId="478"/>
          <ac:spMkLst>
            <pc:docMk/>
            <pc:sldMk cId="3993981905" sldId="271"/>
            <ac:spMk id="7" creationId="{2CB29FB8-6715-4188-993C-392C95ED7D6C}"/>
          </ac:spMkLst>
        </pc:spChg>
        <pc:spChg chg="add del mod">
          <ac:chgData name="Fabio PACE - DataSys" userId="5f128c38-951f-4dfa-9c97-3cecf607327f" providerId="ADAL" clId="{D7BA0741-25AB-4ED8-883B-A2BE62B2E2A6}" dt="2022-03-28T07:12:04.242" v="749" actId="478"/>
          <ac:spMkLst>
            <pc:docMk/>
            <pc:sldMk cId="3993981905" sldId="271"/>
            <ac:spMk id="9" creationId="{6521A361-41CD-428E-9A25-592D25EBA3D7}"/>
          </ac:spMkLst>
        </pc:spChg>
        <pc:spChg chg="add del mod">
          <ac:chgData name="Fabio PACE - DataSys" userId="5f128c38-951f-4dfa-9c97-3cecf607327f" providerId="ADAL" clId="{D7BA0741-25AB-4ED8-883B-A2BE62B2E2A6}" dt="2022-03-28T07:12:01.841" v="748"/>
          <ac:spMkLst>
            <pc:docMk/>
            <pc:sldMk cId="3993981905" sldId="271"/>
            <ac:spMk id="10" creationId="{F714727E-4AFE-402C-8BB2-24A136D2DB37}"/>
          </ac:spMkLst>
        </pc:spChg>
        <pc:picChg chg="add mod">
          <ac:chgData name="Fabio PACE - DataSys" userId="5f128c38-951f-4dfa-9c97-3cecf607327f" providerId="ADAL" clId="{D7BA0741-25AB-4ED8-883B-A2BE62B2E2A6}" dt="2022-03-28T07:05:41.892" v="360" actId="1076"/>
          <ac:picMkLst>
            <pc:docMk/>
            <pc:sldMk cId="3993981905" sldId="271"/>
            <ac:picMk id="5" creationId="{B14ABBAF-4557-4F82-8438-7570DEC7A91D}"/>
          </ac:picMkLst>
        </pc:picChg>
      </pc:sldChg>
      <pc:sldChg chg="addSp delSp modSp add mod ord modAnim modNotesTx">
        <pc:chgData name="Fabio PACE - DataSys" userId="5f128c38-951f-4dfa-9c97-3cecf607327f" providerId="ADAL" clId="{D7BA0741-25AB-4ED8-883B-A2BE62B2E2A6}" dt="2022-03-28T08:27:51.605" v="2251" actId="1076"/>
        <pc:sldMkLst>
          <pc:docMk/>
          <pc:sldMk cId="1851452099" sldId="272"/>
        </pc:sldMkLst>
        <pc:spChg chg="add del mod">
          <ac:chgData name="Fabio PACE - DataSys" userId="5f128c38-951f-4dfa-9c97-3cecf607327f" providerId="ADAL" clId="{D7BA0741-25AB-4ED8-883B-A2BE62B2E2A6}" dt="2022-03-28T07:12:22.088" v="755" actId="478"/>
          <ac:spMkLst>
            <pc:docMk/>
            <pc:sldMk cId="1851452099" sldId="272"/>
            <ac:spMk id="3" creationId="{B4AFECA8-7812-4AA2-8996-8BADDC6D920A}"/>
          </ac:spMkLst>
        </pc:spChg>
        <pc:spChg chg="add mod">
          <ac:chgData name="Fabio PACE - DataSys" userId="5f128c38-951f-4dfa-9c97-3cecf607327f" providerId="ADAL" clId="{D7BA0741-25AB-4ED8-883B-A2BE62B2E2A6}" dt="2022-03-28T07:18:13.829" v="886"/>
          <ac:spMkLst>
            <pc:docMk/>
            <pc:sldMk cId="1851452099" sldId="272"/>
            <ac:spMk id="8" creationId="{E03E9CD6-0A1F-41AE-8279-99B42DD8F6CE}"/>
          </ac:spMkLst>
        </pc:spChg>
        <pc:spChg chg="add mod">
          <ac:chgData name="Fabio PACE - DataSys" userId="5f128c38-951f-4dfa-9c97-3cecf607327f" providerId="ADAL" clId="{D7BA0741-25AB-4ED8-883B-A2BE62B2E2A6}" dt="2022-03-28T08:27:51.605" v="2251" actId="1076"/>
          <ac:spMkLst>
            <pc:docMk/>
            <pc:sldMk cId="1851452099" sldId="272"/>
            <ac:spMk id="9" creationId="{553F3E16-4041-461D-9E34-CE4E5FD43435}"/>
          </ac:spMkLst>
        </pc:spChg>
        <pc:spChg chg="mod">
          <ac:chgData name="Fabio PACE - DataSys" userId="5f128c38-951f-4dfa-9c97-3cecf607327f" providerId="ADAL" clId="{D7BA0741-25AB-4ED8-883B-A2BE62B2E2A6}" dt="2022-03-28T07:12:34.851" v="784" actId="20577"/>
          <ac:spMkLst>
            <pc:docMk/>
            <pc:sldMk cId="1851452099" sldId="272"/>
            <ac:spMk id="13" creationId="{00000000-0000-0000-0000-000000000000}"/>
          </ac:spMkLst>
        </pc:spChg>
        <pc:spChg chg="del">
          <ac:chgData name="Fabio PACE - DataSys" userId="5f128c38-951f-4dfa-9c97-3cecf607327f" providerId="ADAL" clId="{D7BA0741-25AB-4ED8-883B-A2BE62B2E2A6}" dt="2022-03-28T07:12:18.114" v="753" actId="478"/>
          <ac:spMkLst>
            <pc:docMk/>
            <pc:sldMk cId="1851452099" sldId="272"/>
            <ac:spMk id="14" creationId="{00000000-0000-0000-0000-000000000000}"/>
          </ac:spMkLst>
        </pc:spChg>
        <pc:picChg chg="add mod">
          <ac:chgData name="Fabio PACE - DataSys" userId="5f128c38-951f-4dfa-9c97-3cecf607327f" providerId="ADAL" clId="{D7BA0741-25AB-4ED8-883B-A2BE62B2E2A6}" dt="2022-03-28T07:12:47.593" v="787" actId="1076"/>
          <ac:picMkLst>
            <pc:docMk/>
            <pc:sldMk cId="1851452099" sldId="272"/>
            <ac:picMk id="7" creationId="{FDD1A31A-4633-4E7E-9A75-2F71E98E232B}"/>
          </ac:picMkLst>
        </pc:picChg>
      </pc:sldChg>
      <pc:sldChg chg="addSp delSp modSp add mod modNotesTx">
        <pc:chgData name="Fabio PACE - DataSys" userId="5f128c38-951f-4dfa-9c97-3cecf607327f" providerId="ADAL" clId="{D7BA0741-25AB-4ED8-883B-A2BE62B2E2A6}" dt="2022-03-28T08:15:51.025" v="1808" actId="6549"/>
        <pc:sldMkLst>
          <pc:docMk/>
          <pc:sldMk cId="2485920744" sldId="273"/>
        </pc:sldMkLst>
        <pc:spChg chg="del">
          <ac:chgData name="Fabio PACE - DataSys" userId="5f128c38-951f-4dfa-9c97-3cecf607327f" providerId="ADAL" clId="{D7BA0741-25AB-4ED8-883B-A2BE62B2E2A6}" dt="2022-03-28T07:21:56.676" v="910" actId="478"/>
          <ac:spMkLst>
            <pc:docMk/>
            <pc:sldMk cId="2485920744" sldId="273"/>
            <ac:spMk id="8" creationId="{E03E9CD6-0A1F-41AE-8279-99B42DD8F6CE}"/>
          </ac:spMkLst>
        </pc:spChg>
        <pc:spChg chg="del">
          <ac:chgData name="Fabio PACE - DataSys" userId="5f128c38-951f-4dfa-9c97-3cecf607327f" providerId="ADAL" clId="{D7BA0741-25AB-4ED8-883B-A2BE62B2E2A6}" dt="2022-03-28T07:21:56.676" v="910" actId="478"/>
          <ac:spMkLst>
            <pc:docMk/>
            <pc:sldMk cId="2485920744" sldId="273"/>
            <ac:spMk id="9" creationId="{553F3E16-4041-461D-9E34-CE4E5FD43435}"/>
          </ac:spMkLst>
        </pc:spChg>
        <pc:spChg chg="add mod">
          <ac:chgData name="Fabio PACE - DataSys" userId="5f128c38-951f-4dfa-9c97-3cecf607327f" providerId="ADAL" clId="{D7BA0741-25AB-4ED8-883B-A2BE62B2E2A6}" dt="2022-03-28T07:25:10.007" v="948" actId="1076"/>
          <ac:spMkLst>
            <pc:docMk/>
            <pc:sldMk cId="2485920744" sldId="273"/>
            <ac:spMk id="10" creationId="{B40FAF2C-D538-4BA4-86DE-292385D02B89}"/>
          </ac:spMkLst>
        </pc:spChg>
        <pc:spChg chg="mod">
          <ac:chgData name="Fabio PACE - DataSys" userId="5f128c38-951f-4dfa-9c97-3cecf607327f" providerId="ADAL" clId="{D7BA0741-25AB-4ED8-883B-A2BE62B2E2A6}" dt="2022-03-28T07:35:25.711" v="1195" actId="20577"/>
          <ac:spMkLst>
            <pc:docMk/>
            <pc:sldMk cId="2485920744" sldId="273"/>
            <ac:spMk id="13" creationId="{00000000-0000-0000-0000-000000000000}"/>
          </ac:spMkLst>
        </pc:spChg>
        <pc:picChg chg="add del mod">
          <ac:chgData name="Fabio PACE - DataSys" userId="5f128c38-951f-4dfa-9c97-3cecf607327f" providerId="ADAL" clId="{D7BA0741-25AB-4ED8-883B-A2BE62B2E2A6}" dt="2022-03-28T07:22:15.907" v="913" actId="478"/>
          <ac:picMkLst>
            <pc:docMk/>
            <pc:sldMk cId="2485920744" sldId="273"/>
            <ac:picMk id="3" creationId="{1753B56F-2F62-4856-8EF9-6D135465002D}"/>
          </ac:picMkLst>
        </pc:picChg>
        <pc:picChg chg="add mod">
          <ac:chgData name="Fabio PACE - DataSys" userId="5f128c38-951f-4dfa-9c97-3cecf607327f" providerId="ADAL" clId="{D7BA0741-25AB-4ED8-883B-A2BE62B2E2A6}" dt="2022-03-28T07:24:59.331" v="946" actId="1076"/>
          <ac:picMkLst>
            <pc:docMk/>
            <pc:sldMk cId="2485920744" sldId="273"/>
            <ac:picMk id="6" creationId="{3BD30B21-B8EC-4112-B2F0-C83F888A1F6F}"/>
          </ac:picMkLst>
        </pc:picChg>
        <pc:picChg chg="del">
          <ac:chgData name="Fabio PACE - DataSys" userId="5f128c38-951f-4dfa-9c97-3cecf607327f" providerId="ADAL" clId="{D7BA0741-25AB-4ED8-883B-A2BE62B2E2A6}" dt="2022-03-28T07:21:56.676" v="910" actId="478"/>
          <ac:picMkLst>
            <pc:docMk/>
            <pc:sldMk cId="2485920744" sldId="273"/>
            <ac:picMk id="7" creationId="{FDD1A31A-4633-4E7E-9A75-2F71E98E232B}"/>
          </ac:picMkLst>
        </pc:picChg>
      </pc:sldChg>
      <pc:sldChg chg="addSp delSp modSp add mod modAnim modNotesTx">
        <pc:chgData name="Fabio PACE - DataSys" userId="5f128c38-951f-4dfa-9c97-3cecf607327f" providerId="ADAL" clId="{D7BA0741-25AB-4ED8-883B-A2BE62B2E2A6}" dt="2022-03-28T09:12:44.907" v="3160" actId="20577"/>
        <pc:sldMkLst>
          <pc:docMk/>
          <pc:sldMk cId="792683885" sldId="274"/>
        </pc:sldMkLst>
        <pc:spChg chg="mod">
          <ac:chgData name="Fabio PACE - DataSys" userId="5f128c38-951f-4dfa-9c97-3cecf607327f" providerId="ADAL" clId="{D7BA0741-25AB-4ED8-883B-A2BE62B2E2A6}" dt="2022-03-28T09:12:44.907" v="3160" actId="20577"/>
          <ac:spMkLst>
            <pc:docMk/>
            <pc:sldMk cId="792683885" sldId="274"/>
            <ac:spMk id="10" creationId="{B40FAF2C-D538-4BA4-86DE-292385D02B89}"/>
          </ac:spMkLst>
        </pc:spChg>
        <pc:spChg chg="mod">
          <ac:chgData name="Fabio PACE - DataSys" userId="5f128c38-951f-4dfa-9c97-3cecf607327f" providerId="ADAL" clId="{D7BA0741-25AB-4ED8-883B-A2BE62B2E2A6}" dt="2022-03-28T07:35:47.677" v="1230" actId="20577"/>
          <ac:spMkLst>
            <pc:docMk/>
            <pc:sldMk cId="792683885" sldId="274"/>
            <ac:spMk id="13" creationId="{00000000-0000-0000-0000-000000000000}"/>
          </ac:spMkLst>
        </pc:spChg>
        <pc:picChg chg="add mod">
          <ac:chgData name="Fabio PACE - DataSys" userId="5f128c38-951f-4dfa-9c97-3cecf607327f" providerId="ADAL" clId="{D7BA0741-25AB-4ED8-883B-A2BE62B2E2A6}" dt="2022-03-28T07:55:40.378" v="1751" actId="1076"/>
          <ac:picMkLst>
            <pc:docMk/>
            <pc:sldMk cId="792683885" sldId="274"/>
            <ac:picMk id="3" creationId="{BC89B0AE-4B0D-4C98-A19E-0FC89BFC5711}"/>
          </ac:picMkLst>
        </pc:picChg>
        <pc:picChg chg="del">
          <ac:chgData name="Fabio PACE - DataSys" userId="5f128c38-951f-4dfa-9c97-3cecf607327f" providerId="ADAL" clId="{D7BA0741-25AB-4ED8-883B-A2BE62B2E2A6}" dt="2022-03-28T07:35:39.104" v="1197" actId="478"/>
          <ac:picMkLst>
            <pc:docMk/>
            <pc:sldMk cId="792683885" sldId="274"/>
            <ac:picMk id="6" creationId="{3BD30B21-B8EC-4112-B2F0-C83F888A1F6F}"/>
          </ac:picMkLst>
        </pc:picChg>
      </pc:sldChg>
      <pc:sldChg chg="addSp delSp modSp add mod modAnim">
        <pc:chgData name="Fabio PACE - DataSys" userId="5f128c38-951f-4dfa-9c97-3cecf607327f" providerId="ADAL" clId="{D7BA0741-25AB-4ED8-883B-A2BE62B2E2A6}" dt="2022-03-28T08:28:05.129" v="2252" actId="1076"/>
        <pc:sldMkLst>
          <pc:docMk/>
          <pc:sldMk cId="2215310596" sldId="275"/>
        </pc:sldMkLst>
        <pc:spChg chg="mod">
          <ac:chgData name="Fabio PACE - DataSys" userId="5f128c38-951f-4dfa-9c97-3cecf607327f" providerId="ADAL" clId="{D7BA0741-25AB-4ED8-883B-A2BE62B2E2A6}" dt="2022-03-28T08:24:51.217" v="2092" actId="1076"/>
          <ac:spMkLst>
            <pc:docMk/>
            <pc:sldMk cId="2215310596" sldId="275"/>
            <ac:spMk id="10" creationId="{B40FAF2C-D538-4BA4-86DE-292385D02B89}"/>
          </ac:spMkLst>
        </pc:spChg>
        <pc:spChg chg="mod">
          <ac:chgData name="Fabio PACE - DataSys" userId="5f128c38-951f-4dfa-9c97-3cecf607327f" providerId="ADAL" clId="{D7BA0741-25AB-4ED8-883B-A2BE62B2E2A6}" dt="2022-03-28T08:16:24.323" v="1836" actId="20577"/>
          <ac:spMkLst>
            <pc:docMk/>
            <pc:sldMk cId="2215310596" sldId="275"/>
            <ac:spMk id="13" creationId="{00000000-0000-0000-0000-000000000000}"/>
          </ac:spMkLst>
        </pc:spChg>
        <pc:picChg chg="del">
          <ac:chgData name="Fabio PACE - DataSys" userId="5f128c38-951f-4dfa-9c97-3cecf607327f" providerId="ADAL" clId="{D7BA0741-25AB-4ED8-883B-A2BE62B2E2A6}" dt="2022-03-28T08:16:02.160" v="1811" actId="478"/>
          <ac:picMkLst>
            <pc:docMk/>
            <pc:sldMk cId="2215310596" sldId="275"/>
            <ac:picMk id="3" creationId="{BC89B0AE-4B0D-4C98-A19E-0FC89BFC5711}"/>
          </ac:picMkLst>
        </pc:picChg>
        <pc:picChg chg="add mod">
          <ac:chgData name="Fabio PACE - DataSys" userId="5f128c38-951f-4dfa-9c97-3cecf607327f" providerId="ADAL" clId="{D7BA0741-25AB-4ED8-883B-A2BE62B2E2A6}" dt="2022-03-28T08:24:52.559" v="2093" actId="1076"/>
          <ac:picMkLst>
            <pc:docMk/>
            <pc:sldMk cId="2215310596" sldId="275"/>
            <ac:picMk id="5" creationId="{D89F460D-B294-40D9-A613-6AC81DB4F02F}"/>
          </ac:picMkLst>
        </pc:picChg>
        <pc:picChg chg="add mod">
          <ac:chgData name="Fabio PACE - DataSys" userId="5f128c38-951f-4dfa-9c97-3cecf607327f" providerId="ADAL" clId="{D7BA0741-25AB-4ED8-883B-A2BE62B2E2A6}" dt="2022-03-28T08:28:05.129" v="2252" actId="1076"/>
          <ac:picMkLst>
            <pc:docMk/>
            <pc:sldMk cId="2215310596" sldId="275"/>
            <ac:picMk id="7" creationId="{73702B69-5633-4E56-83F9-8C2514BD40E4}"/>
          </ac:picMkLst>
        </pc:picChg>
        <pc:picChg chg="add mod">
          <ac:chgData name="Fabio PACE - DataSys" userId="5f128c38-951f-4dfa-9c97-3cecf607327f" providerId="ADAL" clId="{D7BA0741-25AB-4ED8-883B-A2BE62B2E2A6}" dt="2022-03-28T08:25:07.202" v="2097" actId="1036"/>
          <ac:picMkLst>
            <pc:docMk/>
            <pc:sldMk cId="2215310596" sldId="275"/>
            <ac:picMk id="9" creationId="{06136EAC-7D3A-471F-B247-EC3F3E909122}"/>
          </ac:picMkLst>
        </pc:picChg>
      </pc:sldChg>
      <pc:sldChg chg="addSp delSp modSp add mod delAnim modAnim">
        <pc:chgData name="Fabio PACE - DataSys" userId="5f128c38-951f-4dfa-9c97-3cecf607327f" providerId="ADAL" clId="{D7BA0741-25AB-4ED8-883B-A2BE62B2E2A6}" dt="2022-03-28T08:38:28.633" v="2700"/>
        <pc:sldMkLst>
          <pc:docMk/>
          <pc:sldMk cId="688051451" sldId="276"/>
        </pc:sldMkLst>
        <pc:spChg chg="mod">
          <ac:chgData name="Fabio PACE - DataSys" userId="5f128c38-951f-4dfa-9c97-3cecf607327f" providerId="ADAL" clId="{D7BA0741-25AB-4ED8-883B-A2BE62B2E2A6}" dt="2022-03-28T08:33:30.736" v="2641" actId="1076"/>
          <ac:spMkLst>
            <pc:docMk/>
            <pc:sldMk cId="688051451" sldId="276"/>
            <ac:spMk id="10" creationId="{B40FAF2C-D538-4BA4-86DE-292385D02B89}"/>
          </ac:spMkLst>
        </pc:spChg>
        <pc:spChg chg="mod">
          <ac:chgData name="Fabio PACE - DataSys" userId="5f128c38-951f-4dfa-9c97-3cecf607327f" providerId="ADAL" clId="{D7BA0741-25AB-4ED8-883B-A2BE62B2E2A6}" dt="2022-03-28T08:28:50.934" v="2284" actId="20577"/>
          <ac:spMkLst>
            <pc:docMk/>
            <pc:sldMk cId="688051451" sldId="276"/>
            <ac:spMk id="13" creationId="{00000000-0000-0000-0000-000000000000}"/>
          </ac:spMkLst>
        </pc:spChg>
        <pc:picChg chg="add mod">
          <ac:chgData name="Fabio PACE - DataSys" userId="5f128c38-951f-4dfa-9c97-3cecf607327f" providerId="ADAL" clId="{D7BA0741-25AB-4ED8-883B-A2BE62B2E2A6}" dt="2022-03-28T08:33:54.322" v="2644" actId="1076"/>
          <ac:picMkLst>
            <pc:docMk/>
            <pc:sldMk cId="688051451" sldId="276"/>
            <ac:picMk id="3" creationId="{3333BE43-BF14-4E23-AE21-7784DC2F332A}"/>
          </ac:picMkLst>
        </pc:picChg>
        <pc:picChg chg="del">
          <ac:chgData name="Fabio PACE - DataSys" userId="5f128c38-951f-4dfa-9c97-3cecf607327f" providerId="ADAL" clId="{D7BA0741-25AB-4ED8-883B-A2BE62B2E2A6}" dt="2022-03-28T08:28:16.681" v="2254" actId="478"/>
          <ac:picMkLst>
            <pc:docMk/>
            <pc:sldMk cId="688051451" sldId="276"/>
            <ac:picMk id="5" creationId="{D89F460D-B294-40D9-A613-6AC81DB4F02F}"/>
          </ac:picMkLst>
        </pc:picChg>
        <pc:picChg chg="del">
          <ac:chgData name="Fabio PACE - DataSys" userId="5f128c38-951f-4dfa-9c97-3cecf607327f" providerId="ADAL" clId="{D7BA0741-25AB-4ED8-883B-A2BE62B2E2A6}" dt="2022-03-28T08:28:16.681" v="2254" actId="478"/>
          <ac:picMkLst>
            <pc:docMk/>
            <pc:sldMk cId="688051451" sldId="276"/>
            <ac:picMk id="7" creationId="{73702B69-5633-4E56-83F9-8C2514BD40E4}"/>
          </ac:picMkLst>
        </pc:picChg>
        <pc:picChg chg="add mod">
          <ac:chgData name="Fabio PACE - DataSys" userId="5f128c38-951f-4dfa-9c97-3cecf607327f" providerId="ADAL" clId="{D7BA0741-25AB-4ED8-883B-A2BE62B2E2A6}" dt="2022-03-28T08:34:33.908" v="2649" actId="1076"/>
          <ac:picMkLst>
            <pc:docMk/>
            <pc:sldMk cId="688051451" sldId="276"/>
            <ac:picMk id="8" creationId="{2D682E1E-6F89-4BE3-8B82-2904F8C8C674}"/>
          </ac:picMkLst>
        </pc:picChg>
        <pc:picChg chg="del">
          <ac:chgData name="Fabio PACE - DataSys" userId="5f128c38-951f-4dfa-9c97-3cecf607327f" providerId="ADAL" clId="{D7BA0741-25AB-4ED8-883B-A2BE62B2E2A6}" dt="2022-03-28T08:28:16.681" v="2254" actId="478"/>
          <ac:picMkLst>
            <pc:docMk/>
            <pc:sldMk cId="688051451" sldId="276"/>
            <ac:picMk id="9" creationId="{06136EAC-7D3A-471F-B247-EC3F3E909122}"/>
          </ac:picMkLst>
        </pc:picChg>
        <pc:picChg chg="add mod">
          <ac:chgData name="Fabio PACE - DataSys" userId="5f128c38-951f-4dfa-9c97-3cecf607327f" providerId="ADAL" clId="{D7BA0741-25AB-4ED8-883B-A2BE62B2E2A6}" dt="2022-03-28T08:35:11.846" v="2656" actId="1076"/>
          <ac:picMkLst>
            <pc:docMk/>
            <pc:sldMk cId="688051451" sldId="276"/>
            <ac:picMk id="12" creationId="{307DE7E4-87F2-400B-BF89-86FE5AA84C9B}"/>
          </ac:picMkLst>
        </pc:picChg>
        <pc:picChg chg="add del mod">
          <ac:chgData name="Fabio PACE - DataSys" userId="5f128c38-951f-4dfa-9c97-3cecf607327f" providerId="ADAL" clId="{D7BA0741-25AB-4ED8-883B-A2BE62B2E2A6}" dt="2022-03-28T08:35:27.346" v="2661"/>
          <ac:picMkLst>
            <pc:docMk/>
            <pc:sldMk cId="688051451" sldId="276"/>
            <ac:picMk id="15" creationId="{C583CE3A-AA41-48D0-8A9A-36C7866629B3}"/>
          </ac:picMkLst>
        </pc:picChg>
        <pc:picChg chg="add mod">
          <ac:chgData name="Fabio PACE - DataSys" userId="5f128c38-951f-4dfa-9c97-3cecf607327f" providerId="ADAL" clId="{D7BA0741-25AB-4ED8-883B-A2BE62B2E2A6}" dt="2022-03-28T08:37:59.372" v="2692" actId="1076"/>
          <ac:picMkLst>
            <pc:docMk/>
            <pc:sldMk cId="688051451" sldId="276"/>
            <ac:picMk id="17" creationId="{B58DE0F2-9542-4343-AE5F-16C03B68CA11}"/>
          </ac:picMkLst>
        </pc:picChg>
        <pc:picChg chg="add del mod">
          <ac:chgData name="Fabio PACE - DataSys" userId="5f128c38-951f-4dfa-9c97-3cecf607327f" providerId="ADAL" clId="{D7BA0741-25AB-4ED8-883B-A2BE62B2E2A6}" dt="2022-03-28T08:37:20.434" v="2684" actId="478"/>
          <ac:picMkLst>
            <pc:docMk/>
            <pc:sldMk cId="688051451" sldId="276"/>
            <ac:picMk id="19" creationId="{CE130B24-BCB6-4EF7-BB31-17BDF5C2DF19}"/>
          </ac:picMkLst>
        </pc:picChg>
        <pc:picChg chg="add mod modCrop">
          <ac:chgData name="Fabio PACE - DataSys" userId="5f128c38-951f-4dfa-9c97-3cecf607327f" providerId="ADAL" clId="{D7BA0741-25AB-4ED8-883B-A2BE62B2E2A6}" dt="2022-03-28T08:37:16.964" v="2683" actId="1076"/>
          <ac:picMkLst>
            <pc:docMk/>
            <pc:sldMk cId="688051451" sldId="276"/>
            <ac:picMk id="21" creationId="{55BB7369-04EC-41EA-ADEB-D66C10C3885E}"/>
          </ac:picMkLst>
        </pc:picChg>
      </pc:sldChg>
      <pc:sldChg chg="del">
        <pc:chgData name="Fabio PACE - DataSys" userId="5f128c38-951f-4dfa-9c97-3cecf607327f" providerId="ADAL" clId="{D7BA0741-25AB-4ED8-883B-A2BE62B2E2A6}" dt="2022-03-28T07:03:56.848" v="353" actId="47"/>
        <pc:sldMkLst>
          <pc:docMk/>
          <pc:sldMk cId="1854328585" sldId="276"/>
        </pc:sldMkLst>
      </pc:sldChg>
      <pc:sldChg chg="addSp delSp modSp add mod ord delAnim modAnim">
        <pc:chgData name="Fabio PACE - DataSys" userId="5f128c38-951f-4dfa-9c97-3cecf607327f" providerId="ADAL" clId="{D7BA0741-25AB-4ED8-883B-A2BE62B2E2A6}" dt="2022-03-28T08:44:22.881" v="2961" actId="1076"/>
        <pc:sldMkLst>
          <pc:docMk/>
          <pc:sldMk cId="23962151" sldId="277"/>
        </pc:sldMkLst>
        <pc:spChg chg="mod">
          <ac:chgData name="Fabio PACE - DataSys" userId="5f128c38-951f-4dfa-9c97-3cecf607327f" providerId="ADAL" clId="{D7BA0741-25AB-4ED8-883B-A2BE62B2E2A6}" dt="2022-03-28T08:44:22.881" v="2961" actId="1076"/>
          <ac:spMkLst>
            <pc:docMk/>
            <pc:sldMk cId="23962151" sldId="277"/>
            <ac:spMk id="10" creationId="{B40FAF2C-D538-4BA4-86DE-292385D02B89}"/>
          </ac:spMkLst>
        </pc:spChg>
        <pc:spChg chg="mod">
          <ac:chgData name="Fabio PACE - DataSys" userId="5f128c38-951f-4dfa-9c97-3cecf607327f" providerId="ADAL" clId="{D7BA0741-25AB-4ED8-883B-A2BE62B2E2A6}" dt="2022-03-28T08:39:12.840" v="2726" actId="20577"/>
          <ac:spMkLst>
            <pc:docMk/>
            <pc:sldMk cId="23962151" sldId="277"/>
            <ac:spMk id="13" creationId="{00000000-0000-0000-0000-000000000000}"/>
          </ac:spMkLst>
        </pc:spChg>
        <pc:picChg chg="add mod">
          <ac:chgData name="Fabio PACE - DataSys" userId="5f128c38-951f-4dfa-9c97-3cecf607327f" providerId="ADAL" clId="{D7BA0741-25AB-4ED8-883B-A2BE62B2E2A6}" dt="2022-03-28T08:41:21.430" v="2960" actId="1076"/>
          <ac:picMkLst>
            <pc:docMk/>
            <pc:sldMk cId="23962151" sldId="277"/>
            <ac:picMk id="3" creationId="{0FDD5CED-9E26-4D0C-A491-56D7CAC55744}"/>
          </ac:picMkLst>
        </pc:picChg>
        <pc:picChg chg="del">
          <ac:chgData name="Fabio PACE - DataSys" userId="5f128c38-951f-4dfa-9c97-3cecf607327f" providerId="ADAL" clId="{D7BA0741-25AB-4ED8-883B-A2BE62B2E2A6}" dt="2022-03-28T08:39:16.313" v="2727" actId="478"/>
          <ac:picMkLst>
            <pc:docMk/>
            <pc:sldMk cId="23962151" sldId="277"/>
            <ac:picMk id="5" creationId="{D89F460D-B294-40D9-A613-6AC81DB4F02F}"/>
          </ac:picMkLst>
        </pc:picChg>
        <pc:picChg chg="del">
          <ac:chgData name="Fabio PACE - DataSys" userId="5f128c38-951f-4dfa-9c97-3cecf607327f" providerId="ADAL" clId="{D7BA0741-25AB-4ED8-883B-A2BE62B2E2A6}" dt="2022-03-28T08:39:16.313" v="2727" actId="478"/>
          <ac:picMkLst>
            <pc:docMk/>
            <pc:sldMk cId="23962151" sldId="277"/>
            <ac:picMk id="7" creationId="{73702B69-5633-4E56-83F9-8C2514BD40E4}"/>
          </ac:picMkLst>
        </pc:picChg>
        <pc:picChg chg="del">
          <ac:chgData name="Fabio PACE - DataSys" userId="5f128c38-951f-4dfa-9c97-3cecf607327f" providerId="ADAL" clId="{D7BA0741-25AB-4ED8-883B-A2BE62B2E2A6}" dt="2022-03-28T08:39:16.313" v="2727" actId="478"/>
          <ac:picMkLst>
            <pc:docMk/>
            <pc:sldMk cId="23962151" sldId="277"/>
            <ac:picMk id="9" creationId="{06136EAC-7D3A-471F-B247-EC3F3E909122}"/>
          </ac:picMkLst>
        </pc:picChg>
      </pc:sldChg>
      <pc:sldChg chg="del">
        <pc:chgData name="Fabio PACE - DataSys" userId="5f128c38-951f-4dfa-9c97-3cecf607327f" providerId="ADAL" clId="{D7BA0741-25AB-4ED8-883B-A2BE62B2E2A6}" dt="2022-03-28T07:03:56.848" v="353" actId="47"/>
        <pc:sldMkLst>
          <pc:docMk/>
          <pc:sldMk cId="4225825745" sldId="277"/>
        </pc:sldMkLst>
      </pc:sldChg>
      <pc:sldChg chg="addSp delSp modSp add mod modAnim">
        <pc:chgData name="Fabio PACE - DataSys" userId="5f128c38-951f-4dfa-9c97-3cecf607327f" providerId="ADAL" clId="{D7BA0741-25AB-4ED8-883B-A2BE62B2E2A6}" dt="2022-03-28T08:51:45.709" v="3142" actId="1076"/>
        <pc:sldMkLst>
          <pc:docMk/>
          <pc:sldMk cId="143306068" sldId="278"/>
        </pc:sldMkLst>
        <pc:spChg chg="mod">
          <ac:chgData name="Fabio PACE - DataSys" userId="5f128c38-951f-4dfa-9c97-3cecf607327f" providerId="ADAL" clId="{D7BA0741-25AB-4ED8-883B-A2BE62B2E2A6}" dt="2022-03-28T08:51:45.709" v="3142" actId="1076"/>
          <ac:spMkLst>
            <pc:docMk/>
            <pc:sldMk cId="143306068" sldId="278"/>
            <ac:spMk id="10" creationId="{B40FAF2C-D538-4BA4-86DE-292385D02B89}"/>
          </ac:spMkLst>
        </pc:spChg>
        <pc:spChg chg="mod">
          <ac:chgData name="Fabio PACE - DataSys" userId="5f128c38-951f-4dfa-9c97-3cecf607327f" providerId="ADAL" clId="{D7BA0741-25AB-4ED8-883B-A2BE62B2E2A6}" dt="2022-03-28T08:46:04.216" v="2990" actId="20577"/>
          <ac:spMkLst>
            <pc:docMk/>
            <pc:sldMk cId="143306068" sldId="278"/>
            <ac:spMk id="13" creationId="{00000000-0000-0000-0000-000000000000}"/>
          </ac:spMkLst>
        </pc:spChg>
        <pc:picChg chg="del">
          <ac:chgData name="Fabio PACE - DataSys" userId="5f128c38-951f-4dfa-9c97-3cecf607327f" providerId="ADAL" clId="{D7BA0741-25AB-4ED8-883B-A2BE62B2E2A6}" dt="2022-03-28T08:46:08.131" v="2991" actId="478"/>
          <ac:picMkLst>
            <pc:docMk/>
            <pc:sldMk cId="143306068" sldId="278"/>
            <ac:picMk id="3" creationId="{0FDD5CED-9E26-4D0C-A491-56D7CAC55744}"/>
          </ac:picMkLst>
        </pc:picChg>
        <pc:picChg chg="add mod modCrop">
          <ac:chgData name="Fabio PACE - DataSys" userId="5f128c38-951f-4dfa-9c97-3cecf607327f" providerId="ADAL" clId="{D7BA0741-25AB-4ED8-883B-A2BE62B2E2A6}" dt="2022-03-28T08:51:43.238" v="3140" actId="1076"/>
          <ac:picMkLst>
            <pc:docMk/>
            <pc:sldMk cId="143306068" sldId="278"/>
            <ac:picMk id="5" creationId="{A646C66B-2214-4EEA-81C4-EBBED4F58A10}"/>
          </ac:picMkLst>
        </pc:picChg>
        <pc:picChg chg="add mod">
          <ac:chgData name="Fabio PACE - DataSys" userId="5f128c38-951f-4dfa-9c97-3cecf607327f" providerId="ADAL" clId="{D7BA0741-25AB-4ED8-883B-A2BE62B2E2A6}" dt="2022-03-28T08:51:45.150" v="3141" actId="1076"/>
          <ac:picMkLst>
            <pc:docMk/>
            <pc:sldMk cId="143306068" sldId="278"/>
            <ac:picMk id="7" creationId="{B2DF5142-6B42-44B6-8C85-5326BD43E670}"/>
          </ac:picMkLst>
        </pc:picChg>
      </pc:sldChg>
      <pc:sldChg chg="del">
        <pc:chgData name="Fabio PACE - DataSys" userId="5f128c38-951f-4dfa-9c97-3cecf607327f" providerId="ADAL" clId="{D7BA0741-25AB-4ED8-883B-A2BE62B2E2A6}" dt="2022-03-28T07:03:56.848" v="353" actId="47"/>
        <pc:sldMkLst>
          <pc:docMk/>
          <pc:sldMk cId="1230213343" sldId="278"/>
        </pc:sldMkLst>
      </pc:sldChg>
      <pc:sldChg chg="del">
        <pc:chgData name="Fabio PACE - DataSys" userId="5f128c38-951f-4dfa-9c97-3cecf607327f" providerId="ADAL" clId="{D7BA0741-25AB-4ED8-883B-A2BE62B2E2A6}" dt="2022-03-28T07:03:56.848" v="353" actId="47"/>
        <pc:sldMkLst>
          <pc:docMk/>
          <pc:sldMk cId="597745805" sldId="279"/>
        </pc:sldMkLst>
      </pc:sldChg>
      <pc:sldChg chg="modSp add mod">
        <pc:chgData name="Fabio PACE - DataSys" userId="5f128c38-951f-4dfa-9c97-3cecf607327f" providerId="ADAL" clId="{D7BA0741-25AB-4ED8-883B-A2BE62B2E2A6}" dt="2022-03-28T10:12:11.013" v="3198" actId="20577"/>
        <pc:sldMkLst>
          <pc:docMk/>
          <pc:sldMk cId="2271439474" sldId="279"/>
        </pc:sldMkLst>
        <pc:spChg chg="mod">
          <ac:chgData name="Fabio PACE - DataSys" userId="5f128c38-951f-4dfa-9c97-3cecf607327f" providerId="ADAL" clId="{D7BA0741-25AB-4ED8-883B-A2BE62B2E2A6}" dt="2022-03-28T10:12:11.013" v="3198" actId="20577"/>
          <ac:spMkLst>
            <pc:docMk/>
            <pc:sldMk cId="2271439474" sldId="279"/>
            <ac:spMk id="2" creationId="{00000000-0000-0000-0000-000000000000}"/>
          </ac:spMkLst>
        </pc:spChg>
      </pc:sldChg>
      <pc:sldChg chg="new del">
        <pc:chgData name="Fabio PACE - DataSys" userId="5f128c38-951f-4dfa-9c97-3cecf607327f" providerId="ADAL" clId="{D7BA0741-25AB-4ED8-883B-A2BE62B2E2A6}" dt="2022-03-28T09:41:53.409" v="3162" actId="680"/>
        <pc:sldMkLst>
          <pc:docMk/>
          <pc:sldMk cId="3934787706" sldId="279"/>
        </pc:sldMkLst>
      </pc:sldChg>
      <pc:sldChg chg="addSp delSp modSp add mod ord modAnim">
        <pc:chgData name="Fabio PACE - DataSys" userId="5f128c38-951f-4dfa-9c97-3cecf607327f" providerId="ADAL" clId="{D7BA0741-25AB-4ED8-883B-A2BE62B2E2A6}" dt="2022-03-28T10:25:17.658" v="3437" actId="1076"/>
        <pc:sldMkLst>
          <pc:docMk/>
          <pc:sldMk cId="86149585" sldId="280"/>
        </pc:sldMkLst>
        <pc:spChg chg="mod">
          <ac:chgData name="Fabio PACE - DataSys" userId="5f128c38-951f-4dfa-9c97-3cecf607327f" providerId="ADAL" clId="{D7BA0741-25AB-4ED8-883B-A2BE62B2E2A6}" dt="2022-03-28T10:18:51.596" v="3429" actId="20577"/>
          <ac:spMkLst>
            <pc:docMk/>
            <pc:sldMk cId="86149585" sldId="280"/>
            <ac:spMk id="10" creationId="{B40FAF2C-D538-4BA4-86DE-292385D02B89}"/>
          </ac:spMkLst>
        </pc:spChg>
        <pc:spChg chg="mod">
          <ac:chgData name="Fabio PACE - DataSys" userId="5f128c38-951f-4dfa-9c97-3cecf607327f" providerId="ADAL" clId="{D7BA0741-25AB-4ED8-883B-A2BE62B2E2A6}" dt="2022-03-28T10:13:22.063" v="3251" actId="20577"/>
          <ac:spMkLst>
            <pc:docMk/>
            <pc:sldMk cId="86149585" sldId="280"/>
            <ac:spMk id="13" creationId="{00000000-0000-0000-0000-000000000000}"/>
          </ac:spMkLst>
        </pc:spChg>
        <pc:picChg chg="add mod">
          <ac:chgData name="Fabio PACE - DataSys" userId="5f128c38-951f-4dfa-9c97-3cecf607327f" providerId="ADAL" clId="{D7BA0741-25AB-4ED8-883B-A2BE62B2E2A6}" dt="2022-03-28T10:25:17.658" v="3437" actId="1076"/>
          <ac:picMkLst>
            <pc:docMk/>
            <pc:sldMk cId="86149585" sldId="280"/>
            <ac:picMk id="3" creationId="{8B78D4F1-EA5D-4B6B-AB9C-056013D4CD8D}"/>
          </ac:picMkLst>
        </pc:picChg>
        <pc:picChg chg="del">
          <ac:chgData name="Fabio PACE - DataSys" userId="5f128c38-951f-4dfa-9c97-3cecf607327f" providerId="ADAL" clId="{D7BA0741-25AB-4ED8-883B-A2BE62B2E2A6}" dt="2022-03-28T10:12:35.726" v="3235" actId="478"/>
          <ac:picMkLst>
            <pc:docMk/>
            <pc:sldMk cId="86149585" sldId="280"/>
            <ac:picMk id="5" creationId="{A646C66B-2214-4EEA-81C4-EBBED4F58A10}"/>
          </ac:picMkLst>
        </pc:picChg>
        <pc:picChg chg="del">
          <ac:chgData name="Fabio PACE - DataSys" userId="5f128c38-951f-4dfa-9c97-3cecf607327f" providerId="ADAL" clId="{D7BA0741-25AB-4ED8-883B-A2BE62B2E2A6}" dt="2022-03-28T10:12:35.726" v="3235" actId="478"/>
          <ac:picMkLst>
            <pc:docMk/>
            <pc:sldMk cId="86149585" sldId="280"/>
            <ac:picMk id="7" creationId="{B2DF5142-6B42-44B6-8C85-5326BD43E670}"/>
          </ac:picMkLst>
        </pc:picChg>
      </pc:sldChg>
      <pc:sldChg chg="del">
        <pc:chgData name="Fabio PACE - DataSys" userId="5f128c38-951f-4dfa-9c97-3cecf607327f" providerId="ADAL" clId="{D7BA0741-25AB-4ED8-883B-A2BE62B2E2A6}" dt="2022-03-28T07:03:56.848" v="353" actId="47"/>
        <pc:sldMkLst>
          <pc:docMk/>
          <pc:sldMk cId="223272590" sldId="280"/>
        </pc:sldMkLst>
      </pc:sldChg>
      <pc:sldChg chg="del">
        <pc:chgData name="Fabio PACE - DataSys" userId="5f128c38-951f-4dfa-9c97-3cecf607327f" providerId="ADAL" clId="{D7BA0741-25AB-4ED8-883B-A2BE62B2E2A6}" dt="2022-03-28T07:03:56.848" v="353" actId="47"/>
        <pc:sldMkLst>
          <pc:docMk/>
          <pc:sldMk cId="35037816" sldId="281"/>
        </pc:sldMkLst>
      </pc:sldChg>
      <pc:sldChg chg="addSp delSp modSp add mod modAnim">
        <pc:chgData name="Fabio PACE - DataSys" userId="5f128c38-951f-4dfa-9c97-3cecf607327f" providerId="ADAL" clId="{D7BA0741-25AB-4ED8-883B-A2BE62B2E2A6}" dt="2022-03-28T10:34:39.259" v="3997" actId="1076"/>
        <pc:sldMkLst>
          <pc:docMk/>
          <pc:sldMk cId="3580573093" sldId="281"/>
        </pc:sldMkLst>
        <pc:spChg chg="add mod">
          <ac:chgData name="Fabio PACE - DataSys" userId="5f128c38-951f-4dfa-9c97-3cecf607327f" providerId="ADAL" clId="{D7BA0741-25AB-4ED8-883B-A2BE62B2E2A6}" dt="2022-03-28T10:32:34.788" v="3954" actId="20577"/>
          <ac:spMkLst>
            <pc:docMk/>
            <pc:sldMk cId="3580573093" sldId="281"/>
            <ac:spMk id="2" creationId="{A46B7BAF-7D93-4830-AEAC-3D1F0446C403}"/>
          </ac:spMkLst>
        </pc:spChg>
        <pc:spChg chg="add mod">
          <ac:chgData name="Fabio PACE - DataSys" userId="5f128c38-951f-4dfa-9c97-3cecf607327f" providerId="ADAL" clId="{D7BA0741-25AB-4ED8-883B-A2BE62B2E2A6}" dt="2022-03-28T10:34:39.259" v="3997" actId="1076"/>
          <ac:spMkLst>
            <pc:docMk/>
            <pc:sldMk cId="3580573093" sldId="281"/>
            <ac:spMk id="5" creationId="{4209089D-1CA9-4471-B029-77F808726963}"/>
          </ac:spMkLst>
        </pc:spChg>
        <pc:spChg chg="mod">
          <ac:chgData name="Fabio PACE - DataSys" userId="5f128c38-951f-4dfa-9c97-3cecf607327f" providerId="ADAL" clId="{D7BA0741-25AB-4ED8-883B-A2BE62B2E2A6}" dt="2022-03-28T10:31:46.989" v="3942" actId="1076"/>
          <ac:spMkLst>
            <pc:docMk/>
            <pc:sldMk cId="3580573093" sldId="281"/>
            <ac:spMk id="10" creationId="{B40FAF2C-D538-4BA4-86DE-292385D02B89}"/>
          </ac:spMkLst>
        </pc:spChg>
        <pc:spChg chg="mod">
          <ac:chgData name="Fabio PACE - DataSys" userId="5f128c38-951f-4dfa-9c97-3cecf607327f" providerId="ADAL" clId="{D7BA0741-25AB-4ED8-883B-A2BE62B2E2A6}" dt="2022-03-28T10:27:44.670" v="3644" actId="20577"/>
          <ac:spMkLst>
            <pc:docMk/>
            <pc:sldMk cId="3580573093" sldId="281"/>
            <ac:spMk id="13" creationId="{00000000-0000-0000-0000-000000000000}"/>
          </ac:spMkLst>
        </pc:spChg>
        <pc:picChg chg="del">
          <ac:chgData name="Fabio PACE - DataSys" userId="5f128c38-951f-4dfa-9c97-3cecf607327f" providerId="ADAL" clId="{D7BA0741-25AB-4ED8-883B-A2BE62B2E2A6}" dt="2022-03-28T10:25:46.445" v="3454" actId="478"/>
          <ac:picMkLst>
            <pc:docMk/>
            <pc:sldMk cId="3580573093" sldId="281"/>
            <ac:picMk id="3" creationId="{8B78D4F1-EA5D-4B6B-AB9C-056013D4CD8D}"/>
          </ac:picMkLst>
        </pc:picChg>
      </pc:sldChg>
      <pc:sldChg chg="modSp add mod ord">
        <pc:chgData name="Fabio PACE - DataSys" userId="5f128c38-951f-4dfa-9c97-3cecf607327f" providerId="ADAL" clId="{D7BA0741-25AB-4ED8-883B-A2BE62B2E2A6}" dt="2022-03-28T11:27:09.287" v="4033" actId="20577"/>
        <pc:sldMkLst>
          <pc:docMk/>
          <pc:sldMk cId="3631957510" sldId="282"/>
        </pc:sldMkLst>
        <pc:spChg chg="mod">
          <ac:chgData name="Fabio PACE - DataSys" userId="5f128c38-951f-4dfa-9c97-3cecf607327f" providerId="ADAL" clId="{D7BA0741-25AB-4ED8-883B-A2BE62B2E2A6}" dt="2022-03-28T11:27:09.287" v="4033" actId="20577"/>
          <ac:spMkLst>
            <pc:docMk/>
            <pc:sldMk cId="3631957510" sldId="282"/>
            <ac:spMk id="2" creationId="{00000000-0000-0000-0000-000000000000}"/>
          </ac:spMkLst>
        </pc:spChg>
      </pc:sldChg>
      <pc:sldChg chg="del">
        <pc:chgData name="Fabio PACE - DataSys" userId="5f128c38-951f-4dfa-9c97-3cecf607327f" providerId="ADAL" clId="{D7BA0741-25AB-4ED8-883B-A2BE62B2E2A6}" dt="2022-03-28T07:03:56.848" v="353" actId="47"/>
        <pc:sldMkLst>
          <pc:docMk/>
          <pc:sldMk cId="4011747044" sldId="282"/>
        </pc:sldMkLst>
      </pc:sldChg>
      <pc:sldChg chg="addSp delSp modSp add mod ord delAnim">
        <pc:chgData name="Fabio PACE - DataSys" userId="5f128c38-951f-4dfa-9c97-3cecf607327f" providerId="ADAL" clId="{D7BA0741-25AB-4ED8-883B-A2BE62B2E2A6}" dt="2022-03-28T11:33:23.941" v="4121" actId="1076"/>
        <pc:sldMkLst>
          <pc:docMk/>
          <pc:sldMk cId="2184918145" sldId="283"/>
        </pc:sldMkLst>
        <pc:spChg chg="add mod">
          <ac:chgData name="Fabio PACE - DataSys" userId="5f128c38-951f-4dfa-9c97-3cecf607327f" providerId="ADAL" clId="{D7BA0741-25AB-4ED8-883B-A2BE62B2E2A6}" dt="2022-03-28T11:33:14.952" v="4118" actId="20577"/>
          <ac:spMkLst>
            <pc:docMk/>
            <pc:sldMk cId="2184918145" sldId="283"/>
            <ac:spMk id="6" creationId="{AB526792-E8E7-4736-A672-7F31603E9BC8}"/>
          </ac:spMkLst>
        </pc:spChg>
        <pc:spChg chg="del">
          <ac:chgData name="Fabio PACE - DataSys" userId="5f128c38-951f-4dfa-9c97-3cecf607327f" providerId="ADAL" clId="{D7BA0741-25AB-4ED8-883B-A2BE62B2E2A6}" dt="2022-03-28T11:27:55.381" v="4053" actId="478"/>
          <ac:spMkLst>
            <pc:docMk/>
            <pc:sldMk cId="2184918145" sldId="283"/>
            <ac:spMk id="10" creationId="{B40FAF2C-D538-4BA4-86DE-292385D02B89}"/>
          </ac:spMkLst>
        </pc:spChg>
        <pc:spChg chg="mod">
          <ac:chgData name="Fabio PACE - DataSys" userId="5f128c38-951f-4dfa-9c97-3cecf607327f" providerId="ADAL" clId="{D7BA0741-25AB-4ED8-883B-A2BE62B2E2A6}" dt="2022-03-28T11:29:07.517" v="4089" actId="20577"/>
          <ac:spMkLst>
            <pc:docMk/>
            <pc:sldMk cId="2184918145" sldId="283"/>
            <ac:spMk id="13" creationId="{00000000-0000-0000-0000-000000000000}"/>
          </ac:spMkLst>
        </pc:spChg>
        <pc:graphicFrameChg chg="add del mod">
          <ac:chgData name="Fabio PACE - DataSys" userId="5f128c38-951f-4dfa-9c97-3cecf607327f" providerId="ADAL" clId="{D7BA0741-25AB-4ED8-883B-A2BE62B2E2A6}" dt="2022-03-28T11:32:47.168" v="4113" actId="478"/>
          <ac:graphicFrameMkLst>
            <pc:docMk/>
            <pc:sldMk cId="2184918145" sldId="283"/>
            <ac:graphicFrameMk id="9" creationId="{3E4471BE-B72B-435E-986A-B3BA7B7F420D}"/>
          </ac:graphicFrameMkLst>
        </pc:graphicFrameChg>
        <pc:picChg chg="del">
          <ac:chgData name="Fabio PACE - DataSys" userId="5f128c38-951f-4dfa-9c97-3cecf607327f" providerId="ADAL" clId="{D7BA0741-25AB-4ED8-883B-A2BE62B2E2A6}" dt="2022-03-28T11:27:19.312" v="4037" actId="478"/>
          <ac:picMkLst>
            <pc:docMk/>
            <pc:sldMk cId="2184918145" sldId="283"/>
            <ac:picMk id="3" creationId="{8B78D4F1-EA5D-4B6B-AB9C-056013D4CD8D}"/>
          </ac:picMkLst>
        </pc:picChg>
        <pc:picChg chg="add mod">
          <ac:chgData name="Fabio PACE - DataSys" userId="5f128c38-951f-4dfa-9c97-3cecf607327f" providerId="ADAL" clId="{D7BA0741-25AB-4ED8-883B-A2BE62B2E2A6}" dt="2022-03-28T11:33:23.941" v="4121" actId="1076"/>
          <ac:picMkLst>
            <pc:docMk/>
            <pc:sldMk cId="2184918145" sldId="283"/>
            <ac:picMk id="5" creationId="{852015D1-BCDF-41EF-8CDB-2DCEEFF6DB57}"/>
          </ac:picMkLst>
        </pc:picChg>
        <pc:cxnChg chg="add mod">
          <ac:chgData name="Fabio PACE - DataSys" userId="5f128c38-951f-4dfa-9c97-3cecf607327f" providerId="ADAL" clId="{D7BA0741-25AB-4ED8-883B-A2BE62B2E2A6}" dt="2022-03-28T11:33:12.122" v="4117" actId="1076"/>
          <ac:cxnSpMkLst>
            <pc:docMk/>
            <pc:sldMk cId="2184918145" sldId="283"/>
            <ac:cxnSpMk id="12" creationId="{8EF92D53-4628-4706-9798-188BA3FACFCD}"/>
          </ac:cxnSpMkLst>
        </pc:cxnChg>
      </pc:sldChg>
      <pc:sldChg chg="del">
        <pc:chgData name="Fabio PACE - DataSys" userId="5f128c38-951f-4dfa-9c97-3cecf607327f" providerId="ADAL" clId="{D7BA0741-25AB-4ED8-883B-A2BE62B2E2A6}" dt="2022-03-28T07:03:56.848" v="353" actId="47"/>
        <pc:sldMkLst>
          <pc:docMk/>
          <pc:sldMk cId="1716396609" sldId="284"/>
        </pc:sldMkLst>
      </pc:sldChg>
      <pc:sldChg chg="addSp modSp add mod">
        <pc:chgData name="Fabio PACE - DataSys" userId="5f128c38-951f-4dfa-9c97-3cecf607327f" providerId="ADAL" clId="{D7BA0741-25AB-4ED8-883B-A2BE62B2E2A6}" dt="2022-03-28T11:38:35.770" v="4239" actId="1076"/>
        <pc:sldMkLst>
          <pc:docMk/>
          <pc:sldMk cId="3413343329" sldId="284"/>
        </pc:sldMkLst>
        <pc:spChg chg="mod">
          <ac:chgData name="Fabio PACE - DataSys" userId="5f128c38-951f-4dfa-9c97-3cecf607327f" providerId="ADAL" clId="{D7BA0741-25AB-4ED8-883B-A2BE62B2E2A6}" dt="2022-03-28T11:37:39.403" v="4229" actId="1036"/>
          <ac:spMkLst>
            <pc:docMk/>
            <pc:sldMk cId="3413343329" sldId="284"/>
            <ac:spMk id="6" creationId="{AB526792-E8E7-4736-A672-7F31603E9BC8}"/>
          </ac:spMkLst>
        </pc:spChg>
        <pc:spChg chg="add mod">
          <ac:chgData name="Fabio PACE - DataSys" userId="5f128c38-951f-4dfa-9c97-3cecf607327f" providerId="ADAL" clId="{D7BA0741-25AB-4ED8-883B-A2BE62B2E2A6}" dt="2022-03-28T11:37:44.503" v="4235" actId="1036"/>
          <ac:spMkLst>
            <pc:docMk/>
            <pc:sldMk cId="3413343329" sldId="284"/>
            <ac:spMk id="9" creationId="{E6A3B78F-674F-46A3-8A82-373C291C02B3}"/>
          </ac:spMkLst>
        </pc:spChg>
        <pc:spChg chg="mod">
          <ac:chgData name="Fabio PACE - DataSys" userId="5f128c38-951f-4dfa-9c97-3cecf607327f" providerId="ADAL" clId="{D7BA0741-25AB-4ED8-883B-A2BE62B2E2A6}" dt="2022-03-28T11:33:31.391" v="4124" actId="20577"/>
          <ac:spMkLst>
            <pc:docMk/>
            <pc:sldMk cId="3413343329" sldId="284"/>
            <ac:spMk id="13" creationId="{00000000-0000-0000-0000-000000000000}"/>
          </ac:spMkLst>
        </pc:spChg>
        <pc:picChg chg="mod">
          <ac:chgData name="Fabio PACE - DataSys" userId="5f128c38-951f-4dfa-9c97-3cecf607327f" providerId="ADAL" clId="{D7BA0741-25AB-4ED8-883B-A2BE62B2E2A6}" dt="2022-03-28T11:37:39.403" v="4229" actId="1036"/>
          <ac:picMkLst>
            <pc:docMk/>
            <pc:sldMk cId="3413343329" sldId="284"/>
            <ac:picMk id="5" creationId="{852015D1-BCDF-41EF-8CDB-2DCEEFF6DB57}"/>
          </ac:picMkLst>
        </pc:picChg>
        <pc:picChg chg="add mod">
          <ac:chgData name="Fabio PACE - DataSys" userId="5f128c38-951f-4dfa-9c97-3cecf607327f" providerId="ADAL" clId="{D7BA0741-25AB-4ED8-883B-A2BE62B2E2A6}" dt="2022-03-28T11:38:35.770" v="4239" actId="1076"/>
          <ac:picMkLst>
            <pc:docMk/>
            <pc:sldMk cId="3413343329" sldId="284"/>
            <ac:picMk id="11" creationId="{01EC9C45-74AC-4F7E-976A-721806484609}"/>
          </ac:picMkLst>
        </pc:picChg>
        <pc:cxnChg chg="add mod">
          <ac:chgData name="Fabio PACE - DataSys" userId="5f128c38-951f-4dfa-9c97-3cecf607327f" providerId="ADAL" clId="{D7BA0741-25AB-4ED8-883B-A2BE62B2E2A6}" dt="2022-03-28T11:37:44.503" v="4235" actId="1036"/>
          <ac:cxnSpMkLst>
            <pc:docMk/>
            <pc:sldMk cId="3413343329" sldId="284"/>
            <ac:cxnSpMk id="10" creationId="{D3634118-1BCD-4AFA-895A-F9B8666B3A06}"/>
          </ac:cxnSpMkLst>
        </pc:cxnChg>
        <pc:cxnChg chg="mod">
          <ac:chgData name="Fabio PACE - DataSys" userId="5f128c38-951f-4dfa-9c97-3cecf607327f" providerId="ADAL" clId="{D7BA0741-25AB-4ED8-883B-A2BE62B2E2A6}" dt="2022-03-28T11:37:39.403" v="4229" actId="1036"/>
          <ac:cxnSpMkLst>
            <pc:docMk/>
            <pc:sldMk cId="3413343329" sldId="284"/>
            <ac:cxnSpMk id="12" creationId="{8EF92D53-4628-4706-9798-188BA3FACFCD}"/>
          </ac:cxnSpMkLst>
        </pc:cxnChg>
      </pc:sldChg>
      <pc:sldChg chg="modSp add mod">
        <pc:chgData name="Fabio PACE - DataSys" userId="5f128c38-951f-4dfa-9c97-3cecf607327f" providerId="ADAL" clId="{D7BA0741-25AB-4ED8-883B-A2BE62B2E2A6}" dt="2022-03-28T11:44:08.624" v="4511" actId="20577"/>
        <pc:sldMkLst>
          <pc:docMk/>
          <pc:sldMk cId="641309321" sldId="285"/>
        </pc:sldMkLst>
        <pc:spChg chg="mod">
          <ac:chgData name="Fabio PACE - DataSys" userId="5f128c38-951f-4dfa-9c97-3cecf607327f" providerId="ADAL" clId="{D7BA0741-25AB-4ED8-883B-A2BE62B2E2A6}" dt="2022-03-28T11:44:08.624" v="4511" actId="20577"/>
          <ac:spMkLst>
            <pc:docMk/>
            <pc:sldMk cId="641309321" sldId="285"/>
            <ac:spMk id="6" creationId="{AB526792-E8E7-4736-A672-7F31603E9BC8}"/>
          </ac:spMkLst>
        </pc:spChg>
        <pc:spChg chg="mod">
          <ac:chgData name="Fabio PACE - DataSys" userId="5f128c38-951f-4dfa-9c97-3cecf607327f" providerId="ADAL" clId="{D7BA0741-25AB-4ED8-883B-A2BE62B2E2A6}" dt="2022-03-28T11:43:45.290" v="4504" actId="14100"/>
          <ac:spMkLst>
            <pc:docMk/>
            <pc:sldMk cId="641309321" sldId="285"/>
            <ac:spMk id="9" creationId="{E6A3B78F-674F-46A3-8A82-373C291C02B3}"/>
          </ac:spMkLst>
        </pc:spChg>
        <pc:spChg chg="mod">
          <ac:chgData name="Fabio PACE - DataSys" userId="5f128c38-951f-4dfa-9c97-3cecf607327f" providerId="ADAL" clId="{D7BA0741-25AB-4ED8-883B-A2BE62B2E2A6}" dt="2022-03-28T11:38:48.685" v="4242" actId="20577"/>
          <ac:spMkLst>
            <pc:docMk/>
            <pc:sldMk cId="641309321" sldId="285"/>
            <ac:spMk id="13" creationId="{00000000-0000-0000-0000-000000000000}"/>
          </ac:spMkLst>
        </pc:spChg>
        <pc:picChg chg="mod">
          <ac:chgData name="Fabio PACE - DataSys" userId="5f128c38-951f-4dfa-9c97-3cecf607327f" providerId="ADAL" clId="{D7BA0741-25AB-4ED8-883B-A2BE62B2E2A6}" dt="2022-03-28T11:41:34.327" v="4287" actId="1076"/>
          <ac:picMkLst>
            <pc:docMk/>
            <pc:sldMk cId="641309321" sldId="285"/>
            <ac:picMk id="5" creationId="{852015D1-BCDF-41EF-8CDB-2DCEEFF6DB57}"/>
          </ac:picMkLst>
        </pc:picChg>
        <pc:picChg chg="mod">
          <ac:chgData name="Fabio PACE - DataSys" userId="5f128c38-951f-4dfa-9c97-3cecf607327f" providerId="ADAL" clId="{D7BA0741-25AB-4ED8-883B-A2BE62B2E2A6}" dt="2022-03-28T11:43:56.915" v="4507" actId="1076"/>
          <ac:picMkLst>
            <pc:docMk/>
            <pc:sldMk cId="641309321" sldId="285"/>
            <ac:picMk id="11" creationId="{01EC9C45-74AC-4F7E-976A-721806484609}"/>
          </ac:picMkLst>
        </pc:picChg>
        <pc:cxnChg chg="mod">
          <ac:chgData name="Fabio PACE - DataSys" userId="5f128c38-951f-4dfa-9c97-3cecf607327f" providerId="ADAL" clId="{D7BA0741-25AB-4ED8-883B-A2BE62B2E2A6}" dt="2022-03-28T11:43:54.323" v="4506" actId="14100"/>
          <ac:cxnSpMkLst>
            <pc:docMk/>
            <pc:sldMk cId="641309321" sldId="285"/>
            <ac:cxnSpMk id="10" creationId="{D3634118-1BCD-4AFA-895A-F9B8666B3A06}"/>
          </ac:cxnSpMkLst>
        </pc:cxnChg>
      </pc:sldChg>
      <pc:sldChg chg="del">
        <pc:chgData name="Fabio PACE - DataSys" userId="5f128c38-951f-4dfa-9c97-3cecf607327f" providerId="ADAL" clId="{D7BA0741-25AB-4ED8-883B-A2BE62B2E2A6}" dt="2022-03-28T07:03:56.848" v="353" actId="47"/>
        <pc:sldMkLst>
          <pc:docMk/>
          <pc:sldMk cId="2341824328" sldId="285"/>
        </pc:sldMkLst>
      </pc:sldChg>
      <pc:sldChg chg="del">
        <pc:chgData name="Fabio PACE - DataSys" userId="5f128c38-951f-4dfa-9c97-3cecf607327f" providerId="ADAL" clId="{D7BA0741-25AB-4ED8-883B-A2BE62B2E2A6}" dt="2022-03-28T07:03:56.848" v="353" actId="47"/>
        <pc:sldMkLst>
          <pc:docMk/>
          <pc:sldMk cId="1827805022" sldId="286"/>
        </pc:sldMkLst>
      </pc:sldChg>
      <pc:sldChg chg="addSp delSp modSp add mod">
        <pc:chgData name="Fabio PACE - DataSys" userId="5f128c38-951f-4dfa-9c97-3cecf607327f" providerId="ADAL" clId="{D7BA0741-25AB-4ED8-883B-A2BE62B2E2A6}" dt="2022-03-28T11:55:25.380" v="4712" actId="20577"/>
        <pc:sldMkLst>
          <pc:docMk/>
          <pc:sldMk cId="3202506722" sldId="286"/>
        </pc:sldMkLst>
        <pc:spChg chg="mod">
          <ac:chgData name="Fabio PACE - DataSys" userId="5f128c38-951f-4dfa-9c97-3cecf607327f" providerId="ADAL" clId="{D7BA0741-25AB-4ED8-883B-A2BE62B2E2A6}" dt="2022-03-28T11:44:39.071" v="4525" actId="20577"/>
          <ac:spMkLst>
            <pc:docMk/>
            <pc:sldMk cId="3202506722" sldId="286"/>
            <ac:spMk id="6" creationId="{AB526792-E8E7-4736-A672-7F31603E9BC8}"/>
          </ac:spMkLst>
        </pc:spChg>
        <pc:spChg chg="mod">
          <ac:chgData name="Fabio PACE - DataSys" userId="5f128c38-951f-4dfa-9c97-3cecf607327f" providerId="ADAL" clId="{D7BA0741-25AB-4ED8-883B-A2BE62B2E2A6}" dt="2022-03-28T11:55:25.380" v="4712" actId="20577"/>
          <ac:spMkLst>
            <pc:docMk/>
            <pc:sldMk cId="3202506722" sldId="286"/>
            <ac:spMk id="9" creationId="{E6A3B78F-674F-46A3-8A82-373C291C02B3}"/>
          </ac:spMkLst>
        </pc:spChg>
        <pc:spChg chg="mod">
          <ac:chgData name="Fabio PACE - DataSys" userId="5f128c38-951f-4dfa-9c97-3cecf607327f" providerId="ADAL" clId="{D7BA0741-25AB-4ED8-883B-A2BE62B2E2A6}" dt="2022-03-28T11:44:16.022" v="4515" actId="20577"/>
          <ac:spMkLst>
            <pc:docMk/>
            <pc:sldMk cId="3202506722" sldId="286"/>
            <ac:spMk id="13" creationId="{00000000-0000-0000-0000-000000000000}"/>
          </ac:spMkLst>
        </pc:spChg>
        <pc:picChg chg="add mod modCrop">
          <ac:chgData name="Fabio PACE - DataSys" userId="5f128c38-951f-4dfa-9c97-3cecf607327f" providerId="ADAL" clId="{D7BA0741-25AB-4ED8-883B-A2BE62B2E2A6}" dt="2022-03-28T11:50:16.566" v="4536" actId="1076"/>
          <ac:picMkLst>
            <pc:docMk/>
            <pc:sldMk cId="3202506722" sldId="286"/>
            <ac:picMk id="3" creationId="{EB0B65B2-6D05-4F8D-B05D-35EDB0B2B50C}"/>
          </ac:picMkLst>
        </pc:picChg>
        <pc:picChg chg="del">
          <ac:chgData name="Fabio PACE - DataSys" userId="5f128c38-951f-4dfa-9c97-3cecf607327f" providerId="ADAL" clId="{D7BA0741-25AB-4ED8-883B-A2BE62B2E2A6}" dt="2022-03-28T11:49:35.384" v="4526" actId="478"/>
          <ac:picMkLst>
            <pc:docMk/>
            <pc:sldMk cId="3202506722" sldId="286"/>
            <ac:picMk id="5" creationId="{852015D1-BCDF-41EF-8CDB-2DCEEFF6DB57}"/>
          </ac:picMkLst>
        </pc:picChg>
        <pc:picChg chg="add mod">
          <ac:chgData name="Fabio PACE - DataSys" userId="5f128c38-951f-4dfa-9c97-3cecf607327f" providerId="ADAL" clId="{D7BA0741-25AB-4ED8-883B-A2BE62B2E2A6}" dt="2022-03-28T11:55:15.879" v="4692" actId="1076"/>
          <ac:picMkLst>
            <pc:docMk/>
            <pc:sldMk cId="3202506722" sldId="286"/>
            <ac:picMk id="8" creationId="{DA436FA8-8205-456E-B454-61BD64792A29}"/>
          </ac:picMkLst>
        </pc:picChg>
        <pc:picChg chg="del">
          <ac:chgData name="Fabio PACE - DataSys" userId="5f128c38-951f-4dfa-9c97-3cecf607327f" providerId="ADAL" clId="{D7BA0741-25AB-4ED8-883B-A2BE62B2E2A6}" dt="2022-03-28T11:50:04.383" v="4531" actId="478"/>
          <ac:picMkLst>
            <pc:docMk/>
            <pc:sldMk cId="3202506722" sldId="286"/>
            <ac:picMk id="11" creationId="{01EC9C45-74AC-4F7E-976A-721806484609}"/>
          </ac:picMkLst>
        </pc:picChg>
        <pc:cxnChg chg="mod">
          <ac:chgData name="Fabio PACE - DataSys" userId="5f128c38-951f-4dfa-9c97-3cecf607327f" providerId="ADAL" clId="{D7BA0741-25AB-4ED8-883B-A2BE62B2E2A6}" dt="2022-03-28T11:55:14.255" v="4691" actId="14100"/>
          <ac:cxnSpMkLst>
            <pc:docMk/>
            <pc:sldMk cId="3202506722" sldId="286"/>
            <ac:cxnSpMk id="10" creationId="{D3634118-1BCD-4AFA-895A-F9B8666B3A06}"/>
          </ac:cxnSpMkLst>
        </pc:cxnChg>
      </pc:sldChg>
      <pc:sldChg chg="addSp delSp modSp add mod">
        <pc:chgData name="Fabio PACE - DataSys" userId="5f128c38-951f-4dfa-9c97-3cecf607327f" providerId="ADAL" clId="{D7BA0741-25AB-4ED8-883B-A2BE62B2E2A6}" dt="2022-03-28T11:59:29.283" v="4905" actId="1076"/>
        <pc:sldMkLst>
          <pc:docMk/>
          <pc:sldMk cId="6660060" sldId="287"/>
        </pc:sldMkLst>
        <pc:spChg chg="mod">
          <ac:chgData name="Fabio PACE - DataSys" userId="5f128c38-951f-4dfa-9c97-3cecf607327f" providerId="ADAL" clId="{D7BA0741-25AB-4ED8-883B-A2BE62B2E2A6}" dt="2022-03-28T11:59:29.283" v="4905" actId="1076"/>
          <ac:spMkLst>
            <pc:docMk/>
            <pc:sldMk cId="6660060" sldId="287"/>
            <ac:spMk id="6" creationId="{AB526792-E8E7-4736-A672-7F31603E9BC8}"/>
          </ac:spMkLst>
        </pc:spChg>
        <pc:spChg chg="mod">
          <ac:chgData name="Fabio PACE - DataSys" userId="5f128c38-951f-4dfa-9c97-3cecf607327f" providerId="ADAL" clId="{D7BA0741-25AB-4ED8-883B-A2BE62B2E2A6}" dt="2022-03-28T11:59:29.283" v="4905" actId="1076"/>
          <ac:spMkLst>
            <pc:docMk/>
            <pc:sldMk cId="6660060" sldId="287"/>
            <ac:spMk id="9" creationId="{E6A3B78F-674F-46A3-8A82-373C291C02B3}"/>
          </ac:spMkLst>
        </pc:spChg>
        <pc:spChg chg="mod">
          <ac:chgData name="Fabio PACE - DataSys" userId="5f128c38-951f-4dfa-9c97-3cecf607327f" providerId="ADAL" clId="{D7BA0741-25AB-4ED8-883B-A2BE62B2E2A6}" dt="2022-03-28T11:55:38.937" v="4715" actId="20577"/>
          <ac:spMkLst>
            <pc:docMk/>
            <pc:sldMk cId="6660060" sldId="287"/>
            <ac:spMk id="13" creationId="{00000000-0000-0000-0000-000000000000}"/>
          </ac:spMkLst>
        </pc:spChg>
        <pc:picChg chg="del">
          <ac:chgData name="Fabio PACE - DataSys" userId="5f128c38-951f-4dfa-9c97-3cecf607327f" providerId="ADAL" clId="{D7BA0741-25AB-4ED8-883B-A2BE62B2E2A6}" dt="2022-03-28T11:56:03.608" v="4792" actId="478"/>
          <ac:picMkLst>
            <pc:docMk/>
            <pc:sldMk cId="6660060" sldId="287"/>
            <ac:picMk id="3" creationId="{EB0B65B2-6D05-4F8D-B05D-35EDB0B2B50C}"/>
          </ac:picMkLst>
        </pc:picChg>
        <pc:picChg chg="add mod">
          <ac:chgData name="Fabio PACE - DataSys" userId="5f128c38-951f-4dfa-9c97-3cecf607327f" providerId="ADAL" clId="{D7BA0741-25AB-4ED8-883B-A2BE62B2E2A6}" dt="2022-03-28T11:59:29.283" v="4905" actId="1076"/>
          <ac:picMkLst>
            <pc:docMk/>
            <pc:sldMk cId="6660060" sldId="287"/>
            <ac:picMk id="5" creationId="{20B575DD-A4DA-4C25-BF2D-2CC341E4A4AC}"/>
          </ac:picMkLst>
        </pc:picChg>
        <pc:picChg chg="del">
          <ac:chgData name="Fabio PACE - DataSys" userId="5f128c38-951f-4dfa-9c97-3cecf607327f" providerId="ADAL" clId="{D7BA0741-25AB-4ED8-883B-A2BE62B2E2A6}" dt="2022-03-28T11:59:20.427" v="4904" actId="478"/>
          <ac:picMkLst>
            <pc:docMk/>
            <pc:sldMk cId="6660060" sldId="287"/>
            <ac:picMk id="8" creationId="{DA436FA8-8205-456E-B454-61BD64792A29}"/>
          </ac:picMkLst>
        </pc:picChg>
        <pc:cxnChg chg="mod">
          <ac:chgData name="Fabio PACE - DataSys" userId="5f128c38-951f-4dfa-9c97-3cecf607327f" providerId="ADAL" clId="{D7BA0741-25AB-4ED8-883B-A2BE62B2E2A6}" dt="2022-03-28T11:59:29.283" v="4905" actId="1076"/>
          <ac:cxnSpMkLst>
            <pc:docMk/>
            <pc:sldMk cId="6660060" sldId="287"/>
            <ac:cxnSpMk id="10" creationId="{D3634118-1BCD-4AFA-895A-F9B8666B3A06}"/>
          </ac:cxnSpMkLst>
        </pc:cxnChg>
        <pc:cxnChg chg="mod">
          <ac:chgData name="Fabio PACE - DataSys" userId="5f128c38-951f-4dfa-9c97-3cecf607327f" providerId="ADAL" clId="{D7BA0741-25AB-4ED8-883B-A2BE62B2E2A6}" dt="2022-03-28T11:59:29.283" v="4905" actId="1076"/>
          <ac:cxnSpMkLst>
            <pc:docMk/>
            <pc:sldMk cId="6660060" sldId="287"/>
            <ac:cxnSpMk id="12" creationId="{8EF92D53-4628-4706-9798-188BA3FACFCD}"/>
          </ac:cxnSpMkLst>
        </pc:cxnChg>
      </pc:sldChg>
      <pc:sldChg chg="del">
        <pc:chgData name="Fabio PACE - DataSys" userId="5f128c38-951f-4dfa-9c97-3cecf607327f" providerId="ADAL" clId="{D7BA0741-25AB-4ED8-883B-A2BE62B2E2A6}" dt="2022-03-28T07:03:56.848" v="353" actId="47"/>
        <pc:sldMkLst>
          <pc:docMk/>
          <pc:sldMk cId="3032288112" sldId="287"/>
        </pc:sldMkLst>
      </pc:sldChg>
      <pc:sldChg chg="del">
        <pc:chgData name="Fabio PACE - DataSys" userId="5f128c38-951f-4dfa-9c97-3cecf607327f" providerId="ADAL" clId="{D7BA0741-25AB-4ED8-883B-A2BE62B2E2A6}" dt="2022-03-28T07:03:56.848" v="353" actId="47"/>
        <pc:sldMkLst>
          <pc:docMk/>
          <pc:sldMk cId="1853476419" sldId="288"/>
        </pc:sldMkLst>
      </pc:sldChg>
      <pc:sldChg chg="addSp delSp modSp add mod">
        <pc:chgData name="Fabio PACE - DataSys" userId="5f128c38-951f-4dfa-9c97-3cecf607327f" providerId="ADAL" clId="{D7BA0741-25AB-4ED8-883B-A2BE62B2E2A6}" dt="2022-03-28T12:08:22.539" v="5147" actId="1076"/>
        <pc:sldMkLst>
          <pc:docMk/>
          <pc:sldMk cId="2386769716" sldId="288"/>
        </pc:sldMkLst>
        <pc:spChg chg="mod">
          <ac:chgData name="Fabio PACE - DataSys" userId="5f128c38-951f-4dfa-9c97-3cecf607327f" providerId="ADAL" clId="{D7BA0741-25AB-4ED8-883B-A2BE62B2E2A6}" dt="2022-03-28T12:08:06.478" v="5142" actId="1035"/>
          <ac:spMkLst>
            <pc:docMk/>
            <pc:sldMk cId="2386769716" sldId="288"/>
            <ac:spMk id="6" creationId="{AB526792-E8E7-4736-A672-7F31603E9BC8}"/>
          </ac:spMkLst>
        </pc:spChg>
        <pc:spChg chg="del">
          <ac:chgData name="Fabio PACE - DataSys" userId="5f128c38-951f-4dfa-9c97-3cecf607327f" providerId="ADAL" clId="{D7BA0741-25AB-4ED8-883B-A2BE62B2E2A6}" dt="2022-03-28T12:01:34.601" v="5014" actId="478"/>
          <ac:spMkLst>
            <pc:docMk/>
            <pc:sldMk cId="2386769716" sldId="288"/>
            <ac:spMk id="9" creationId="{E6A3B78F-674F-46A3-8A82-373C291C02B3}"/>
          </ac:spMkLst>
        </pc:spChg>
        <pc:spChg chg="add mod">
          <ac:chgData name="Fabio PACE - DataSys" userId="5f128c38-951f-4dfa-9c97-3cecf607327f" providerId="ADAL" clId="{D7BA0741-25AB-4ED8-883B-A2BE62B2E2A6}" dt="2022-03-28T12:08:13.249" v="5145" actId="1035"/>
          <ac:spMkLst>
            <pc:docMk/>
            <pc:sldMk cId="2386769716" sldId="288"/>
            <ac:spMk id="11" creationId="{85E44BD6-BAE0-4774-BE91-73611AD0A33C}"/>
          </ac:spMkLst>
        </pc:spChg>
        <pc:spChg chg="mod">
          <ac:chgData name="Fabio PACE - DataSys" userId="5f128c38-951f-4dfa-9c97-3cecf607327f" providerId="ADAL" clId="{D7BA0741-25AB-4ED8-883B-A2BE62B2E2A6}" dt="2022-03-28T12:02:04.817" v="5022" actId="20577"/>
          <ac:spMkLst>
            <pc:docMk/>
            <pc:sldMk cId="2386769716" sldId="288"/>
            <ac:spMk id="13" creationId="{00000000-0000-0000-0000-000000000000}"/>
          </ac:spMkLst>
        </pc:spChg>
        <pc:picChg chg="add mod">
          <ac:chgData name="Fabio PACE - DataSys" userId="5f128c38-951f-4dfa-9c97-3cecf607327f" providerId="ADAL" clId="{D7BA0741-25AB-4ED8-883B-A2BE62B2E2A6}" dt="2022-03-28T12:08:14.855" v="5146" actId="1035"/>
          <ac:picMkLst>
            <pc:docMk/>
            <pc:sldMk cId="2386769716" sldId="288"/>
            <ac:picMk id="3" creationId="{C249E812-5DA2-4ED9-8E26-582F16E26B81}"/>
          </ac:picMkLst>
        </pc:picChg>
        <pc:picChg chg="del">
          <ac:chgData name="Fabio PACE - DataSys" userId="5f128c38-951f-4dfa-9c97-3cecf607327f" providerId="ADAL" clId="{D7BA0741-25AB-4ED8-883B-A2BE62B2E2A6}" dt="2022-03-28T12:01:36.339" v="5015" actId="478"/>
          <ac:picMkLst>
            <pc:docMk/>
            <pc:sldMk cId="2386769716" sldId="288"/>
            <ac:picMk id="5" creationId="{20B575DD-A4DA-4C25-BF2D-2CC341E4A4AC}"/>
          </ac:picMkLst>
        </pc:picChg>
        <pc:picChg chg="add mod">
          <ac:chgData name="Fabio PACE - DataSys" userId="5f128c38-951f-4dfa-9c97-3cecf607327f" providerId="ADAL" clId="{D7BA0741-25AB-4ED8-883B-A2BE62B2E2A6}" dt="2022-03-28T12:08:22.539" v="5147" actId="1076"/>
          <ac:picMkLst>
            <pc:docMk/>
            <pc:sldMk cId="2386769716" sldId="288"/>
            <ac:picMk id="8" creationId="{4DE3DCF0-4729-47CC-90B2-E206FC78F84C}"/>
          </ac:picMkLst>
        </pc:picChg>
        <pc:cxnChg chg="del">
          <ac:chgData name="Fabio PACE - DataSys" userId="5f128c38-951f-4dfa-9c97-3cecf607327f" providerId="ADAL" clId="{D7BA0741-25AB-4ED8-883B-A2BE62B2E2A6}" dt="2022-03-28T12:01:34.601" v="5014" actId="478"/>
          <ac:cxnSpMkLst>
            <pc:docMk/>
            <pc:sldMk cId="2386769716" sldId="288"/>
            <ac:cxnSpMk id="10" creationId="{D3634118-1BCD-4AFA-895A-F9B8666B3A06}"/>
          </ac:cxnSpMkLst>
        </pc:cxnChg>
        <pc:cxnChg chg="mod">
          <ac:chgData name="Fabio PACE - DataSys" userId="5f128c38-951f-4dfa-9c97-3cecf607327f" providerId="ADAL" clId="{D7BA0741-25AB-4ED8-883B-A2BE62B2E2A6}" dt="2022-03-28T12:08:06.478" v="5142" actId="1035"/>
          <ac:cxnSpMkLst>
            <pc:docMk/>
            <pc:sldMk cId="2386769716" sldId="288"/>
            <ac:cxnSpMk id="12" creationId="{8EF92D53-4628-4706-9798-188BA3FACFCD}"/>
          </ac:cxnSpMkLst>
        </pc:cxnChg>
        <pc:cxnChg chg="add mod">
          <ac:chgData name="Fabio PACE - DataSys" userId="5f128c38-951f-4dfa-9c97-3cecf607327f" providerId="ADAL" clId="{D7BA0741-25AB-4ED8-883B-A2BE62B2E2A6}" dt="2022-03-28T12:08:13.249" v="5145" actId="1035"/>
          <ac:cxnSpMkLst>
            <pc:docMk/>
            <pc:sldMk cId="2386769716" sldId="288"/>
            <ac:cxnSpMk id="14" creationId="{AFC29CBD-A8D0-4309-AC6B-8D69EDA0556F}"/>
          </ac:cxnSpMkLst>
        </pc:cxnChg>
      </pc:sldChg>
      <pc:sldChg chg="delSp modSp add mod ord">
        <pc:chgData name="Fabio PACE - DataSys" userId="5f128c38-951f-4dfa-9c97-3cecf607327f" providerId="ADAL" clId="{D7BA0741-25AB-4ED8-883B-A2BE62B2E2A6}" dt="2022-03-28T12:36:45.094" v="5196" actId="1076"/>
        <pc:sldMkLst>
          <pc:docMk/>
          <pc:sldMk cId="757624207" sldId="289"/>
        </pc:sldMkLst>
        <pc:spChg chg="mod">
          <ac:chgData name="Fabio PACE - DataSys" userId="5f128c38-951f-4dfa-9c97-3cecf607327f" providerId="ADAL" clId="{D7BA0741-25AB-4ED8-883B-A2BE62B2E2A6}" dt="2022-03-28T12:36:45.094" v="5196" actId="1076"/>
          <ac:spMkLst>
            <pc:docMk/>
            <pc:sldMk cId="757624207" sldId="289"/>
            <ac:spMk id="6" creationId="{AB526792-E8E7-4736-A672-7F31603E9BC8}"/>
          </ac:spMkLst>
        </pc:spChg>
        <pc:spChg chg="del">
          <ac:chgData name="Fabio PACE - DataSys" userId="5f128c38-951f-4dfa-9c97-3cecf607327f" providerId="ADAL" clId="{D7BA0741-25AB-4ED8-883B-A2BE62B2E2A6}" dt="2022-03-28T12:36:39.498" v="5194" actId="478"/>
          <ac:spMkLst>
            <pc:docMk/>
            <pc:sldMk cId="757624207" sldId="289"/>
            <ac:spMk id="9" creationId="{E6A3B78F-674F-46A3-8A82-373C291C02B3}"/>
          </ac:spMkLst>
        </pc:spChg>
        <pc:spChg chg="mod">
          <ac:chgData name="Fabio PACE - DataSys" userId="5f128c38-951f-4dfa-9c97-3cecf607327f" providerId="ADAL" clId="{D7BA0741-25AB-4ED8-883B-A2BE62B2E2A6}" dt="2022-03-28T12:35:25.969" v="5155" actId="20577"/>
          <ac:spMkLst>
            <pc:docMk/>
            <pc:sldMk cId="757624207" sldId="289"/>
            <ac:spMk id="13" creationId="{00000000-0000-0000-0000-000000000000}"/>
          </ac:spMkLst>
        </pc:spChg>
        <pc:picChg chg="mod">
          <ac:chgData name="Fabio PACE - DataSys" userId="5f128c38-951f-4dfa-9c97-3cecf607327f" providerId="ADAL" clId="{D7BA0741-25AB-4ED8-883B-A2BE62B2E2A6}" dt="2022-03-28T12:36:42.366" v="5195" actId="1076"/>
          <ac:picMkLst>
            <pc:docMk/>
            <pc:sldMk cId="757624207" sldId="289"/>
            <ac:picMk id="5" creationId="{20B575DD-A4DA-4C25-BF2D-2CC341E4A4AC}"/>
          </ac:picMkLst>
        </pc:picChg>
        <pc:cxnChg chg="del">
          <ac:chgData name="Fabio PACE - DataSys" userId="5f128c38-951f-4dfa-9c97-3cecf607327f" providerId="ADAL" clId="{D7BA0741-25AB-4ED8-883B-A2BE62B2E2A6}" dt="2022-03-28T12:36:39.498" v="5194" actId="478"/>
          <ac:cxnSpMkLst>
            <pc:docMk/>
            <pc:sldMk cId="757624207" sldId="289"/>
            <ac:cxnSpMk id="10" creationId="{D3634118-1BCD-4AFA-895A-F9B8666B3A06}"/>
          </ac:cxnSpMkLst>
        </pc:cxnChg>
      </pc:sldChg>
      <pc:sldChg chg="del">
        <pc:chgData name="Fabio PACE - DataSys" userId="5f128c38-951f-4dfa-9c97-3cecf607327f" providerId="ADAL" clId="{D7BA0741-25AB-4ED8-883B-A2BE62B2E2A6}" dt="2022-03-28T07:03:56.848" v="353" actId="47"/>
        <pc:sldMkLst>
          <pc:docMk/>
          <pc:sldMk cId="1036555089" sldId="289"/>
        </pc:sldMkLst>
      </pc:sldChg>
      <pc:sldChg chg="del">
        <pc:chgData name="Fabio PACE - DataSys" userId="5f128c38-951f-4dfa-9c97-3cecf607327f" providerId="ADAL" clId="{D7BA0741-25AB-4ED8-883B-A2BE62B2E2A6}" dt="2022-03-28T07:03:56.848" v="353" actId="47"/>
        <pc:sldMkLst>
          <pc:docMk/>
          <pc:sldMk cId="2388537956" sldId="290"/>
        </pc:sldMkLst>
      </pc:sldChg>
      <pc:sldChg chg="delSp modSp add mod">
        <pc:chgData name="Fabio PACE - DataSys" userId="5f128c38-951f-4dfa-9c97-3cecf607327f" providerId="ADAL" clId="{D7BA0741-25AB-4ED8-883B-A2BE62B2E2A6}" dt="2022-03-28T12:39:13.638" v="5417" actId="1076"/>
        <pc:sldMkLst>
          <pc:docMk/>
          <pc:sldMk cId="3559054430" sldId="290"/>
        </pc:sldMkLst>
        <pc:spChg chg="mod">
          <ac:chgData name="Fabio PACE - DataSys" userId="5f128c38-951f-4dfa-9c97-3cecf607327f" providerId="ADAL" clId="{D7BA0741-25AB-4ED8-883B-A2BE62B2E2A6}" dt="2022-03-28T12:39:13.638" v="5417" actId="1076"/>
          <ac:spMkLst>
            <pc:docMk/>
            <pc:sldMk cId="3559054430" sldId="290"/>
            <ac:spMk id="6" creationId="{AB526792-E8E7-4736-A672-7F31603E9BC8}"/>
          </ac:spMkLst>
        </pc:spChg>
        <pc:spChg chg="mod">
          <ac:chgData name="Fabio PACE - DataSys" userId="5f128c38-951f-4dfa-9c97-3cecf607327f" providerId="ADAL" clId="{D7BA0741-25AB-4ED8-883B-A2BE62B2E2A6}" dt="2022-03-28T12:39:13.638" v="5417" actId="1076"/>
          <ac:spMkLst>
            <pc:docMk/>
            <pc:sldMk cId="3559054430" sldId="290"/>
            <ac:spMk id="11" creationId="{85E44BD6-BAE0-4774-BE91-73611AD0A33C}"/>
          </ac:spMkLst>
        </pc:spChg>
        <pc:spChg chg="mod">
          <ac:chgData name="Fabio PACE - DataSys" userId="5f128c38-951f-4dfa-9c97-3cecf607327f" providerId="ADAL" clId="{D7BA0741-25AB-4ED8-883B-A2BE62B2E2A6}" dt="2022-03-28T12:36:55.961" v="5199" actId="20577"/>
          <ac:spMkLst>
            <pc:docMk/>
            <pc:sldMk cId="3559054430" sldId="290"/>
            <ac:spMk id="13" creationId="{00000000-0000-0000-0000-000000000000}"/>
          </ac:spMkLst>
        </pc:spChg>
        <pc:picChg chg="mod">
          <ac:chgData name="Fabio PACE - DataSys" userId="5f128c38-951f-4dfa-9c97-3cecf607327f" providerId="ADAL" clId="{D7BA0741-25AB-4ED8-883B-A2BE62B2E2A6}" dt="2022-03-28T12:39:13.638" v="5417" actId="1076"/>
          <ac:picMkLst>
            <pc:docMk/>
            <pc:sldMk cId="3559054430" sldId="290"/>
            <ac:picMk id="3" creationId="{C249E812-5DA2-4ED9-8E26-582F16E26B81}"/>
          </ac:picMkLst>
        </pc:picChg>
        <pc:picChg chg="del">
          <ac:chgData name="Fabio PACE - DataSys" userId="5f128c38-951f-4dfa-9c97-3cecf607327f" providerId="ADAL" clId="{D7BA0741-25AB-4ED8-883B-A2BE62B2E2A6}" dt="2022-03-28T12:37:58.172" v="5246" actId="478"/>
          <ac:picMkLst>
            <pc:docMk/>
            <pc:sldMk cId="3559054430" sldId="290"/>
            <ac:picMk id="8" creationId="{4DE3DCF0-4729-47CC-90B2-E206FC78F84C}"/>
          </ac:picMkLst>
        </pc:picChg>
        <pc:cxnChg chg="mod">
          <ac:chgData name="Fabio PACE - DataSys" userId="5f128c38-951f-4dfa-9c97-3cecf607327f" providerId="ADAL" clId="{D7BA0741-25AB-4ED8-883B-A2BE62B2E2A6}" dt="2022-03-28T12:39:13.638" v="5417" actId="1076"/>
          <ac:cxnSpMkLst>
            <pc:docMk/>
            <pc:sldMk cId="3559054430" sldId="290"/>
            <ac:cxnSpMk id="12" creationId="{8EF92D53-4628-4706-9798-188BA3FACFCD}"/>
          </ac:cxnSpMkLst>
        </pc:cxnChg>
        <pc:cxnChg chg="mod">
          <ac:chgData name="Fabio PACE - DataSys" userId="5f128c38-951f-4dfa-9c97-3cecf607327f" providerId="ADAL" clId="{D7BA0741-25AB-4ED8-883B-A2BE62B2E2A6}" dt="2022-03-28T12:39:13.638" v="5417" actId="1076"/>
          <ac:cxnSpMkLst>
            <pc:docMk/>
            <pc:sldMk cId="3559054430" sldId="290"/>
            <ac:cxnSpMk id="14" creationId="{AFC29CBD-A8D0-4309-AC6B-8D69EDA0556F}"/>
          </ac:cxnSpMkLst>
        </pc:cxnChg>
      </pc:sldChg>
      <pc:sldChg chg="del">
        <pc:chgData name="Fabio PACE - DataSys" userId="5f128c38-951f-4dfa-9c97-3cecf607327f" providerId="ADAL" clId="{D7BA0741-25AB-4ED8-883B-A2BE62B2E2A6}" dt="2022-03-28T07:03:56.848" v="353" actId="47"/>
        <pc:sldMkLst>
          <pc:docMk/>
          <pc:sldMk cId="835481012" sldId="291"/>
        </pc:sldMkLst>
      </pc:sldChg>
      <pc:sldChg chg="delSp modSp add mod">
        <pc:chgData name="Fabio PACE - DataSys" userId="5f128c38-951f-4dfa-9c97-3cecf607327f" providerId="ADAL" clId="{D7BA0741-25AB-4ED8-883B-A2BE62B2E2A6}" dt="2022-03-28T12:40:22.184" v="5465" actId="1076"/>
        <pc:sldMkLst>
          <pc:docMk/>
          <pc:sldMk cId="1547924393" sldId="291"/>
        </pc:sldMkLst>
        <pc:spChg chg="mod">
          <ac:chgData name="Fabio PACE - DataSys" userId="5f128c38-951f-4dfa-9c97-3cecf607327f" providerId="ADAL" clId="{D7BA0741-25AB-4ED8-883B-A2BE62B2E2A6}" dt="2022-03-28T12:39:34.113" v="5460" actId="6549"/>
          <ac:spMkLst>
            <pc:docMk/>
            <pc:sldMk cId="1547924393" sldId="291"/>
            <ac:spMk id="6" creationId="{AB526792-E8E7-4736-A672-7F31603E9BC8}"/>
          </ac:spMkLst>
        </pc:spChg>
        <pc:spChg chg="del">
          <ac:chgData name="Fabio PACE - DataSys" userId="5f128c38-951f-4dfa-9c97-3cecf607327f" providerId="ADAL" clId="{D7BA0741-25AB-4ED8-883B-A2BE62B2E2A6}" dt="2022-03-28T12:40:11.769" v="5462" actId="478"/>
          <ac:spMkLst>
            <pc:docMk/>
            <pc:sldMk cId="1547924393" sldId="291"/>
            <ac:spMk id="11" creationId="{85E44BD6-BAE0-4774-BE91-73611AD0A33C}"/>
          </ac:spMkLst>
        </pc:spChg>
        <pc:spChg chg="mod">
          <ac:chgData name="Fabio PACE - DataSys" userId="5f128c38-951f-4dfa-9c97-3cecf607327f" providerId="ADAL" clId="{D7BA0741-25AB-4ED8-883B-A2BE62B2E2A6}" dt="2022-03-28T12:39:21.209" v="5423" actId="20577"/>
          <ac:spMkLst>
            <pc:docMk/>
            <pc:sldMk cId="1547924393" sldId="291"/>
            <ac:spMk id="13" creationId="{00000000-0000-0000-0000-000000000000}"/>
          </ac:spMkLst>
        </pc:spChg>
        <pc:picChg chg="mod">
          <ac:chgData name="Fabio PACE - DataSys" userId="5f128c38-951f-4dfa-9c97-3cecf607327f" providerId="ADAL" clId="{D7BA0741-25AB-4ED8-883B-A2BE62B2E2A6}" dt="2022-03-28T12:40:22.184" v="5465" actId="1076"/>
          <ac:picMkLst>
            <pc:docMk/>
            <pc:sldMk cId="1547924393" sldId="291"/>
            <ac:picMk id="3" creationId="{C249E812-5DA2-4ED9-8E26-582F16E26B81}"/>
          </ac:picMkLst>
        </pc:picChg>
        <pc:cxnChg chg="del">
          <ac:chgData name="Fabio PACE - DataSys" userId="5f128c38-951f-4dfa-9c97-3cecf607327f" providerId="ADAL" clId="{D7BA0741-25AB-4ED8-883B-A2BE62B2E2A6}" dt="2022-03-28T12:40:13.513" v="5463" actId="478"/>
          <ac:cxnSpMkLst>
            <pc:docMk/>
            <pc:sldMk cId="1547924393" sldId="291"/>
            <ac:cxnSpMk id="14" creationId="{AFC29CBD-A8D0-4309-AC6B-8D69EDA0556F}"/>
          </ac:cxnSpMkLst>
        </pc:cxnChg>
      </pc:sldChg>
      <pc:sldChg chg="addSp delSp modSp add mod">
        <pc:chgData name="Fabio PACE - DataSys" userId="5f128c38-951f-4dfa-9c97-3cecf607327f" providerId="ADAL" clId="{D7BA0741-25AB-4ED8-883B-A2BE62B2E2A6}" dt="2022-03-28T12:45:09.331" v="5790"/>
        <pc:sldMkLst>
          <pc:docMk/>
          <pc:sldMk cId="771587939" sldId="292"/>
        </pc:sldMkLst>
        <pc:spChg chg="mod">
          <ac:chgData name="Fabio PACE - DataSys" userId="5f128c38-951f-4dfa-9c97-3cecf607327f" providerId="ADAL" clId="{D7BA0741-25AB-4ED8-883B-A2BE62B2E2A6}" dt="2022-03-28T12:41:28.642" v="5566" actId="20577"/>
          <ac:spMkLst>
            <pc:docMk/>
            <pc:sldMk cId="771587939" sldId="292"/>
            <ac:spMk id="6" creationId="{AB526792-E8E7-4736-A672-7F31603E9BC8}"/>
          </ac:spMkLst>
        </pc:spChg>
        <pc:spChg chg="add mod">
          <ac:chgData name="Fabio PACE - DataSys" userId="5f128c38-951f-4dfa-9c97-3cecf607327f" providerId="ADAL" clId="{D7BA0741-25AB-4ED8-883B-A2BE62B2E2A6}" dt="2022-03-28T12:44:55.479" v="5785" actId="115"/>
          <ac:spMkLst>
            <pc:docMk/>
            <pc:sldMk cId="771587939" sldId="292"/>
            <ac:spMk id="9" creationId="{66D453B7-0179-451C-9670-609BAD6BC2F1}"/>
          </ac:spMkLst>
        </pc:spChg>
        <pc:spChg chg="mod">
          <ac:chgData name="Fabio PACE - DataSys" userId="5f128c38-951f-4dfa-9c97-3cecf607327f" providerId="ADAL" clId="{D7BA0741-25AB-4ED8-883B-A2BE62B2E2A6}" dt="2022-03-28T12:40:51.673" v="5472" actId="20577"/>
          <ac:spMkLst>
            <pc:docMk/>
            <pc:sldMk cId="771587939" sldId="292"/>
            <ac:spMk id="13" creationId="{00000000-0000-0000-0000-000000000000}"/>
          </ac:spMkLst>
        </pc:spChg>
        <pc:spChg chg="add del mod">
          <ac:chgData name="Fabio PACE - DataSys" userId="5f128c38-951f-4dfa-9c97-3cecf607327f" providerId="ADAL" clId="{D7BA0741-25AB-4ED8-883B-A2BE62B2E2A6}" dt="2022-03-28T12:45:09.331" v="5790"/>
          <ac:spMkLst>
            <pc:docMk/>
            <pc:sldMk cId="771587939" sldId="292"/>
            <ac:spMk id="14" creationId="{7C0D7221-2D70-4384-9837-7A65C304A114}"/>
          </ac:spMkLst>
        </pc:spChg>
        <pc:picChg chg="del">
          <ac:chgData name="Fabio PACE - DataSys" userId="5f128c38-951f-4dfa-9c97-3cecf607327f" providerId="ADAL" clId="{D7BA0741-25AB-4ED8-883B-A2BE62B2E2A6}" dt="2022-03-28T12:43:43.104" v="5568" actId="478"/>
          <ac:picMkLst>
            <pc:docMk/>
            <pc:sldMk cId="771587939" sldId="292"/>
            <ac:picMk id="3" creationId="{C249E812-5DA2-4ED9-8E26-582F16E26B81}"/>
          </ac:picMkLst>
        </pc:picChg>
        <pc:picChg chg="add mod">
          <ac:chgData name="Fabio PACE - DataSys" userId="5f128c38-951f-4dfa-9c97-3cecf607327f" providerId="ADAL" clId="{D7BA0741-25AB-4ED8-883B-A2BE62B2E2A6}" dt="2022-03-28T12:45:05.815" v="5788" actId="1076"/>
          <ac:picMkLst>
            <pc:docMk/>
            <pc:sldMk cId="771587939" sldId="292"/>
            <ac:picMk id="5" creationId="{32CC2A05-CF02-4D18-8FBF-5750440F2567}"/>
          </ac:picMkLst>
        </pc:picChg>
        <pc:cxnChg chg="add mod">
          <ac:chgData name="Fabio PACE - DataSys" userId="5f128c38-951f-4dfa-9c97-3cecf607327f" providerId="ADAL" clId="{D7BA0741-25AB-4ED8-883B-A2BE62B2E2A6}" dt="2022-03-28T12:45:00.983" v="5787" actId="14100"/>
          <ac:cxnSpMkLst>
            <pc:docMk/>
            <pc:sldMk cId="771587939" sldId="292"/>
            <ac:cxnSpMk id="10" creationId="{90483A97-9626-4A78-9719-7F66A7048E2B}"/>
          </ac:cxnSpMkLst>
        </pc:cxnChg>
        <pc:cxnChg chg="mod">
          <ac:chgData name="Fabio PACE - DataSys" userId="5f128c38-951f-4dfa-9c97-3cecf607327f" providerId="ADAL" clId="{D7BA0741-25AB-4ED8-883B-A2BE62B2E2A6}" dt="2022-03-28T12:41:32.069" v="5567" actId="1076"/>
          <ac:cxnSpMkLst>
            <pc:docMk/>
            <pc:sldMk cId="771587939" sldId="292"/>
            <ac:cxnSpMk id="12" creationId="{8EF92D53-4628-4706-9798-188BA3FACFCD}"/>
          </ac:cxnSpMkLst>
        </pc:cxnChg>
        <pc:cxnChg chg="add del mod">
          <ac:chgData name="Fabio PACE - DataSys" userId="5f128c38-951f-4dfa-9c97-3cecf607327f" providerId="ADAL" clId="{D7BA0741-25AB-4ED8-883B-A2BE62B2E2A6}" dt="2022-03-28T12:45:09.331" v="5790"/>
          <ac:cxnSpMkLst>
            <pc:docMk/>
            <pc:sldMk cId="771587939" sldId="292"/>
            <ac:cxnSpMk id="15" creationId="{AC073987-746D-471B-9DC5-5DD63C33153A}"/>
          </ac:cxnSpMkLst>
        </pc:cxnChg>
      </pc:sldChg>
      <pc:sldChg chg="del">
        <pc:chgData name="Fabio PACE - DataSys" userId="5f128c38-951f-4dfa-9c97-3cecf607327f" providerId="ADAL" clId="{D7BA0741-25AB-4ED8-883B-A2BE62B2E2A6}" dt="2022-03-28T07:03:56.848" v="353" actId="47"/>
        <pc:sldMkLst>
          <pc:docMk/>
          <pc:sldMk cId="783060057" sldId="292"/>
        </pc:sldMkLst>
      </pc:sldChg>
      <pc:sldChg chg="del">
        <pc:chgData name="Fabio PACE - DataSys" userId="5f128c38-951f-4dfa-9c97-3cecf607327f" providerId="ADAL" clId="{D7BA0741-25AB-4ED8-883B-A2BE62B2E2A6}" dt="2022-03-28T07:03:56.848" v="353" actId="47"/>
        <pc:sldMkLst>
          <pc:docMk/>
          <pc:sldMk cId="959282681" sldId="293"/>
        </pc:sldMkLst>
      </pc:sldChg>
      <pc:sldChg chg="add">
        <pc:chgData name="Fabio PACE - DataSys" userId="5f128c38-951f-4dfa-9c97-3cecf607327f" providerId="ADAL" clId="{D7BA0741-25AB-4ED8-883B-A2BE62B2E2A6}" dt="2022-03-28T12:45:10.320" v="5791"/>
        <pc:sldMkLst>
          <pc:docMk/>
          <pc:sldMk cId="3974842371" sldId="293"/>
        </pc:sldMkLst>
      </pc:sldChg>
      <pc:sldChg chg="del">
        <pc:chgData name="Fabio PACE - DataSys" userId="5f128c38-951f-4dfa-9c97-3cecf607327f" providerId="ADAL" clId="{D7BA0741-25AB-4ED8-883B-A2BE62B2E2A6}" dt="2022-03-28T07:03:56.848" v="353" actId="47"/>
        <pc:sldMkLst>
          <pc:docMk/>
          <pc:sldMk cId="2038273636" sldId="294"/>
        </pc:sldMkLst>
      </pc:sldChg>
      <pc:sldChg chg="addSp delSp modSp add mod">
        <pc:chgData name="Fabio PACE - DataSys" userId="5f128c38-951f-4dfa-9c97-3cecf607327f" providerId="ADAL" clId="{D7BA0741-25AB-4ED8-883B-A2BE62B2E2A6}" dt="2022-03-28T12:52:28.004" v="6030" actId="113"/>
        <pc:sldMkLst>
          <pc:docMk/>
          <pc:sldMk cId="2821512445" sldId="294"/>
        </pc:sldMkLst>
        <pc:spChg chg="mod">
          <ac:chgData name="Fabio PACE - DataSys" userId="5f128c38-951f-4dfa-9c97-3cecf607327f" providerId="ADAL" clId="{D7BA0741-25AB-4ED8-883B-A2BE62B2E2A6}" dt="2022-03-28T12:48:00.155" v="5834" actId="5793"/>
          <ac:spMkLst>
            <pc:docMk/>
            <pc:sldMk cId="2821512445" sldId="294"/>
            <ac:spMk id="6" creationId="{AB526792-E8E7-4736-A672-7F31603E9BC8}"/>
          </ac:spMkLst>
        </pc:spChg>
        <pc:spChg chg="mod">
          <ac:chgData name="Fabio PACE - DataSys" userId="5f128c38-951f-4dfa-9c97-3cecf607327f" providerId="ADAL" clId="{D7BA0741-25AB-4ED8-883B-A2BE62B2E2A6}" dt="2022-03-28T12:52:28.004" v="6030" actId="113"/>
          <ac:spMkLst>
            <pc:docMk/>
            <pc:sldMk cId="2821512445" sldId="294"/>
            <ac:spMk id="9" creationId="{66D453B7-0179-451C-9670-609BAD6BC2F1}"/>
          </ac:spMkLst>
        </pc:spChg>
        <pc:spChg chg="mod">
          <ac:chgData name="Fabio PACE - DataSys" userId="5f128c38-951f-4dfa-9c97-3cecf607327f" providerId="ADAL" clId="{D7BA0741-25AB-4ED8-883B-A2BE62B2E2A6}" dt="2022-03-28T12:47:33.671" v="5796" actId="20577"/>
          <ac:spMkLst>
            <pc:docMk/>
            <pc:sldMk cId="2821512445" sldId="294"/>
            <ac:spMk id="13" creationId="{00000000-0000-0000-0000-000000000000}"/>
          </ac:spMkLst>
        </pc:spChg>
        <pc:picChg chg="add mod">
          <ac:chgData name="Fabio PACE - DataSys" userId="5f128c38-951f-4dfa-9c97-3cecf607327f" providerId="ADAL" clId="{D7BA0741-25AB-4ED8-883B-A2BE62B2E2A6}" dt="2022-03-28T12:48:54.323" v="5841" actId="1076"/>
          <ac:picMkLst>
            <pc:docMk/>
            <pc:sldMk cId="2821512445" sldId="294"/>
            <ac:picMk id="3" creationId="{AD39E77B-2D68-4186-AAF6-808D58B6BC75}"/>
          </ac:picMkLst>
        </pc:picChg>
        <pc:picChg chg="del">
          <ac:chgData name="Fabio PACE - DataSys" userId="5f128c38-951f-4dfa-9c97-3cecf607327f" providerId="ADAL" clId="{D7BA0741-25AB-4ED8-883B-A2BE62B2E2A6}" dt="2022-03-28T12:48:37.113" v="5835" actId="478"/>
          <ac:picMkLst>
            <pc:docMk/>
            <pc:sldMk cId="2821512445" sldId="294"/>
            <ac:picMk id="5" creationId="{32CC2A05-CF02-4D18-8FBF-5750440F2567}"/>
          </ac:picMkLst>
        </pc:picChg>
      </pc:sldChg>
      <pc:sldChg chg="del">
        <pc:chgData name="Fabio PACE - DataSys" userId="5f128c38-951f-4dfa-9c97-3cecf607327f" providerId="ADAL" clId="{D7BA0741-25AB-4ED8-883B-A2BE62B2E2A6}" dt="2022-03-28T07:03:56.848" v="353" actId="47"/>
        <pc:sldMkLst>
          <pc:docMk/>
          <pc:sldMk cId="2568613980" sldId="295"/>
        </pc:sldMkLst>
      </pc:sldChg>
      <pc:sldChg chg="addSp delSp modSp add mod">
        <pc:chgData name="Fabio PACE - DataSys" userId="5f128c38-951f-4dfa-9c97-3cecf607327f" providerId="ADAL" clId="{D7BA0741-25AB-4ED8-883B-A2BE62B2E2A6}" dt="2022-03-28T13:01:05.991" v="6227" actId="1076"/>
        <pc:sldMkLst>
          <pc:docMk/>
          <pc:sldMk cId="2798492008" sldId="295"/>
        </pc:sldMkLst>
        <pc:spChg chg="mod">
          <ac:chgData name="Fabio PACE - DataSys" userId="5f128c38-951f-4dfa-9c97-3cecf607327f" providerId="ADAL" clId="{D7BA0741-25AB-4ED8-883B-A2BE62B2E2A6}" dt="2022-03-28T13:00:19.803" v="6121" actId="1076"/>
          <ac:spMkLst>
            <pc:docMk/>
            <pc:sldMk cId="2798492008" sldId="295"/>
            <ac:spMk id="6" creationId="{AB526792-E8E7-4736-A672-7F31603E9BC8}"/>
          </ac:spMkLst>
        </pc:spChg>
        <pc:spChg chg="add del mod">
          <ac:chgData name="Fabio PACE - DataSys" userId="5f128c38-951f-4dfa-9c97-3cecf607327f" providerId="ADAL" clId="{D7BA0741-25AB-4ED8-883B-A2BE62B2E2A6}" dt="2022-03-28T13:01:05.991" v="6227" actId="1076"/>
          <ac:spMkLst>
            <pc:docMk/>
            <pc:sldMk cId="2798492008" sldId="295"/>
            <ac:spMk id="9" creationId="{66D453B7-0179-451C-9670-609BAD6BC2F1}"/>
          </ac:spMkLst>
        </pc:spChg>
        <pc:spChg chg="mod">
          <ac:chgData name="Fabio PACE - DataSys" userId="5f128c38-951f-4dfa-9c97-3cecf607327f" providerId="ADAL" clId="{D7BA0741-25AB-4ED8-883B-A2BE62B2E2A6}" dt="2022-03-28T12:55:59.850" v="6035" actId="20577"/>
          <ac:spMkLst>
            <pc:docMk/>
            <pc:sldMk cId="2798492008" sldId="295"/>
            <ac:spMk id="13" creationId="{00000000-0000-0000-0000-000000000000}"/>
          </ac:spMkLst>
        </pc:spChg>
        <pc:picChg chg="del">
          <ac:chgData name="Fabio PACE - DataSys" userId="5f128c38-951f-4dfa-9c97-3cecf607327f" providerId="ADAL" clId="{D7BA0741-25AB-4ED8-883B-A2BE62B2E2A6}" dt="2022-03-28T12:59:51.385" v="6113" actId="478"/>
          <ac:picMkLst>
            <pc:docMk/>
            <pc:sldMk cId="2798492008" sldId="295"/>
            <ac:picMk id="3" creationId="{AD39E77B-2D68-4186-AAF6-808D58B6BC75}"/>
          </ac:picMkLst>
        </pc:picChg>
        <pc:picChg chg="add mod modCrop">
          <ac:chgData name="Fabio PACE - DataSys" userId="5f128c38-951f-4dfa-9c97-3cecf607327f" providerId="ADAL" clId="{D7BA0741-25AB-4ED8-883B-A2BE62B2E2A6}" dt="2022-03-28T13:00:16.505" v="6120" actId="1076"/>
          <ac:picMkLst>
            <pc:docMk/>
            <pc:sldMk cId="2798492008" sldId="295"/>
            <ac:picMk id="5" creationId="{F724293D-B387-497B-8F22-288E66AB41A9}"/>
          </ac:picMkLst>
        </pc:picChg>
        <pc:cxnChg chg="mod">
          <ac:chgData name="Fabio PACE - DataSys" userId="5f128c38-951f-4dfa-9c97-3cecf607327f" providerId="ADAL" clId="{D7BA0741-25AB-4ED8-883B-A2BE62B2E2A6}" dt="2022-03-28T13:01:02.361" v="6226" actId="14100"/>
          <ac:cxnSpMkLst>
            <pc:docMk/>
            <pc:sldMk cId="2798492008" sldId="295"/>
            <ac:cxnSpMk id="10" creationId="{90483A97-9626-4A78-9719-7F66A7048E2B}"/>
          </ac:cxnSpMkLst>
        </pc:cxnChg>
      </pc:sldChg>
      <pc:sldChg chg="del">
        <pc:chgData name="Fabio PACE - DataSys" userId="5f128c38-951f-4dfa-9c97-3cecf607327f" providerId="ADAL" clId="{D7BA0741-25AB-4ED8-883B-A2BE62B2E2A6}" dt="2022-03-28T07:03:56.848" v="353" actId="47"/>
        <pc:sldMkLst>
          <pc:docMk/>
          <pc:sldMk cId="524381741" sldId="296"/>
        </pc:sldMkLst>
      </pc:sldChg>
      <pc:sldChg chg="addSp delSp modSp add mod">
        <pc:chgData name="Fabio PACE - DataSys" userId="5f128c38-951f-4dfa-9c97-3cecf607327f" providerId="ADAL" clId="{D7BA0741-25AB-4ED8-883B-A2BE62B2E2A6}" dt="2022-03-28T14:50:57.788" v="6529" actId="1036"/>
        <pc:sldMkLst>
          <pc:docMk/>
          <pc:sldMk cId="1380866987" sldId="296"/>
        </pc:sldMkLst>
        <pc:spChg chg="mod">
          <ac:chgData name="Fabio PACE - DataSys" userId="5f128c38-951f-4dfa-9c97-3cecf607327f" providerId="ADAL" clId="{D7BA0741-25AB-4ED8-883B-A2BE62B2E2A6}" dt="2022-03-28T14:50:56.093" v="6528" actId="1035"/>
          <ac:spMkLst>
            <pc:docMk/>
            <pc:sldMk cId="1380866987" sldId="296"/>
            <ac:spMk id="6" creationId="{AB526792-E8E7-4736-A672-7F31603E9BC8}"/>
          </ac:spMkLst>
        </pc:spChg>
        <pc:spChg chg="mod">
          <ac:chgData name="Fabio PACE - DataSys" userId="5f128c38-951f-4dfa-9c97-3cecf607327f" providerId="ADAL" clId="{D7BA0741-25AB-4ED8-883B-A2BE62B2E2A6}" dt="2022-03-28T14:50:52.245" v="6524" actId="1036"/>
          <ac:spMkLst>
            <pc:docMk/>
            <pc:sldMk cId="1380866987" sldId="296"/>
            <ac:spMk id="9" creationId="{66D453B7-0179-451C-9670-609BAD6BC2F1}"/>
          </ac:spMkLst>
        </pc:spChg>
        <pc:spChg chg="mod">
          <ac:chgData name="Fabio PACE - DataSys" userId="5f128c38-951f-4dfa-9c97-3cecf607327f" providerId="ADAL" clId="{D7BA0741-25AB-4ED8-883B-A2BE62B2E2A6}" dt="2022-03-28T14:47:12.965" v="6232" actId="20577"/>
          <ac:spMkLst>
            <pc:docMk/>
            <pc:sldMk cId="1380866987" sldId="296"/>
            <ac:spMk id="13" creationId="{00000000-0000-0000-0000-000000000000}"/>
          </ac:spMkLst>
        </pc:spChg>
        <pc:picChg chg="add mod">
          <ac:chgData name="Fabio PACE - DataSys" userId="5f128c38-951f-4dfa-9c97-3cecf607327f" providerId="ADAL" clId="{D7BA0741-25AB-4ED8-883B-A2BE62B2E2A6}" dt="2022-03-28T14:50:57.788" v="6529" actId="1036"/>
          <ac:picMkLst>
            <pc:docMk/>
            <pc:sldMk cId="1380866987" sldId="296"/>
            <ac:picMk id="3" creationId="{B0B71A2D-65F6-4090-BF65-DFC8F94523BA}"/>
          </ac:picMkLst>
        </pc:picChg>
        <pc:picChg chg="del">
          <ac:chgData name="Fabio PACE - DataSys" userId="5f128c38-951f-4dfa-9c97-3cecf607327f" providerId="ADAL" clId="{D7BA0741-25AB-4ED8-883B-A2BE62B2E2A6}" dt="2022-03-28T14:49:42.201" v="6384" actId="478"/>
          <ac:picMkLst>
            <pc:docMk/>
            <pc:sldMk cId="1380866987" sldId="296"/>
            <ac:picMk id="5" creationId="{F724293D-B387-497B-8F22-288E66AB41A9}"/>
          </ac:picMkLst>
        </pc:picChg>
        <pc:cxnChg chg="mod">
          <ac:chgData name="Fabio PACE - DataSys" userId="5f128c38-951f-4dfa-9c97-3cecf607327f" providerId="ADAL" clId="{D7BA0741-25AB-4ED8-883B-A2BE62B2E2A6}" dt="2022-03-28T14:50:52.245" v="6524" actId="1036"/>
          <ac:cxnSpMkLst>
            <pc:docMk/>
            <pc:sldMk cId="1380866987" sldId="296"/>
            <ac:cxnSpMk id="10" creationId="{90483A97-9626-4A78-9719-7F66A7048E2B}"/>
          </ac:cxnSpMkLst>
        </pc:cxnChg>
        <pc:cxnChg chg="mod">
          <ac:chgData name="Fabio PACE - DataSys" userId="5f128c38-951f-4dfa-9c97-3cecf607327f" providerId="ADAL" clId="{D7BA0741-25AB-4ED8-883B-A2BE62B2E2A6}" dt="2022-03-28T14:50:56.093" v="6528" actId="1035"/>
          <ac:cxnSpMkLst>
            <pc:docMk/>
            <pc:sldMk cId="1380866987" sldId="296"/>
            <ac:cxnSpMk id="12" creationId="{8EF92D53-4628-4706-9798-188BA3FACFCD}"/>
          </ac:cxnSpMkLst>
        </pc:cxnChg>
      </pc:sldChg>
      <pc:sldChg chg="addSp delSp modSp add mod">
        <pc:chgData name="Fabio PACE - DataSys" userId="5f128c38-951f-4dfa-9c97-3cecf607327f" providerId="ADAL" clId="{D7BA0741-25AB-4ED8-883B-A2BE62B2E2A6}" dt="2022-03-28T14:54:16.070" v="6786" actId="20577"/>
        <pc:sldMkLst>
          <pc:docMk/>
          <pc:sldMk cId="130113272" sldId="297"/>
        </pc:sldMkLst>
        <pc:spChg chg="mod">
          <ac:chgData name="Fabio PACE - DataSys" userId="5f128c38-951f-4dfa-9c97-3cecf607327f" providerId="ADAL" clId="{D7BA0741-25AB-4ED8-883B-A2BE62B2E2A6}" dt="2022-03-28T14:53:00.349" v="6699" actId="20577"/>
          <ac:spMkLst>
            <pc:docMk/>
            <pc:sldMk cId="130113272" sldId="297"/>
            <ac:spMk id="6" creationId="{AB526792-E8E7-4736-A672-7F31603E9BC8}"/>
          </ac:spMkLst>
        </pc:spChg>
        <pc:spChg chg="mod">
          <ac:chgData name="Fabio PACE - DataSys" userId="5f128c38-951f-4dfa-9c97-3cecf607327f" providerId="ADAL" clId="{D7BA0741-25AB-4ED8-883B-A2BE62B2E2A6}" dt="2022-03-28T14:54:16.070" v="6786" actId="20577"/>
          <ac:spMkLst>
            <pc:docMk/>
            <pc:sldMk cId="130113272" sldId="297"/>
            <ac:spMk id="9" creationId="{66D453B7-0179-451C-9670-609BAD6BC2F1}"/>
          </ac:spMkLst>
        </pc:spChg>
        <pc:spChg chg="mod">
          <ac:chgData name="Fabio PACE - DataSys" userId="5f128c38-951f-4dfa-9c97-3cecf607327f" providerId="ADAL" clId="{D7BA0741-25AB-4ED8-883B-A2BE62B2E2A6}" dt="2022-03-28T14:52:35.437" v="6612" actId="20577"/>
          <ac:spMkLst>
            <pc:docMk/>
            <pc:sldMk cId="130113272" sldId="297"/>
            <ac:spMk id="13" creationId="{00000000-0000-0000-0000-000000000000}"/>
          </ac:spMkLst>
        </pc:spChg>
        <pc:picChg chg="del">
          <ac:chgData name="Fabio PACE - DataSys" userId="5f128c38-951f-4dfa-9c97-3cecf607327f" providerId="ADAL" clId="{D7BA0741-25AB-4ED8-883B-A2BE62B2E2A6}" dt="2022-03-28T14:51:50.374" v="6531" actId="478"/>
          <ac:picMkLst>
            <pc:docMk/>
            <pc:sldMk cId="130113272" sldId="297"/>
            <ac:picMk id="3" creationId="{B0B71A2D-65F6-4090-BF65-DFC8F94523BA}"/>
          </ac:picMkLst>
        </pc:picChg>
        <pc:picChg chg="add mod">
          <ac:chgData name="Fabio PACE - DataSys" userId="5f128c38-951f-4dfa-9c97-3cecf607327f" providerId="ADAL" clId="{D7BA0741-25AB-4ED8-883B-A2BE62B2E2A6}" dt="2022-03-28T14:51:58.538" v="6535" actId="1076"/>
          <ac:picMkLst>
            <pc:docMk/>
            <pc:sldMk cId="130113272" sldId="297"/>
            <ac:picMk id="5" creationId="{CC1F5E12-D5A2-42E1-855D-F1BD7958E402}"/>
          </ac:picMkLst>
        </pc:picChg>
      </pc:sldChg>
      <pc:sldChg chg="del">
        <pc:chgData name="Fabio PACE - DataSys" userId="5f128c38-951f-4dfa-9c97-3cecf607327f" providerId="ADAL" clId="{D7BA0741-25AB-4ED8-883B-A2BE62B2E2A6}" dt="2022-03-28T07:03:56.848" v="353" actId="47"/>
        <pc:sldMkLst>
          <pc:docMk/>
          <pc:sldMk cId="1721491072" sldId="297"/>
        </pc:sldMkLst>
      </pc:sldChg>
      <pc:sldChg chg="addSp delSp modSp add mod">
        <pc:chgData name="Fabio PACE - DataSys" userId="5f128c38-951f-4dfa-9c97-3cecf607327f" providerId="ADAL" clId="{D7BA0741-25AB-4ED8-883B-A2BE62B2E2A6}" dt="2022-03-28T14:55:50.489" v="6863" actId="1076"/>
        <pc:sldMkLst>
          <pc:docMk/>
          <pc:sldMk cId="2771693120" sldId="298"/>
        </pc:sldMkLst>
        <pc:spChg chg="mod">
          <ac:chgData name="Fabio PACE - DataSys" userId="5f128c38-951f-4dfa-9c97-3cecf607327f" providerId="ADAL" clId="{D7BA0741-25AB-4ED8-883B-A2BE62B2E2A6}" dt="2022-03-28T14:53:59.315" v="6784" actId="20577"/>
          <ac:spMkLst>
            <pc:docMk/>
            <pc:sldMk cId="2771693120" sldId="298"/>
            <ac:spMk id="6" creationId="{AB526792-E8E7-4736-A672-7F31603E9BC8}"/>
          </ac:spMkLst>
        </pc:spChg>
        <pc:spChg chg="mod">
          <ac:chgData name="Fabio PACE - DataSys" userId="5f128c38-951f-4dfa-9c97-3cecf607327f" providerId="ADAL" clId="{D7BA0741-25AB-4ED8-883B-A2BE62B2E2A6}" dt="2022-03-28T14:55:50.489" v="6863" actId="1076"/>
          <ac:spMkLst>
            <pc:docMk/>
            <pc:sldMk cId="2771693120" sldId="298"/>
            <ac:spMk id="9" creationId="{66D453B7-0179-451C-9670-609BAD6BC2F1}"/>
          </ac:spMkLst>
        </pc:spChg>
        <pc:spChg chg="mod">
          <ac:chgData name="Fabio PACE - DataSys" userId="5f128c38-951f-4dfa-9c97-3cecf607327f" providerId="ADAL" clId="{D7BA0741-25AB-4ED8-883B-A2BE62B2E2A6}" dt="2022-03-28T14:53:34.742" v="6702" actId="20577"/>
          <ac:spMkLst>
            <pc:docMk/>
            <pc:sldMk cId="2771693120" sldId="298"/>
            <ac:spMk id="13" creationId="{00000000-0000-0000-0000-000000000000}"/>
          </ac:spMkLst>
        </pc:spChg>
        <pc:picChg chg="add mod">
          <ac:chgData name="Fabio PACE - DataSys" userId="5f128c38-951f-4dfa-9c97-3cecf607327f" providerId="ADAL" clId="{D7BA0741-25AB-4ED8-883B-A2BE62B2E2A6}" dt="2022-03-28T14:55:30.119" v="6791" actId="1076"/>
          <ac:picMkLst>
            <pc:docMk/>
            <pc:sldMk cId="2771693120" sldId="298"/>
            <ac:picMk id="3" creationId="{4F257087-01D2-436C-9AA0-ADF0EFF62901}"/>
          </ac:picMkLst>
        </pc:picChg>
        <pc:picChg chg="del">
          <ac:chgData name="Fabio PACE - DataSys" userId="5f128c38-951f-4dfa-9c97-3cecf607327f" providerId="ADAL" clId="{D7BA0741-25AB-4ED8-883B-A2BE62B2E2A6}" dt="2022-03-28T14:55:24.982" v="6788" actId="478"/>
          <ac:picMkLst>
            <pc:docMk/>
            <pc:sldMk cId="2771693120" sldId="298"/>
            <ac:picMk id="5" creationId="{CC1F5E12-D5A2-42E1-855D-F1BD7958E402}"/>
          </ac:picMkLst>
        </pc:picChg>
        <pc:cxnChg chg="mod">
          <ac:chgData name="Fabio PACE - DataSys" userId="5f128c38-951f-4dfa-9c97-3cecf607327f" providerId="ADAL" clId="{D7BA0741-25AB-4ED8-883B-A2BE62B2E2A6}" dt="2022-03-28T14:55:33.213" v="6796" actId="1035"/>
          <ac:cxnSpMkLst>
            <pc:docMk/>
            <pc:sldMk cId="2771693120" sldId="298"/>
            <ac:cxnSpMk id="10" creationId="{90483A97-9626-4A78-9719-7F66A7048E2B}"/>
          </ac:cxnSpMkLst>
        </pc:cxnChg>
      </pc:sldChg>
      <pc:sldChg chg="del">
        <pc:chgData name="Fabio PACE - DataSys" userId="5f128c38-951f-4dfa-9c97-3cecf607327f" providerId="ADAL" clId="{D7BA0741-25AB-4ED8-883B-A2BE62B2E2A6}" dt="2022-03-28T07:03:56.848" v="353" actId="47"/>
        <pc:sldMkLst>
          <pc:docMk/>
          <pc:sldMk cId="3404181858" sldId="298"/>
        </pc:sldMkLst>
      </pc:sldChg>
      <pc:sldChg chg="del">
        <pc:chgData name="Fabio PACE - DataSys" userId="5f128c38-951f-4dfa-9c97-3cecf607327f" providerId="ADAL" clId="{D7BA0741-25AB-4ED8-883B-A2BE62B2E2A6}" dt="2022-03-28T07:03:56.848" v="353" actId="47"/>
        <pc:sldMkLst>
          <pc:docMk/>
          <pc:sldMk cId="2486144624" sldId="299"/>
        </pc:sldMkLst>
      </pc:sldChg>
      <pc:sldChg chg="addSp delSp modSp add mod">
        <pc:chgData name="Fabio PACE - DataSys" userId="5f128c38-951f-4dfa-9c97-3cecf607327f" providerId="ADAL" clId="{D7BA0741-25AB-4ED8-883B-A2BE62B2E2A6}" dt="2022-03-28T14:58:37.014" v="7094" actId="22"/>
        <pc:sldMkLst>
          <pc:docMk/>
          <pc:sldMk cId="2711188566" sldId="299"/>
        </pc:sldMkLst>
        <pc:spChg chg="mod">
          <ac:chgData name="Fabio PACE - DataSys" userId="5f128c38-951f-4dfa-9c97-3cecf607327f" providerId="ADAL" clId="{D7BA0741-25AB-4ED8-883B-A2BE62B2E2A6}" dt="2022-03-28T14:56:39.950" v="7012" actId="20577"/>
          <ac:spMkLst>
            <pc:docMk/>
            <pc:sldMk cId="2711188566" sldId="299"/>
            <ac:spMk id="6" creationId="{AB526792-E8E7-4736-A672-7F31603E9BC8}"/>
          </ac:spMkLst>
        </pc:spChg>
        <pc:spChg chg="mod">
          <ac:chgData name="Fabio PACE - DataSys" userId="5f128c38-951f-4dfa-9c97-3cecf607327f" providerId="ADAL" clId="{D7BA0741-25AB-4ED8-883B-A2BE62B2E2A6}" dt="2022-03-28T14:56:59.159" v="7087" actId="20577"/>
          <ac:spMkLst>
            <pc:docMk/>
            <pc:sldMk cId="2711188566" sldId="299"/>
            <ac:spMk id="9" creationId="{66D453B7-0179-451C-9670-609BAD6BC2F1}"/>
          </ac:spMkLst>
        </pc:spChg>
        <pc:spChg chg="mod">
          <ac:chgData name="Fabio PACE - DataSys" userId="5f128c38-951f-4dfa-9c97-3cecf607327f" providerId="ADAL" clId="{D7BA0741-25AB-4ED8-883B-A2BE62B2E2A6}" dt="2022-03-28T14:56:02.626" v="6868" actId="20577"/>
          <ac:spMkLst>
            <pc:docMk/>
            <pc:sldMk cId="2711188566" sldId="299"/>
            <ac:spMk id="13" creationId="{00000000-0000-0000-0000-000000000000}"/>
          </ac:spMkLst>
        </pc:spChg>
        <pc:picChg chg="del">
          <ac:chgData name="Fabio PACE - DataSys" userId="5f128c38-951f-4dfa-9c97-3cecf607327f" providerId="ADAL" clId="{D7BA0741-25AB-4ED8-883B-A2BE62B2E2A6}" dt="2022-03-28T14:58:13.582" v="7088" actId="478"/>
          <ac:picMkLst>
            <pc:docMk/>
            <pc:sldMk cId="2711188566" sldId="299"/>
            <ac:picMk id="3" creationId="{4F257087-01D2-436C-9AA0-ADF0EFF62901}"/>
          </ac:picMkLst>
        </pc:picChg>
        <pc:picChg chg="add mod">
          <ac:chgData name="Fabio PACE - DataSys" userId="5f128c38-951f-4dfa-9c97-3cecf607327f" providerId="ADAL" clId="{D7BA0741-25AB-4ED8-883B-A2BE62B2E2A6}" dt="2022-03-28T14:58:21.670" v="7092" actId="1076"/>
          <ac:picMkLst>
            <pc:docMk/>
            <pc:sldMk cId="2711188566" sldId="299"/>
            <ac:picMk id="5" creationId="{42495A3C-889E-49CA-84D6-823675D29248}"/>
          </ac:picMkLst>
        </pc:picChg>
        <pc:picChg chg="add del">
          <ac:chgData name="Fabio PACE - DataSys" userId="5f128c38-951f-4dfa-9c97-3cecf607327f" providerId="ADAL" clId="{D7BA0741-25AB-4ED8-883B-A2BE62B2E2A6}" dt="2022-03-28T14:58:37.014" v="7094" actId="22"/>
          <ac:picMkLst>
            <pc:docMk/>
            <pc:sldMk cId="2711188566" sldId="299"/>
            <ac:picMk id="8" creationId="{9AA615A2-4F96-4BAD-A247-0359D83110F9}"/>
          </ac:picMkLst>
        </pc:picChg>
      </pc:sldChg>
      <pc:sldChg chg="del">
        <pc:chgData name="Fabio PACE - DataSys" userId="5f128c38-951f-4dfa-9c97-3cecf607327f" providerId="ADAL" clId="{D7BA0741-25AB-4ED8-883B-A2BE62B2E2A6}" dt="2022-03-28T07:03:56.848" v="353" actId="47"/>
        <pc:sldMkLst>
          <pc:docMk/>
          <pc:sldMk cId="2051825954" sldId="300"/>
        </pc:sldMkLst>
      </pc:sldChg>
      <pc:sldChg chg="modSp add mod">
        <pc:chgData name="Fabio PACE - DataSys" userId="5f128c38-951f-4dfa-9c97-3cecf607327f" providerId="ADAL" clId="{D7BA0741-25AB-4ED8-883B-A2BE62B2E2A6}" dt="2022-03-28T14:59:19.635" v="7122" actId="14826"/>
        <pc:sldMkLst>
          <pc:docMk/>
          <pc:sldMk cId="2298525686" sldId="300"/>
        </pc:sldMkLst>
        <pc:spChg chg="mod">
          <ac:chgData name="Fabio PACE - DataSys" userId="5f128c38-951f-4dfa-9c97-3cecf607327f" providerId="ADAL" clId="{D7BA0741-25AB-4ED8-883B-A2BE62B2E2A6}" dt="2022-03-28T14:58:51.318" v="7121" actId="20577"/>
          <ac:spMkLst>
            <pc:docMk/>
            <pc:sldMk cId="2298525686" sldId="300"/>
            <ac:spMk id="6" creationId="{AB526792-E8E7-4736-A672-7F31603E9BC8}"/>
          </ac:spMkLst>
        </pc:spChg>
        <pc:spChg chg="mod">
          <ac:chgData name="Fabio PACE - DataSys" userId="5f128c38-951f-4dfa-9c97-3cecf607327f" providerId="ADAL" clId="{D7BA0741-25AB-4ED8-883B-A2BE62B2E2A6}" dt="2022-03-28T14:58:40.110" v="7099" actId="20577"/>
          <ac:spMkLst>
            <pc:docMk/>
            <pc:sldMk cId="2298525686" sldId="300"/>
            <ac:spMk id="13" creationId="{00000000-0000-0000-0000-000000000000}"/>
          </ac:spMkLst>
        </pc:spChg>
        <pc:picChg chg="mod">
          <ac:chgData name="Fabio PACE - DataSys" userId="5f128c38-951f-4dfa-9c97-3cecf607327f" providerId="ADAL" clId="{D7BA0741-25AB-4ED8-883B-A2BE62B2E2A6}" dt="2022-03-28T14:59:19.635" v="7122" actId="14826"/>
          <ac:picMkLst>
            <pc:docMk/>
            <pc:sldMk cId="2298525686" sldId="300"/>
            <ac:picMk id="5" creationId="{42495A3C-889E-49CA-84D6-823675D29248}"/>
          </ac:picMkLst>
        </pc:picChg>
      </pc:sldChg>
      <pc:sldChg chg="addSp delSp modSp add mod">
        <pc:chgData name="Fabio PACE - DataSys" userId="5f128c38-951f-4dfa-9c97-3cecf607327f" providerId="ADAL" clId="{D7BA0741-25AB-4ED8-883B-A2BE62B2E2A6}" dt="2022-03-28T15:03:54.278" v="7297" actId="22"/>
        <pc:sldMkLst>
          <pc:docMk/>
          <pc:sldMk cId="536302288" sldId="301"/>
        </pc:sldMkLst>
        <pc:spChg chg="mod">
          <ac:chgData name="Fabio PACE - DataSys" userId="5f128c38-951f-4dfa-9c97-3cecf607327f" providerId="ADAL" clId="{D7BA0741-25AB-4ED8-883B-A2BE62B2E2A6}" dt="2022-03-28T14:59:49.870" v="7182" actId="20577"/>
          <ac:spMkLst>
            <pc:docMk/>
            <pc:sldMk cId="536302288" sldId="301"/>
            <ac:spMk id="6" creationId="{AB526792-E8E7-4736-A672-7F31603E9BC8}"/>
          </ac:spMkLst>
        </pc:spChg>
        <pc:spChg chg="mod">
          <ac:chgData name="Fabio PACE - DataSys" userId="5f128c38-951f-4dfa-9c97-3cecf607327f" providerId="ADAL" clId="{D7BA0741-25AB-4ED8-883B-A2BE62B2E2A6}" dt="2022-03-28T15:03:43.085" v="7295" actId="1076"/>
          <ac:spMkLst>
            <pc:docMk/>
            <pc:sldMk cId="536302288" sldId="301"/>
            <ac:spMk id="9" creationId="{66D453B7-0179-451C-9670-609BAD6BC2F1}"/>
          </ac:spMkLst>
        </pc:spChg>
        <pc:spChg chg="add mod">
          <ac:chgData name="Fabio PACE - DataSys" userId="5f128c38-951f-4dfa-9c97-3cecf607327f" providerId="ADAL" clId="{D7BA0741-25AB-4ED8-883B-A2BE62B2E2A6}" dt="2022-03-28T15:00:40.817" v="7223" actId="1076"/>
          <ac:spMkLst>
            <pc:docMk/>
            <pc:sldMk cId="536302288" sldId="301"/>
            <ac:spMk id="11" creationId="{1E8F1FFB-9503-47A6-AC6C-DAEFA1A32273}"/>
          </ac:spMkLst>
        </pc:spChg>
        <pc:spChg chg="mod">
          <ac:chgData name="Fabio PACE - DataSys" userId="5f128c38-951f-4dfa-9c97-3cecf607327f" providerId="ADAL" clId="{D7BA0741-25AB-4ED8-883B-A2BE62B2E2A6}" dt="2022-03-28T14:59:30.039" v="7126" actId="20577"/>
          <ac:spMkLst>
            <pc:docMk/>
            <pc:sldMk cId="536302288" sldId="301"/>
            <ac:spMk id="13" creationId="{00000000-0000-0000-0000-000000000000}"/>
          </ac:spMkLst>
        </pc:spChg>
        <pc:picChg chg="add del">
          <ac:chgData name="Fabio PACE - DataSys" userId="5f128c38-951f-4dfa-9c97-3cecf607327f" providerId="ADAL" clId="{D7BA0741-25AB-4ED8-883B-A2BE62B2E2A6}" dt="2022-03-28T15:03:54.278" v="7297" actId="22"/>
          <ac:picMkLst>
            <pc:docMk/>
            <pc:sldMk cId="536302288" sldId="301"/>
            <ac:picMk id="3" creationId="{E5D1785D-45EC-4DEF-AE97-A2022774665B}"/>
          </ac:picMkLst>
        </pc:picChg>
        <pc:picChg chg="mod">
          <ac:chgData name="Fabio PACE - DataSys" userId="5f128c38-951f-4dfa-9c97-3cecf607327f" providerId="ADAL" clId="{D7BA0741-25AB-4ED8-883B-A2BE62B2E2A6}" dt="2022-03-28T15:03:15.427" v="7228" actId="1076"/>
          <ac:picMkLst>
            <pc:docMk/>
            <pc:sldMk cId="536302288" sldId="301"/>
            <ac:picMk id="5" creationId="{42495A3C-889E-49CA-84D6-823675D29248}"/>
          </ac:picMkLst>
        </pc:picChg>
      </pc:sldChg>
      <pc:sldChg chg="del">
        <pc:chgData name="Fabio PACE - DataSys" userId="5f128c38-951f-4dfa-9c97-3cecf607327f" providerId="ADAL" clId="{D7BA0741-25AB-4ED8-883B-A2BE62B2E2A6}" dt="2022-03-28T07:03:56.848" v="353" actId="47"/>
        <pc:sldMkLst>
          <pc:docMk/>
          <pc:sldMk cId="1598883988" sldId="301"/>
        </pc:sldMkLst>
      </pc:sldChg>
      <pc:sldChg chg="addSp delSp modSp add mod">
        <pc:chgData name="Fabio PACE - DataSys" userId="5f128c38-951f-4dfa-9c97-3cecf607327f" providerId="ADAL" clId="{D7BA0741-25AB-4ED8-883B-A2BE62B2E2A6}" dt="2022-03-28T15:06:21.758" v="7547" actId="20577"/>
        <pc:sldMkLst>
          <pc:docMk/>
          <pc:sldMk cId="100467622" sldId="302"/>
        </pc:sldMkLst>
        <pc:spChg chg="mod">
          <ac:chgData name="Fabio PACE - DataSys" userId="5f128c38-951f-4dfa-9c97-3cecf607327f" providerId="ADAL" clId="{D7BA0741-25AB-4ED8-883B-A2BE62B2E2A6}" dt="2022-03-28T15:04:29.856" v="7421" actId="20577"/>
          <ac:spMkLst>
            <pc:docMk/>
            <pc:sldMk cId="100467622" sldId="302"/>
            <ac:spMk id="6" creationId="{AB526792-E8E7-4736-A672-7F31603E9BC8}"/>
          </ac:spMkLst>
        </pc:spChg>
        <pc:spChg chg="mod">
          <ac:chgData name="Fabio PACE - DataSys" userId="5f128c38-951f-4dfa-9c97-3cecf607327f" providerId="ADAL" clId="{D7BA0741-25AB-4ED8-883B-A2BE62B2E2A6}" dt="2022-03-28T15:06:21.758" v="7547" actId="20577"/>
          <ac:spMkLst>
            <pc:docMk/>
            <pc:sldMk cId="100467622" sldId="302"/>
            <ac:spMk id="9" creationId="{66D453B7-0179-451C-9670-609BAD6BC2F1}"/>
          </ac:spMkLst>
        </pc:spChg>
        <pc:spChg chg="del">
          <ac:chgData name="Fabio PACE - DataSys" userId="5f128c38-951f-4dfa-9c97-3cecf607327f" providerId="ADAL" clId="{D7BA0741-25AB-4ED8-883B-A2BE62B2E2A6}" dt="2022-03-28T15:06:15.549" v="7546" actId="478"/>
          <ac:spMkLst>
            <pc:docMk/>
            <pc:sldMk cId="100467622" sldId="302"/>
            <ac:spMk id="11" creationId="{1E8F1FFB-9503-47A6-AC6C-DAEFA1A32273}"/>
          </ac:spMkLst>
        </pc:spChg>
        <pc:spChg chg="mod">
          <ac:chgData name="Fabio PACE - DataSys" userId="5f128c38-951f-4dfa-9c97-3cecf607327f" providerId="ADAL" clId="{D7BA0741-25AB-4ED8-883B-A2BE62B2E2A6}" dt="2022-03-28T15:03:58.598" v="7303" actId="20577"/>
          <ac:spMkLst>
            <pc:docMk/>
            <pc:sldMk cId="100467622" sldId="302"/>
            <ac:spMk id="13" creationId="{00000000-0000-0000-0000-000000000000}"/>
          </ac:spMkLst>
        </pc:spChg>
        <pc:picChg chg="add mod">
          <ac:chgData name="Fabio PACE - DataSys" userId="5f128c38-951f-4dfa-9c97-3cecf607327f" providerId="ADAL" clId="{D7BA0741-25AB-4ED8-883B-A2BE62B2E2A6}" dt="2022-03-28T15:05:29.190" v="7427" actId="1076"/>
          <ac:picMkLst>
            <pc:docMk/>
            <pc:sldMk cId="100467622" sldId="302"/>
            <ac:picMk id="3" creationId="{56A0AB50-D906-4822-A307-E295A953FA93}"/>
          </ac:picMkLst>
        </pc:picChg>
        <pc:picChg chg="del">
          <ac:chgData name="Fabio PACE - DataSys" userId="5f128c38-951f-4dfa-9c97-3cecf607327f" providerId="ADAL" clId="{D7BA0741-25AB-4ED8-883B-A2BE62B2E2A6}" dt="2022-03-28T15:05:19.840" v="7422" actId="478"/>
          <ac:picMkLst>
            <pc:docMk/>
            <pc:sldMk cId="100467622" sldId="302"/>
            <ac:picMk id="5" creationId="{42495A3C-889E-49CA-84D6-823675D29248}"/>
          </ac:picMkLst>
        </pc:picChg>
        <pc:cxnChg chg="mod">
          <ac:chgData name="Fabio PACE - DataSys" userId="5f128c38-951f-4dfa-9c97-3cecf607327f" providerId="ADAL" clId="{D7BA0741-25AB-4ED8-883B-A2BE62B2E2A6}" dt="2022-03-28T15:06:11.213" v="7545" actId="1035"/>
          <ac:cxnSpMkLst>
            <pc:docMk/>
            <pc:sldMk cId="100467622" sldId="302"/>
            <ac:cxnSpMk id="10" creationId="{90483A97-9626-4A78-9719-7F66A7048E2B}"/>
          </ac:cxnSpMkLst>
        </pc:cxnChg>
      </pc:sldChg>
      <pc:sldChg chg="del">
        <pc:chgData name="Fabio PACE - DataSys" userId="5f128c38-951f-4dfa-9c97-3cecf607327f" providerId="ADAL" clId="{D7BA0741-25AB-4ED8-883B-A2BE62B2E2A6}" dt="2022-03-28T07:03:56.848" v="353" actId="47"/>
        <pc:sldMkLst>
          <pc:docMk/>
          <pc:sldMk cId="251701960" sldId="302"/>
        </pc:sldMkLst>
      </pc:sldChg>
      <pc:sldChg chg="del">
        <pc:chgData name="Fabio PACE - DataSys" userId="5f128c38-951f-4dfa-9c97-3cecf607327f" providerId="ADAL" clId="{D7BA0741-25AB-4ED8-883B-A2BE62B2E2A6}" dt="2022-03-28T07:03:56.848" v="353" actId="47"/>
        <pc:sldMkLst>
          <pc:docMk/>
          <pc:sldMk cId="973493257" sldId="303"/>
        </pc:sldMkLst>
      </pc:sldChg>
      <pc:sldChg chg="addSp delSp modSp add mod">
        <pc:chgData name="Fabio PACE - DataSys" userId="5f128c38-951f-4dfa-9c97-3cecf607327f" providerId="ADAL" clId="{D7BA0741-25AB-4ED8-883B-A2BE62B2E2A6}" dt="2022-03-28T15:08:41.885" v="7766" actId="20577"/>
        <pc:sldMkLst>
          <pc:docMk/>
          <pc:sldMk cId="2103673715" sldId="303"/>
        </pc:sldMkLst>
        <pc:spChg chg="mod">
          <ac:chgData name="Fabio PACE - DataSys" userId="5f128c38-951f-4dfa-9c97-3cecf607327f" providerId="ADAL" clId="{D7BA0741-25AB-4ED8-883B-A2BE62B2E2A6}" dt="2022-03-28T15:07:05.190" v="7613" actId="20577"/>
          <ac:spMkLst>
            <pc:docMk/>
            <pc:sldMk cId="2103673715" sldId="303"/>
            <ac:spMk id="6" creationId="{AB526792-E8E7-4736-A672-7F31603E9BC8}"/>
          </ac:spMkLst>
        </pc:spChg>
        <pc:spChg chg="mod">
          <ac:chgData name="Fabio PACE - DataSys" userId="5f128c38-951f-4dfa-9c97-3cecf607327f" providerId="ADAL" clId="{D7BA0741-25AB-4ED8-883B-A2BE62B2E2A6}" dt="2022-03-28T15:08:41.885" v="7766" actId="20577"/>
          <ac:spMkLst>
            <pc:docMk/>
            <pc:sldMk cId="2103673715" sldId="303"/>
            <ac:spMk id="9" creationId="{66D453B7-0179-451C-9670-609BAD6BC2F1}"/>
          </ac:spMkLst>
        </pc:spChg>
        <pc:spChg chg="mod">
          <ac:chgData name="Fabio PACE - DataSys" userId="5f128c38-951f-4dfa-9c97-3cecf607327f" providerId="ADAL" clId="{D7BA0741-25AB-4ED8-883B-A2BE62B2E2A6}" dt="2022-03-28T15:06:32.413" v="7553" actId="20577"/>
          <ac:spMkLst>
            <pc:docMk/>
            <pc:sldMk cId="2103673715" sldId="303"/>
            <ac:spMk id="13" creationId="{00000000-0000-0000-0000-000000000000}"/>
          </ac:spMkLst>
        </pc:spChg>
        <pc:picChg chg="del">
          <ac:chgData name="Fabio PACE - DataSys" userId="5f128c38-951f-4dfa-9c97-3cecf607327f" providerId="ADAL" clId="{D7BA0741-25AB-4ED8-883B-A2BE62B2E2A6}" dt="2022-03-28T15:07:52.159" v="7614" actId="478"/>
          <ac:picMkLst>
            <pc:docMk/>
            <pc:sldMk cId="2103673715" sldId="303"/>
            <ac:picMk id="3" creationId="{56A0AB50-D906-4822-A307-E295A953FA93}"/>
          </ac:picMkLst>
        </pc:picChg>
        <pc:picChg chg="add mod">
          <ac:chgData name="Fabio PACE - DataSys" userId="5f128c38-951f-4dfa-9c97-3cecf607327f" providerId="ADAL" clId="{D7BA0741-25AB-4ED8-883B-A2BE62B2E2A6}" dt="2022-03-28T15:07:56.580" v="7617" actId="1076"/>
          <ac:picMkLst>
            <pc:docMk/>
            <pc:sldMk cId="2103673715" sldId="303"/>
            <ac:picMk id="5" creationId="{13B891E1-65C0-4977-A88B-24BFF454FCB7}"/>
          </ac:picMkLst>
        </pc:picChg>
      </pc:sldChg>
      <pc:sldChg chg="addSp delSp modSp add mod">
        <pc:chgData name="Fabio PACE - DataSys" userId="5f128c38-951f-4dfa-9c97-3cecf607327f" providerId="ADAL" clId="{D7BA0741-25AB-4ED8-883B-A2BE62B2E2A6}" dt="2022-03-28T15:26:49.322" v="7933" actId="1076"/>
        <pc:sldMkLst>
          <pc:docMk/>
          <pc:sldMk cId="1208643075" sldId="304"/>
        </pc:sldMkLst>
        <pc:spChg chg="mod">
          <ac:chgData name="Fabio PACE - DataSys" userId="5f128c38-951f-4dfa-9c97-3cecf607327f" providerId="ADAL" clId="{D7BA0741-25AB-4ED8-883B-A2BE62B2E2A6}" dt="2022-03-28T15:25:41.814" v="7929" actId="1036"/>
          <ac:spMkLst>
            <pc:docMk/>
            <pc:sldMk cId="1208643075" sldId="304"/>
            <ac:spMk id="6" creationId="{AB526792-E8E7-4736-A672-7F31603E9BC8}"/>
          </ac:spMkLst>
        </pc:spChg>
        <pc:spChg chg="del">
          <ac:chgData name="Fabio PACE - DataSys" userId="5f128c38-951f-4dfa-9c97-3cecf607327f" providerId="ADAL" clId="{D7BA0741-25AB-4ED8-883B-A2BE62B2E2A6}" dt="2022-03-28T15:25:35.745" v="7923" actId="478"/>
          <ac:spMkLst>
            <pc:docMk/>
            <pc:sldMk cId="1208643075" sldId="304"/>
            <ac:spMk id="9" creationId="{66D453B7-0179-451C-9670-609BAD6BC2F1}"/>
          </ac:spMkLst>
        </pc:spChg>
        <pc:spChg chg="mod">
          <ac:chgData name="Fabio PACE - DataSys" userId="5f128c38-951f-4dfa-9c97-3cecf607327f" providerId="ADAL" clId="{D7BA0741-25AB-4ED8-883B-A2BE62B2E2A6}" dt="2022-03-28T15:24:49.822" v="7775" actId="20577"/>
          <ac:spMkLst>
            <pc:docMk/>
            <pc:sldMk cId="1208643075" sldId="304"/>
            <ac:spMk id="13" creationId="{00000000-0000-0000-0000-000000000000}"/>
          </ac:spMkLst>
        </pc:spChg>
        <pc:picChg chg="add mod">
          <ac:chgData name="Fabio PACE - DataSys" userId="5f128c38-951f-4dfa-9c97-3cecf607327f" providerId="ADAL" clId="{D7BA0741-25AB-4ED8-883B-A2BE62B2E2A6}" dt="2022-03-28T15:25:41.814" v="7929" actId="1036"/>
          <ac:picMkLst>
            <pc:docMk/>
            <pc:sldMk cId="1208643075" sldId="304"/>
            <ac:picMk id="3" creationId="{7FDDA21C-591F-4565-BD72-ABC541FB71ED}"/>
          </ac:picMkLst>
        </pc:picChg>
        <pc:picChg chg="del">
          <ac:chgData name="Fabio PACE - DataSys" userId="5f128c38-951f-4dfa-9c97-3cecf607327f" providerId="ADAL" clId="{D7BA0741-25AB-4ED8-883B-A2BE62B2E2A6}" dt="2022-03-28T15:24:39.290" v="7768" actId="478"/>
          <ac:picMkLst>
            <pc:docMk/>
            <pc:sldMk cId="1208643075" sldId="304"/>
            <ac:picMk id="5" creationId="{13B891E1-65C0-4977-A88B-24BFF454FCB7}"/>
          </ac:picMkLst>
        </pc:picChg>
        <pc:picChg chg="add mod">
          <ac:chgData name="Fabio PACE - DataSys" userId="5f128c38-951f-4dfa-9c97-3cecf607327f" providerId="ADAL" clId="{D7BA0741-25AB-4ED8-883B-A2BE62B2E2A6}" dt="2022-03-28T15:26:49.322" v="7933" actId="1076"/>
          <ac:picMkLst>
            <pc:docMk/>
            <pc:sldMk cId="1208643075" sldId="304"/>
            <ac:picMk id="8" creationId="{298CAB7F-7B8D-41F8-9E91-00D14E986347}"/>
          </ac:picMkLst>
        </pc:picChg>
        <pc:cxnChg chg="del">
          <ac:chgData name="Fabio PACE - DataSys" userId="5f128c38-951f-4dfa-9c97-3cecf607327f" providerId="ADAL" clId="{D7BA0741-25AB-4ED8-883B-A2BE62B2E2A6}" dt="2022-03-28T15:25:37.714" v="7924" actId="478"/>
          <ac:cxnSpMkLst>
            <pc:docMk/>
            <pc:sldMk cId="1208643075" sldId="304"/>
            <ac:cxnSpMk id="10" creationId="{90483A97-9626-4A78-9719-7F66A7048E2B}"/>
          </ac:cxnSpMkLst>
        </pc:cxnChg>
        <pc:cxnChg chg="mod">
          <ac:chgData name="Fabio PACE - DataSys" userId="5f128c38-951f-4dfa-9c97-3cecf607327f" providerId="ADAL" clId="{D7BA0741-25AB-4ED8-883B-A2BE62B2E2A6}" dt="2022-03-28T15:25:41.814" v="7929" actId="1036"/>
          <ac:cxnSpMkLst>
            <pc:docMk/>
            <pc:sldMk cId="1208643075" sldId="304"/>
            <ac:cxnSpMk id="12" creationId="{8EF92D53-4628-4706-9798-188BA3FACFCD}"/>
          </ac:cxnSpMkLst>
        </pc:cxnChg>
      </pc:sldChg>
      <pc:sldChg chg="del">
        <pc:chgData name="Fabio PACE - DataSys" userId="5f128c38-951f-4dfa-9c97-3cecf607327f" providerId="ADAL" clId="{D7BA0741-25AB-4ED8-883B-A2BE62B2E2A6}" dt="2022-03-28T07:03:56.848" v="353" actId="47"/>
        <pc:sldMkLst>
          <pc:docMk/>
          <pc:sldMk cId="3190141437" sldId="304"/>
        </pc:sldMkLst>
      </pc:sldChg>
      <pc:sldChg chg="addSp delSp modSp add mod">
        <pc:chgData name="Fabio PACE - DataSys" userId="5f128c38-951f-4dfa-9c97-3cecf607327f" providerId="ADAL" clId="{D7BA0741-25AB-4ED8-883B-A2BE62B2E2A6}" dt="2022-03-28T15:37:02.589" v="8239" actId="113"/>
        <pc:sldMkLst>
          <pc:docMk/>
          <pc:sldMk cId="472896122" sldId="305"/>
        </pc:sldMkLst>
        <pc:spChg chg="mod">
          <ac:chgData name="Fabio PACE - DataSys" userId="5f128c38-951f-4dfa-9c97-3cecf607327f" providerId="ADAL" clId="{D7BA0741-25AB-4ED8-883B-A2BE62B2E2A6}" dt="2022-03-28T15:30:59.535" v="7986" actId="20577"/>
          <ac:spMkLst>
            <pc:docMk/>
            <pc:sldMk cId="472896122" sldId="305"/>
            <ac:spMk id="6" creationId="{AB526792-E8E7-4736-A672-7F31603E9BC8}"/>
          </ac:spMkLst>
        </pc:spChg>
        <pc:spChg chg="add mod">
          <ac:chgData name="Fabio PACE - DataSys" userId="5f128c38-951f-4dfa-9c97-3cecf607327f" providerId="ADAL" clId="{D7BA0741-25AB-4ED8-883B-A2BE62B2E2A6}" dt="2022-03-28T15:37:02.589" v="8239" actId="113"/>
          <ac:spMkLst>
            <pc:docMk/>
            <pc:sldMk cId="472896122" sldId="305"/>
            <ac:spMk id="10" creationId="{247388A1-CE54-4E5A-979A-AF767B622275}"/>
          </ac:spMkLst>
        </pc:spChg>
        <pc:spChg chg="mod">
          <ac:chgData name="Fabio PACE - DataSys" userId="5f128c38-951f-4dfa-9c97-3cecf607327f" providerId="ADAL" clId="{D7BA0741-25AB-4ED8-883B-A2BE62B2E2A6}" dt="2022-03-28T15:30:36.183" v="7936" actId="20577"/>
          <ac:spMkLst>
            <pc:docMk/>
            <pc:sldMk cId="472896122" sldId="305"/>
            <ac:spMk id="13" creationId="{00000000-0000-0000-0000-000000000000}"/>
          </ac:spMkLst>
        </pc:spChg>
        <pc:picChg chg="del">
          <ac:chgData name="Fabio PACE - DataSys" userId="5f128c38-951f-4dfa-9c97-3cecf607327f" providerId="ADAL" clId="{D7BA0741-25AB-4ED8-883B-A2BE62B2E2A6}" dt="2022-03-28T15:35:05.412" v="7987" actId="478"/>
          <ac:picMkLst>
            <pc:docMk/>
            <pc:sldMk cId="472896122" sldId="305"/>
            <ac:picMk id="3" creationId="{7FDDA21C-591F-4565-BD72-ABC541FB71ED}"/>
          </ac:picMkLst>
        </pc:picChg>
        <pc:picChg chg="add mod">
          <ac:chgData name="Fabio PACE - DataSys" userId="5f128c38-951f-4dfa-9c97-3cecf607327f" providerId="ADAL" clId="{D7BA0741-25AB-4ED8-883B-A2BE62B2E2A6}" dt="2022-03-28T15:35:13.618" v="7991" actId="1076"/>
          <ac:picMkLst>
            <pc:docMk/>
            <pc:sldMk cId="472896122" sldId="305"/>
            <ac:picMk id="5" creationId="{6B0997A9-1E33-4452-9903-5D4B14005905}"/>
          </ac:picMkLst>
        </pc:picChg>
        <pc:picChg chg="del">
          <ac:chgData name="Fabio PACE - DataSys" userId="5f128c38-951f-4dfa-9c97-3cecf607327f" providerId="ADAL" clId="{D7BA0741-25AB-4ED8-883B-A2BE62B2E2A6}" dt="2022-03-28T15:35:05.412" v="7987" actId="478"/>
          <ac:picMkLst>
            <pc:docMk/>
            <pc:sldMk cId="472896122" sldId="305"/>
            <ac:picMk id="8" creationId="{298CAB7F-7B8D-41F8-9E91-00D14E986347}"/>
          </ac:picMkLst>
        </pc:picChg>
        <pc:cxnChg chg="add mod">
          <ac:chgData name="Fabio PACE - DataSys" userId="5f128c38-951f-4dfa-9c97-3cecf607327f" providerId="ADAL" clId="{D7BA0741-25AB-4ED8-883B-A2BE62B2E2A6}" dt="2022-03-28T15:35:18.486" v="7992"/>
          <ac:cxnSpMkLst>
            <pc:docMk/>
            <pc:sldMk cId="472896122" sldId="305"/>
            <ac:cxnSpMk id="11" creationId="{D109AFE8-5A65-4ACE-A486-62EE31B257A7}"/>
          </ac:cxnSpMkLst>
        </pc:cxnChg>
      </pc:sldChg>
      <pc:sldChg chg="del">
        <pc:chgData name="Fabio PACE - DataSys" userId="5f128c38-951f-4dfa-9c97-3cecf607327f" providerId="ADAL" clId="{D7BA0741-25AB-4ED8-883B-A2BE62B2E2A6}" dt="2022-03-28T07:03:56.848" v="353" actId="47"/>
        <pc:sldMkLst>
          <pc:docMk/>
          <pc:sldMk cId="1456310965" sldId="305"/>
        </pc:sldMkLst>
      </pc:sldChg>
      <pc:sldChg chg="addSp delSp modSp add mod">
        <pc:chgData name="Fabio PACE - DataSys" userId="5f128c38-951f-4dfa-9c97-3cecf607327f" providerId="ADAL" clId="{D7BA0741-25AB-4ED8-883B-A2BE62B2E2A6}" dt="2022-03-28T15:39:56.614" v="8501" actId="14100"/>
        <pc:sldMkLst>
          <pc:docMk/>
          <pc:sldMk cId="1264442430" sldId="306"/>
        </pc:sldMkLst>
        <pc:spChg chg="mod">
          <ac:chgData name="Fabio PACE - DataSys" userId="5f128c38-951f-4dfa-9c97-3cecf607327f" providerId="ADAL" clId="{D7BA0741-25AB-4ED8-883B-A2BE62B2E2A6}" dt="2022-03-28T15:37:28.276" v="8317" actId="20577"/>
          <ac:spMkLst>
            <pc:docMk/>
            <pc:sldMk cId="1264442430" sldId="306"/>
            <ac:spMk id="6" creationId="{AB526792-E8E7-4736-A672-7F31603E9BC8}"/>
          </ac:spMkLst>
        </pc:spChg>
        <pc:spChg chg="mod">
          <ac:chgData name="Fabio PACE - DataSys" userId="5f128c38-951f-4dfa-9c97-3cecf607327f" providerId="ADAL" clId="{D7BA0741-25AB-4ED8-883B-A2BE62B2E2A6}" dt="2022-03-28T15:39:51.573" v="8500" actId="20577"/>
          <ac:spMkLst>
            <pc:docMk/>
            <pc:sldMk cId="1264442430" sldId="306"/>
            <ac:spMk id="10" creationId="{247388A1-CE54-4E5A-979A-AF767B622275}"/>
          </ac:spMkLst>
        </pc:spChg>
        <pc:spChg chg="mod">
          <ac:chgData name="Fabio PACE - DataSys" userId="5f128c38-951f-4dfa-9c97-3cecf607327f" providerId="ADAL" clId="{D7BA0741-25AB-4ED8-883B-A2BE62B2E2A6}" dt="2022-03-28T15:37:10.586" v="8244" actId="20577"/>
          <ac:spMkLst>
            <pc:docMk/>
            <pc:sldMk cId="1264442430" sldId="306"/>
            <ac:spMk id="13" creationId="{00000000-0000-0000-0000-000000000000}"/>
          </ac:spMkLst>
        </pc:spChg>
        <pc:picChg chg="add mod">
          <ac:chgData name="Fabio PACE - DataSys" userId="5f128c38-951f-4dfa-9c97-3cecf607327f" providerId="ADAL" clId="{D7BA0741-25AB-4ED8-883B-A2BE62B2E2A6}" dt="2022-03-28T15:39:01.739" v="8323" actId="1076"/>
          <ac:picMkLst>
            <pc:docMk/>
            <pc:sldMk cId="1264442430" sldId="306"/>
            <ac:picMk id="3" creationId="{EDAF3147-8292-407D-A9B0-96B3FF85A321}"/>
          </ac:picMkLst>
        </pc:picChg>
        <pc:picChg chg="del">
          <ac:chgData name="Fabio PACE - DataSys" userId="5f128c38-951f-4dfa-9c97-3cecf607327f" providerId="ADAL" clId="{D7BA0741-25AB-4ED8-883B-A2BE62B2E2A6}" dt="2022-03-28T15:38:43.503" v="8318" actId="478"/>
          <ac:picMkLst>
            <pc:docMk/>
            <pc:sldMk cId="1264442430" sldId="306"/>
            <ac:picMk id="5" creationId="{6B0997A9-1E33-4452-9903-5D4B14005905}"/>
          </ac:picMkLst>
        </pc:picChg>
        <pc:cxnChg chg="mod">
          <ac:chgData name="Fabio PACE - DataSys" userId="5f128c38-951f-4dfa-9c97-3cecf607327f" providerId="ADAL" clId="{D7BA0741-25AB-4ED8-883B-A2BE62B2E2A6}" dt="2022-03-28T15:39:56.614" v="8501" actId="14100"/>
          <ac:cxnSpMkLst>
            <pc:docMk/>
            <pc:sldMk cId="1264442430" sldId="306"/>
            <ac:cxnSpMk id="11" creationId="{D109AFE8-5A65-4ACE-A486-62EE31B257A7}"/>
          </ac:cxnSpMkLst>
        </pc:cxnChg>
      </pc:sldChg>
      <pc:sldChg chg="del">
        <pc:chgData name="Fabio PACE - DataSys" userId="5f128c38-951f-4dfa-9c97-3cecf607327f" providerId="ADAL" clId="{D7BA0741-25AB-4ED8-883B-A2BE62B2E2A6}" dt="2022-03-28T07:03:56.848" v="353" actId="47"/>
        <pc:sldMkLst>
          <pc:docMk/>
          <pc:sldMk cId="3694612897" sldId="306"/>
        </pc:sldMkLst>
      </pc:sldChg>
      <pc:sldChg chg="addSp delSp modSp add mod">
        <pc:chgData name="Fabio PACE - DataSys" userId="5f128c38-951f-4dfa-9c97-3cecf607327f" providerId="ADAL" clId="{D7BA0741-25AB-4ED8-883B-A2BE62B2E2A6}" dt="2022-03-28T15:41:40.246" v="8668" actId="1076"/>
        <pc:sldMkLst>
          <pc:docMk/>
          <pc:sldMk cId="1967135529" sldId="307"/>
        </pc:sldMkLst>
        <pc:spChg chg="mod">
          <ac:chgData name="Fabio PACE - DataSys" userId="5f128c38-951f-4dfa-9c97-3cecf607327f" providerId="ADAL" clId="{D7BA0741-25AB-4ED8-883B-A2BE62B2E2A6}" dt="2022-03-28T15:40:27.607" v="8556" actId="20577"/>
          <ac:spMkLst>
            <pc:docMk/>
            <pc:sldMk cId="1967135529" sldId="307"/>
            <ac:spMk id="6" creationId="{AB526792-E8E7-4736-A672-7F31603E9BC8}"/>
          </ac:spMkLst>
        </pc:spChg>
        <pc:spChg chg="mod">
          <ac:chgData name="Fabio PACE - DataSys" userId="5f128c38-951f-4dfa-9c97-3cecf607327f" providerId="ADAL" clId="{D7BA0741-25AB-4ED8-883B-A2BE62B2E2A6}" dt="2022-03-28T15:41:40.246" v="8668" actId="1076"/>
          <ac:spMkLst>
            <pc:docMk/>
            <pc:sldMk cId="1967135529" sldId="307"/>
            <ac:spMk id="10" creationId="{247388A1-CE54-4E5A-979A-AF767B622275}"/>
          </ac:spMkLst>
        </pc:spChg>
        <pc:spChg chg="mod">
          <ac:chgData name="Fabio PACE - DataSys" userId="5f128c38-951f-4dfa-9c97-3cecf607327f" providerId="ADAL" clId="{D7BA0741-25AB-4ED8-883B-A2BE62B2E2A6}" dt="2022-03-28T15:40:09.231" v="8506" actId="20577"/>
          <ac:spMkLst>
            <pc:docMk/>
            <pc:sldMk cId="1967135529" sldId="307"/>
            <ac:spMk id="13" creationId="{00000000-0000-0000-0000-000000000000}"/>
          </ac:spMkLst>
        </pc:spChg>
        <pc:picChg chg="del">
          <ac:chgData name="Fabio PACE - DataSys" userId="5f128c38-951f-4dfa-9c97-3cecf607327f" providerId="ADAL" clId="{D7BA0741-25AB-4ED8-883B-A2BE62B2E2A6}" dt="2022-03-28T15:40:47.104" v="8557" actId="478"/>
          <ac:picMkLst>
            <pc:docMk/>
            <pc:sldMk cId="1967135529" sldId="307"/>
            <ac:picMk id="3" creationId="{EDAF3147-8292-407D-A9B0-96B3FF85A321}"/>
          </ac:picMkLst>
        </pc:picChg>
        <pc:picChg chg="add mod">
          <ac:chgData name="Fabio PACE - DataSys" userId="5f128c38-951f-4dfa-9c97-3cecf607327f" providerId="ADAL" clId="{D7BA0741-25AB-4ED8-883B-A2BE62B2E2A6}" dt="2022-03-28T15:40:54.086" v="8560" actId="1076"/>
          <ac:picMkLst>
            <pc:docMk/>
            <pc:sldMk cId="1967135529" sldId="307"/>
            <ac:picMk id="5" creationId="{C4355633-3B15-4ACD-8E42-F83107B81F3D}"/>
          </ac:picMkLst>
        </pc:picChg>
        <pc:cxnChg chg="mod">
          <ac:chgData name="Fabio PACE - DataSys" userId="5f128c38-951f-4dfa-9c97-3cecf607327f" providerId="ADAL" clId="{D7BA0741-25AB-4ED8-883B-A2BE62B2E2A6}" dt="2022-03-28T15:41:36.677" v="8667" actId="14100"/>
          <ac:cxnSpMkLst>
            <pc:docMk/>
            <pc:sldMk cId="1967135529" sldId="307"/>
            <ac:cxnSpMk id="11" creationId="{D109AFE8-5A65-4ACE-A486-62EE31B257A7}"/>
          </ac:cxnSpMkLst>
        </pc:cxnChg>
      </pc:sldChg>
      <pc:sldChg chg="del">
        <pc:chgData name="Fabio PACE - DataSys" userId="5f128c38-951f-4dfa-9c97-3cecf607327f" providerId="ADAL" clId="{D7BA0741-25AB-4ED8-883B-A2BE62B2E2A6}" dt="2022-03-28T07:03:56.848" v="353" actId="47"/>
        <pc:sldMkLst>
          <pc:docMk/>
          <pc:sldMk cId="3211110383" sldId="307"/>
        </pc:sldMkLst>
      </pc:sldChg>
      <pc:sldChg chg="del">
        <pc:chgData name="Fabio PACE - DataSys" userId="5f128c38-951f-4dfa-9c97-3cecf607327f" providerId="ADAL" clId="{D7BA0741-25AB-4ED8-883B-A2BE62B2E2A6}" dt="2022-03-28T07:03:56.848" v="353" actId="47"/>
        <pc:sldMkLst>
          <pc:docMk/>
          <pc:sldMk cId="2981948959" sldId="308"/>
        </pc:sldMkLst>
      </pc:sldChg>
      <pc:sldChg chg="addSp delSp modSp add mod">
        <pc:chgData name="Fabio PACE - DataSys" userId="5f128c38-951f-4dfa-9c97-3cecf607327f" providerId="ADAL" clId="{D7BA0741-25AB-4ED8-883B-A2BE62B2E2A6}" dt="2022-03-28T15:46:49.407" v="8734" actId="22"/>
        <pc:sldMkLst>
          <pc:docMk/>
          <pc:sldMk cId="3916277421" sldId="308"/>
        </pc:sldMkLst>
        <pc:spChg chg="mod">
          <ac:chgData name="Fabio PACE - DataSys" userId="5f128c38-951f-4dfa-9c97-3cecf607327f" providerId="ADAL" clId="{D7BA0741-25AB-4ED8-883B-A2BE62B2E2A6}" dt="2022-03-28T15:44:36.609" v="8725" actId="20577"/>
          <ac:spMkLst>
            <pc:docMk/>
            <pc:sldMk cId="3916277421" sldId="308"/>
            <ac:spMk id="6" creationId="{AB526792-E8E7-4736-A672-7F31603E9BC8}"/>
          </ac:spMkLst>
        </pc:spChg>
        <pc:spChg chg="del">
          <ac:chgData name="Fabio PACE - DataSys" userId="5f128c38-951f-4dfa-9c97-3cecf607327f" providerId="ADAL" clId="{D7BA0741-25AB-4ED8-883B-A2BE62B2E2A6}" dt="2022-03-28T15:46:40.922" v="8731" actId="478"/>
          <ac:spMkLst>
            <pc:docMk/>
            <pc:sldMk cId="3916277421" sldId="308"/>
            <ac:spMk id="10" creationId="{247388A1-CE54-4E5A-979A-AF767B622275}"/>
          </ac:spMkLst>
        </pc:spChg>
        <pc:spChg chg="mod">
          <ac:chgData name="Fabio PACE - DataSys" userId="5f128c38-951f-4dfa-9c97-3cecf607327f" providerId="ADAL" clId="{D7BA0741-25AB-4ED8-883B-A2BE62B2E2A6}" dt="2022-03-28T15:44:12.391" v="8673" actId="20577"/>
          <ac:spMkLst>
            <pc:docMk/>
            <pc:sldMk cId="3916277421" sldId="308"/>
            <ac:spMk id="13" creationId="{00000000-0000-0000-0000-000000000000}"/>
          </ac:spMkLst>
        </pc:spChg>
        <pc:picChg chg="add mod">
          <ac:chgData name="Fabio PACE - DataSys" userId="5f128c38-951f-4dfa-9c97-3cecf607327f" providerId="ADAL" clId="{D7BA0741-25AB-4ED8-883B-A2BE62B2E2A6}" dt="2022-03-28T15:46:43.306" v="8732" actId="1076"/>
          <ac:picMkLst>
            <pc:docMk/>
            <pc:sldMk cId="3916277421" sldId="308"/>
            <ac:picMk id="3" creationId="{4A19465F-F518-4DEA-ABDB-6D0D816C037D}"/>
          </ac:picMkLst>
        </pc:picChg>
        <pc:picChg chg="del">
          <ac:chgData name="Fabio PACE - DataSys" userId="5f128c38-951f-4dfa-9c97-3cecf607327f" providerId="ADAL" clId="{D7BA0741-25AB-4ED8-883B-A2BE62B2E2A6}" dt="2022-03-28T15:46:27.983" v="8726" actId="478"/>
          <ac:picMkLst>
            <pc:docMk/>
            <pc:sldMk cId="3916277421" sldId="308"/>
            <ac:picMk id="5" creationId="{C4355633-3B15-4ACD-8E42-F83107B81F3D}"/>
          </ac:picMkLst>
        </pc:picChg>
        <pc:picChg chg="add del">
          <ac:chgData name="Fabio PACE - DataSys" userId="5f128c38-951f-4dfa-9c97-3cecf607327f" providerId="ADAL" clId="{D7BA0741-25AB-4ED8-883B-A2BE62B2E2A6}" dt="2022-03-28T15:46:49.407" v="8734" actId="22"/>
          <ac:picMkLst>
            <pc:docMk/>
            <pc:sldMk cId="3916277421" sldId="308"/>
            <ac:picMk id="8" creationId="{D2FD9326-63E9-4808-A70A-73832DA09C2A}"/>
          </ac:picMkLst>
        </pc:picChg>
        <pc:cxnChg chg="del">
          <ac:chgData name="Fabio PACE - DataSys" userId="5f128c38-951f-4dfa-9c97-3cecf607327f" providerId="ADAL" clId="{D7BA0741-25AB-4ED8-883B-A2BE62B2E2A6}" dt="2022-03-28T15:46:40.922" v="8731" actId="478"/>
          <ac:cxnSpMkLst>
            <pc:docMk/>
            <pc:sldMk cId="3916277421" sldId="308"/>
            <ac:cxnSpMk id="11" creationId="{D109AFE8-5A65-4ACE-A486-62EE31B257A7}"/>
          </ac:cxnSpMkLst>
        </pc:cxnChg>
      </pc:sldChg>
      <pc:sldChg chg="addSp delSp modSp add mod">
        <pc:chgData name="Fabio PACE - DataSys" userId="5f128c38-951f-4dfa-9c97-3cecf607327f" providerId="ADAL" clId="{D7BA0741-25AB-4ED8-883B-A2BE62B2E2A6}" dt="2022-03-28T15:49:53.436" v="8813" actId="1076"/>
        <pc:sldMkLst>
          <pc:docMk/>
          <pc:sldMk cId="2464553156" sldId="309"/>
        </pc:sldMkLst>
        <pc:spChg chg="mod">
          <ac:chgData name="Fabio PACE - DataSys" userId="5f128c38-951f-4dfa-9c97-3cecf607327f" providerId="ADAL" clId="{D7BA0741-25AB-4ED8-883B-A2BE62B2E2A6}" dt="2022-03-28T15:49:53.436" v="8813" actId="1076"/>
          <ac:spMkLst>
            <pc:docMk/>
            <pc:sldMk cId="2464553156" sldId="309"/>
            <ac:spMk id="6" creationId="{AB526792-E8E7-4736-A672-7F31603E9BC8}"/>
          </ac:spMkLst>
        </pc:spChg>
        <pc:spChg chg="del">
          <ac:chgData name="Fabio PACE - DataSys" userId="5f128c38-951f-4dfa-9c97-3cecf607327f" providerId="ADAL" clId="{D7BA0741-25AB-4ED8-883B-A2BE62B2E2A6}" dt="2022-03-28T15:49:45.751" v="8810" actId="478"/>
          <ac:spMkLst>
            <pc:docMk/>
            <pc:sldMk cId="2464553156" sldId="309"/>
            <ac:spMk id="10" creationId="{247388A1-CE54-4E5A-979A-AF767B622275}"/>
          </ac:spMkLst>
        </pc:spChg>
        <pc:spChg chg="mod">
          <ac:chgData name="Fabio PACE - DataSys" userId="5f128c38-951f-4dfa-9c97-3cecf607327f" providerId="ADAL" clId="{D7BA0741-25AB-4ED8-883B-A2BE62B2E2A6}" dt="2022-03-28T15:46:55.271" v="8742" actId="20577"/>
          <ac:spMkLst>
            <pc:docMk/>
            <pc:sldMk cId="2464553156" sldId="309"/>
            <ac:spMk id="13" creationId="{00000000-0000-0000-0000-000000000000}"/>
          </ac:spMkLst>
        </pc:spChg>
        <pc:picChg chg="add mod">
          <ac:chgData name="Fabio PACE - DataSys" userId="5f128c38-951f-4dfa-9c97-3cecf607327f" providerId="ADAL" clId="{D7BA0741-25AB-4ED8-883B-A2BE62B2E2A6}" dt="2022-03-28T15:49:47.766" v="8811" actId="1076"/>
          <ac:picMkLst>
            <pc:docMk/>
            <pc:sldMk cId="2464553156" sldId="309"/>
            <ac:picMk id="3" creationId="{6FE3ACC8-D579-4372-9551-B5B03DA43BE8}"/>
          </ac:picMkLst>
        </pc:picChg>
        <pc:picChg chg="del">
          <ac:chgData name="Fabio PACE - DataSys" userId="5f128c38-951f-4dfa-9c97-3cecf607327f" providerId="ADAL" clId="{D7BA0741-25AB-4ED8-883B-A2BE62B2E2A6}" dt="2022-03-28T15:47:26.137" v="8805" actId="478"/>
          <ac:picMkLst>
            <pc:docMk/>
            <pc:sldMk cId="2464553156" sldId="309"/>
            <ac:picMk id="5" creationId="{C4355633-3B15-4ACD-8E42-F83107B81F3D}"/>
          </ac:picMkLst>
        </pc:picChg>
        <pc:cxnChg chg="del">
          <ac:chgData name="Fabio PACE - DataSys" userId="5f128c38-951f-4dfa-9c97-3cecf607327f" providerId="ADAL" clId="{D7BA0741-25AB-4ED8-883B-A2BE62B2E2A6}" dt="2022-03-28T15:49:45.751" v="8810" actId="478"/>
          <ac:cxnSpMkLst>
            <pc:docMk/>
            <pc:sldMk cId="2464553156" sldId="309"/>
            <ac:cxnSpMk id="11" creationId="{D109AFE8-5A65-4ACE-A486-62EE31B257A7}"/>
          </ac:cxnSpMkLst>
        </pc:cxnChg>
        <pc:cxnChg chg="mod">
          <ac:chgData name="Fabio PACE - DataSys" userId="5f128c38-951f-4dfa-9c97-3cecf607327f" providerId="ADAL" clId="{D7BA0741-25AB-4ED8-883B-A2BE62B2E2A6}" dt="2022-03-28T15:49:51.022" v="8812" actId="1076"/>
          <ac:cxnSpMkLst>
            <pc:docMk/>
            <pc:sldMk cId="2464553156" sldId="309"/>
            <ac:cxnSpMk id="12" creationId="{8EF92D53-4628-4706-9798-188BA3FACFCD}"/>
          </ac:cxnSpMkLst>
        </pc:cxnChg>
      </pc:sldChg>
      <pc:sldChg chg="del">
        <pc:chgData name="Fabio PACE - DataSys" userId="5f128c38-951f-4dfa-9c97-3cecf607327f" providerId="ADAL" clId="{D7BA0741-25AB-4ED8-883B-A2BE62B2E2A6}" dt="2022-03-28T07:03:56.848" v="353" actId="47"/>
        <pc:sldMkLst>
          <pc:docMk/>
          <pc:sldMk cId="4059733853" sldId="309"/>
        </pc:sldMkLst>
      </pc:sldChg>
      <pc:sldChg chg="addSp delSp modSp add mod">
        <pc:chgData name="Fabio PACE - DataSys" userId="5f128c38-951f-4dfa-9c97-3cecf607327f" providerId="ADAL" clId="{D7BA0741-25AB-4ED8-883B-A2BE62B2E2A6}" dt="2022-03-28T15:50:57.959" v="8924" actId="1076"/>
        <pc:sldMkLst>
          <pc:docMk/>
          <pc:sldMk cId="677094812" sldId="310"/>
        </pc:sldMkLst>
        <pc:spChg chg="mod">
          <ac:chgData name="Fabio PACE - DataSys" userId="5f128c38-951f-4dfa-9c97-3cecf607327f" providerId="ADAL" clId="{D7BA0741-25AB-4ED8-883B-A2BE62B2E2A6}" dt="2022-03-28T15:50:35.952" v="8919" actId="20577"/>
          <ac:spMkLst>
            <pc:docMk/>
            <pc:sldMk cId="677094812" sldId="310"/>
            <ac:spMk id="6" creationId="{AB526792-E8E7-4736-A672-7F31603E9BC8}"/>
          </ac:spMkLst>
        </pc:spChg>
        <pc:spChg chg="mod">
          <ac:chgData name="Fabio PACE - DataSys" userId="5f128c38-951f-4dfa-9c97-3cecf607327f" providerId="ADAL" clId="{D7BA0741-25AB-4ED8-883B-A2BE62B2E2A6}" dt="2022-03-28T15:50:00.187" v="8817" actId="20577"/>
          <ac:spMkLst>
            <pc:docMk/>
            <pc:sldMk cId="677094812" sldId="310"/>
            <ac:spMk id="13" creationId="{00000000-0000-0000-0000-000000000000}"/>
          </ac:spMkLst>
        </pc:spChg>
        <pc:picChg chg="del">
          <ac:chgData name="Fabio PACE - DataSys" userId="5f128c38-951f-4dfa-9c97-3cecf607327f" providerId="ADAL" clId="{D7BA0741-25AB-4ED8-883B-A2BE62B2E2A6}" dt="2022-03-28T15:50:49.043" v="8920" actId="478"/>
          <ac:picMkLst>
            <pc:docMk/>
            <pc:sldMk cId="677094812" sldId="310"/>
            <ac:picMk id="3" creationId="{6FE3ACC8-D579-4372-9551-B5B03DA43BE8}"/>
          </ac:picMkLst>
        </pc:picChg>
        <pc:picChg chg="add mod">
          <ac:chgData name="Fabio PACE - DataSys" userId="5f128c38-951f-4dfa-9c97-3cecf607327f" providerId="ADAL" clId="{D7BA0741-25AB-4ED8-883B-A2BE62B2E2A6}" dt="2022-03-28T15:50:57.959" v="8924" actId="1076"/>
          <ac:picMkLst>
            <pc:docMk/>
            <pc:sldMk cId="677094812" sldId="310"/>
            <ac:picMk id="5" creationId="{F94B4072-7C78-4B59-B6E8-42724ACF19F8}"/>
          </ac:picMkLst>
        </pc:picChg>
      </pc:sldChg>
      <pc:sldChg chg="del">
        <pc:chgData name="Fabio PACE - DataSys" userId="5f128c38-951f-4dfa-9c97-3cecf607327f" providerId="ADAL" clId="{D7BA0741-25AB-4ED8-883B-A2BE62B2E2A6}" dt="2022-03-28T07:03:56.848" v="353" actId="47"/>
        <pc:sldMkLst>
          <pc:docMk/>
          <pc:sldMk cId="2745836627" sldId="310"/>
        </pc:sldMkLst>
      </pc:sldChg>
      <pc:sldChg chg="addSp delSp modSp add mod">
        <pc:chgData name="Fabio PACE - DataSys" userId="5f128c38-951f-4dfa-9c97-3cecf607327f" providerId="ADAL" clId="{D7BA0741-25AB-4ED8-883B-A2BE62B2E2A6}" dt="2022-03-28T15:52:16.938" v="8991" actId="1076"/>
        <pc:sldMkLst>
          <pc:docMk/>
          <pc:sldMk cId="511693118" sldId="311"/>
        </pc:sldMkLst>
        <pc:spChg chg="mod">
          <ac:chgData name="Fabio PACE - DataSys" userId="5f128c38-951f-4dfa-9c97-3cecf607327f" providerId="ADAL" clId="{D7BA0741-25AB-4ED8-883B-A2BE62B2E2A6}" dt="2022-03-28T15:52:16.938" v="8991" actId="1076"/>
          <ac:spMkLst>
            <pc:docMk/>
            <pc:sldMk cId="511693118" sldId="311"/>
            <ac:spMk id="6" creationId="{AB526792-E8E7-4736-A672-7F31603E9BC8}"/>
          </ac:spMkLst>
        </pc:spChg>
        <pc:spChg chg="mod">
          <ac:chgData name="Fabio PACE - DataSys" userId="5f128c38-951f-4dfa-9c97-3cecf607327f" providerId="ADAL" clId="{D7BA0741-25AB-4ED8-883B-A2BE62B2E2A6}" dt="2022-03-28T15:51:06.308" v="8938" actId="20577"/>
          <ac:spMkLst>
            <pc:docMk/>
            <pc:sldMk cId="511693118" sldId="311"/>
            <ac:spMk id="13" creationId="{00000000-0000-0000-0000-000000000000}"/>
          </ac:spMkLst>
        </pc:spChg>
        <pc:picChg chg="add mod">
          <ac:chgData name="Fabio PACE - DataSys" userId="5f128c38-951f-4dfa-9c97-3cecf607327f" providerId="ADAL" clId="{D7BA0741-25AB-4ED8-883B-A2BE62B2E2A6}" dt="2022-03-28T15:52:14.511" v="8990" actId="1076"/>
          <ac:picMkLst>
            <pc:docMk/>
            <pc:sldMk cId="511693118" sldId="311"/>
            <ac:picMk id="3" creationId="{A157CC44-1982-4D39-B4C3-5E7F540C673F}"/>
          </ac:picMkLst>
        </pc:picChg>
        <pc:picChg chg="del">
          <ac:chgData name="Fabio PACE - DataSys" userId="5f128c38-951f-4dfa-9c97-3cecf607327f" providerId="ADAL" clId="{D7BA0741-25AB-4ED8-883B-A2BE62B2E2A6}" dt="2022-03-28T15:52:07.392" v="8984" actId="478"/>
          <ac:picMkLst>
            <pc:docMk/>
            <pc:sldMk cId="511693118" sldId="311"/>
            <ac:picMk id="5" creationId="{F94B4072-7C78-4B59-B6E8-42724ACF19F8}"/>
          </ac:picMkLst>
        </pc:picChg>
      </pc:sldChg>
      <pc:sldChg chg="del">
        <pc:chgData name="Fabio PACE - DataSys" userId="5f128c38-951f-4dfa-9c97-3cecf607327f" providerId="ADAL" clId="{D7BA0741-25AB-4ED8-883B-A2BE62B2E2A6}" dt="2022-03-28T07:03:56.848" v="353" actId="47"/>
        <pc:sldMkLst>
          <pc:docMk/>
          <pc:sldMk cId="1291695149" sldId="311"/>
        </pc:sldMkLst>
      </pc:sldChg>
      <pc:sldChg chg="addSp delSp modSp add mod">
        <pc:chgData name="Fabio PACE - DataSys" userId="5f128c38-951f-4dfa-9c97-3cecf607327f" providerId="ADAL" clId="{D7BA0741-25AB-4ED8-883B-A2BE62B2E2A6}" dt="2022-03-28T15:53:25.768" v="9046" actId="1076"/>
        <pc:sldMkLst>
          <pc:docMk/>
          <pc:sldMk cId="1291195483" sldId="312"/>
        </pc:sldMkLst>
        <pc:spChg chg="mod">
          <ac:chgData name="Fabio PACE - DataSys" userId="5f128c38-951f-4dfa-9c97-3cecf607327f" providerId="ADAL" clId="{D7BA0741-25AB-4ED8-883B-A2BE62B2E2A6}" dt="2022-03-28T15:52:56.743" v="9042" actId="1076"/>
          <ac:spMkLst>
            <pc:docMk/>
            <pc:sldMk cId="1291195483" sldId="312"/>
            <ac:spMk id="6" creationId="{AB526792-E8E7-4736-A672-7F31603E9BC8}"/>
          </ac:spMkLst>
        </pc:spChg>
        <pc:spChg chg="mod">
          <ac:chgData name="Fabio PACE - DataSys" userId="5f128c38-951f-4dfa-9c97-3cecf607327f" providerId="ADAL" clId="{D7BA0741-25AB-4ED8-883B-A2BE62B2E2A6}" dt="2022-03-28T15:52:26.263" v="8995" actId="20577"/>
          <ac:spMkLst>
            <pc:docMk/>
            <pc:sldMk cId="1291195483" sldId="312"/>
            <ac:spMk id="13" creationId="{00000000-0000-0000-0000-000000000000}"/>
          </ac:spMkLst>
        </pc:spChg>
        <pc:picChg chg="del">
          <ac:chgData name="Fabio PACE - DataSys" userId="5f128c38-951f-4dfa-9c97-3cecf607327f" providerId="ADAL" clId="{D7BA0741-25AB-4ED8-883B-A2BE62B2E2A6}" dt="2022-03-28T15:53:16.223" v="9043" actId="478"/>
          <ac:picMkLst>
            <pc:docMk/>
            <pc:sldMk cId="1291195483" sldId="312"/>
            <ac:picMk id="3" creationId="{A157CC44-1982-4D39-B4C3-5E7F540C673F}"/>
          </ac:picMkLst>
        </pc:picChg>
        <pc:picChg chg="add mod">
          <ac:chgData name="Fabio PACE - DataSys" userId="5f128c38-951f-4dfa-9c97-3cecf607327f" providerId="ADAL" clId="{D7BA0741-25AB-4ED8-883B-A2BE62B2E2A6}" dt="2022-03-28T15:53:25.768" v="9046" actId="1076"/>
          <ac:picMkLst>
            <pc:docMk/>
            <pc:sldMk cId="1291195483" sldId="312"/>
            <ac:picMk id="5" creationId="{985C8404-3782-409E-AE58-30FAA5DA08C1}"/>
          </ac:picMkLst>
        </pc:picChg>
      </pc:sldChg>
      <pc:sldChg chg="del">
        <pc:chgData name="Fabio PACE - DataSys" userId="5f128c38-951f-4dfa-9c97-3cecf607327f" providerId="ADAL" clId="{D7BA0741-25AB-4ED8-883B-A2BE62B2E2A6}" dt="2022-03-28T07:03:56.848" v="353" actId="47"/>
        <pc:sldMkLst>
          <pc:docMk/>
          <pc:sldMk cId="1307454912" sldId="312"/>
        </pc:sldMkLst>
      </pc:sldChg>
      <pc:sldChg chg="del">
        <pc:chgData name="Fabio PACE - DataSys" userId="5f128c38-951f-4dfa-9c97-3cecf607327f" providerId="ADAL" clId="{D7BA0741-25AB-4ED8-883B-A2BE62B2E2A6}" dt="2022-03-28T07:03:56.848" v="353" actId="47"/>
        <pc:sldMkLst>
          <pc:docMk/>
          <pc:sldMk cId="715302340" sldId="313"/>
        </pc:sldMkLst>
      </pc:sldChg>
      <pc:sldChg chg="addSp delSp modSp add mod">
        <pc:chgData name="Fabio PACE - DataSys" userId="5f128c38-951f-4dfa-9c97-3cecf607327f" providerId="ADAL" clId="{D7BA0741-25AB-4ED8-883B-A2BE62B2E2A6}" dt="2022-03-28T15:56:32.667" v="9329" actId="113"/>
        <pc:sldMkLst>
          <pc:docMk/>
          <pc:sldMk cId="2750418705" sldId="313"/>
        </pc:sldMkLst>
        <pc:spChg chg="mod">
          <ac:chgData name="Fabio PACE - DataSys" userId="5f128c38-951f-4dfa-9c97-3cecf607327f" providerId="ADAL" clId="{D7BA0741-25AB-4ED8-883B-A2BE62B2E2A6}" dt="2022-03-28T15:54:06.587" v="9148" actId="20577"/>
          <ac:spMkLst>
            <pc:docMk/>
            <pc:sldMk cId="2750418705" sldId="313"/>
            <ac:spMk id="6" creationId="{AB526792-E8E7-4736-A672-7F31603E9BC8}"/>
          </ac:spMkLst>
        </pc:spChg>
        <pc:spChg chg="add mod">
          <ac:chgData name="Fabio PACE - DataSys" userId="5f128c38-951f-4dfa-9c97-3cecf607327f" providerId="ADAL" clId="{D7BA0741-25AB-4ED8-883B-A2BE62B2E2A6}" dt="2022-03-28T15:56:32.667" v="9329" actId="113"/>
          <ac:spMkLst>
            <pc:docMk/>
            <pc:sldMk cId="2750418705" sldId="313"/>
            <ac:spMk id="9" creationId="{35E4C547-7874-4CD6-9E58-BFFEA4DA0329}"/>
          </ac:spMkLst>
        </pc:spChg>
        <pc:spChg chg="mod">
          <ac:chgData name="Fabio PACE - DataSys" userId="5f128c38-951f-4dfa-9c97-3cecf607327f" providerId="ADAL" clId="{D7BA0741-25AB-4ED8-883B-A2BE62B2E2A6}" dt="2022-03-28T15:53:42.130" v="9055" actId="20577"/>
          <ac:spMkLst>
            <pc:docMk/>
            <pc:sldMk cId="2750418705" sldId="313"/>
            <ac:spMk id="13" creationId="{00000000-0000-0000-0000-000000000000}"/>
          </ac:spMkLst>
        </pc:spChg>
        <pc:picChg chg="add mod">
          <ac:chgData name="Fabio PACE - DataSys" userId="5f128c38-951f-4dfa-9c97-3cecf607327f" providerId="ADAL" clId="{D7BA0741-25AB-4ED8-883B-A2BE62B2E2A6}" dt="2022-03-28T15:55:38.559" v="9153" actId="1076"/>
          <ac:picMkLst>
            <pc:docMk/>
            <pc:sldMk cId="2750418705" sldId="313"/>
            <ac:picMk id="3" creationId="{B6493185-A62D-4A3F-B98D-E7A0E0733726}"/>
          </ac:picMkLst>
        </pc:picChg>
        <pc:picChg chg="del">
          <ac:chgData name="Fabio PACE - DataSys" userId="5f128c38-951f-4dfa-9c97-3cecf607327f" providerId="ADAL" clId="{D7BA0741-25AB-4ED8-883B-A2BE62B2E2A6}" dt="2022-03-28T15:55:31.304" v="9149" actId="478"/>
          <ac:picMkLst>
            <pc:docMk/>
            <pc:sldMk cId="2750418705" sldId="313"/>
            <ac:picMk id="5" creationId="{985C8404-3782-409E-AE58-30FAA5DA08C1}"/>
          </ac:picMkLst>
        </pc:picChg>
        <pc:cxnChg chg="add mod">
          <ac:chgData name="Fabio PACE - DataSys" userId="5f128c38-951f-4dfa-9c97-3cecf607327f" providerId="ADAL" clId="{D7BA0741-25AB-4ED8-883B-A2BE62B2E2A6}" dt="2022-03-28T15:55:50.926" v="9155" actId="1076"/>
          <ac:cxnSpMkLst>
            <pc:docMk/>
            <pc:sldMk cId="2750418705" sldId="313"/>
            <ac:cxnSpMk id="10" creationId="{D987FC98-EB95-454F-B48D-546E291DC245}"/>
          </ac:cxnSpMkLst>
        </pc:cxnChg>
      </pc:sldChg>
      <pc:sldChg chg="del">
        <pc:chgData name="Fabio PACE - DataSys" userId="5f128c38-951f-4dfa-9c97-3cecf607327f" providerId="ADAL" clId="{D7BA0741-25AB-4ED8-883B-A2BE62B2E2A6}" dt="2022-03-28T07:03:56.848" v="353" actId="47"/>
        <pc:sldMkLst>
          <pc:docMk/>
          <pc:sldMk cId="697329681" sldId="314"/>
        </pc:sldMkLst>
      </pc:sldChg>
      <pc:sldChg chg="addSp delSp modSp add mod">
        <pc:chgData name="Fabio PACE - DataSys" userId="5f128c38-951f-4dfa-9c97-3cecf607327f" providerId="ADAL" clId="{D7BA0741-25AB-4ED8-883B-A2BE62B2E2A6}" dt="2022-03-28T16:31:48.306" v="10336" actId="1076"/>
        <pc:sldMkLst>
          <pc:docMk/>
          <pc:sldMk cId="1770297043" sldId="314"/>
        </pc:sldMkLst>
        <pc:spChg chg="mod">
          <ac:chgData name="Fabio PACE - DataSys" userId="5f128c38-951f-4dfa-9c97-3cecf607327f" providerId="ADAL" clId="{D7BA0741-25AB-4ED8-883B-A2BE62B2E2A6}" dt="2022-03-28T16:31:42.225" v="10333" actId="1076"/>
          <ac:spMkLst>
            <pc:docMk/>
            <pc:sldMk cId="1770297043" sldId="314"/>
            <ac:spMk id="6" creationId="{AB526792-E8E7-4736-A672-7F31603E9BC8}"/>
          </ac:spMkLst>
        </pc:spChg>
        <pc:spChg chg="del">
          <ac:chgData name="Fabio PACE - DataSys" userId="5f128c38-951f-4dfa-9c97-3cecf607327f" providerId="ADAL" clId="{D7BA0741-25AB-4ED8-883B-A2BE62B2E2A6}" dt="2022-03-28T15:59:52.585" v="9418" actId="478"/>
          <ac:spMkLst>
            <pc:docMk/>
            <pc:sldMk cId="1770297043" sldId="314"/>
            <ac:spMk id="9" creationId="{35E4C547-7874-4CD6-9E58-BFFEA4DA0329}"/>
          </ac:spMkLst>
        </pc:spChg>
        <pc:spChg chg="mod">
          <ac:chgData name="Fabio PACE - DataSys" userId="5f128c38-951f-4dfa-9c97-3cecf607327f" providerId="ADAL" clId="{D7BA0741-25AB-4ED8-883B-A2BE62B2E2A6}" dt="2022-03-28T16:30:44.929" v="10281" actId="20577"/>
          <ac:spMkLst>
            <pc:docMk/>
            <pc:sldMk cId="1770297043" sldId="314"/>
            <ac:spMk id="13" creationId="{00000000-0000-0000-0000-000000000000}"/>
          </ac:spMkLst>
        </pc:spChg>
        <pc:picChg chg="del">
          <ac:chgData name="Fabio PACE - DataSys" userId="5f128c38-951f-4dfa-9c97-3cecf607327f" providerId="ADAL" clId="{D7BA0741-25AB-4ED8-883B-A2BE62B2E2A6}" dt="2022-03-28T15:59:47.417" v="9415" actId="478"/>
          <ac:picMkLst>
            <pc:docMk/>
            <pc:sldMk cId="1770297043" sldId="314"/>
            <ac:picMk id="3" creationId="{B6493185-A62D-4A3F-B98D-E7A0E0733726}"/>
          </ac:picMkLst>
        </pc:picChg>
        <pc:picChg chg="add del mod">
          <ac:chgData name="Fabio PACE - DataSys" userId="5f128c38-951f-4dfa-9c97-3cecf607327f" providerId="ADAL" clId="{D7BA0741-25AB-4ED8-883B-A2BE62B2E2A6}" dt="2022-03-28T16:22:29.339" v="10093" actId="478"/>
          <ac:picMkLst>
            <pc:docMk/>
            <pc:sldMk cId="1770297043" sldId="314"/>
            <ac:picMk id="5" creationId="{CF927503-8050-4B04-B178-80064B719FC8}"/>
          </ac:picMkLst>
        </pc:picChg>
        <pc:picChg chg="add del mod">
          <ac:chgData name="Fabio PACE - DataSys" userId="5f128c38-951f-4dfa-9c97-3cecf607327f" providerId="ADAL" clId="{D7BA0741-25AB-4ED8-883B-A2BE62B2E2A6}" dt="2022-03-28T16:31:34.096" v="10329" actId="478"/>
          <ac:picMkLst>
            <pc:docMk/>
            <pc:sldMk cId="1770297043" sldId="314"/>
            <ac:picMk id="8" creationId="{0679ED96-6237-4050-A91E-B4F8F31A48E0}"/>
          </ac:picMkLst>
        </pc:picChg>
        <pc:picChg chg="add mod">
          <ac:chgData name="Fabio PACE - DataSys" userId="5f128c38-951f-4dfa-9c97-3cecf607327f" providerId="ADAL" clId="{D7BA0741-25AB-4ED8-883B-A2BE62B2E2A6}" dt="2022-03-28T16:31:48.306" v="10336" actId="1076"/>
          <ac:picMkLst>
            <pc:docMk/>
            <pc:sldMk cId="1770297043" sldId="314"/>
            <ac:picMk id="14" creationId="{7203C1AD-33F1-4CA0-9EF4-BD39567BE0E1}"/>
          </ac:picMkLst>
        </pc:picChg>
        <pc:cxnChg chg="del">
          <ac:chgData name="Fabio PACE - DataSys" userId="5f128c38-951f-4dfa-9c97-3cecf607327f" providerId="ADAL" clId="{D7BA0741-25AB-4ED8-883B-A2BE62B2E2A6}" dt="2022-03-28T15:59:52.585" v="9418" actId="478"/>
          <ac:cxnSpMkLst>
            <pc:docMk/>
            <pc:sldMk cId="1770297043" sldId="314"/>
            <ac:cxnSpMk id="10" creationId="{D987FC98-EB95-454F-B48D-546E291DC245}"/>
          </ac:cxnSpMkLst>
        </pc:cxnChg>
        <pc:cxnChg chg="mod">
          <ac:chgData name="Fabio PACE - DataSys" userId="5f128c38-951f-4dfa-9c97-3cecf607327f" providerId="ADAL" clId="{D7BA0741-25AB-4ED8-883B-A2BE62B2E2A6}" dt="2022-03-28T16:31:42.225" v="10333" actId="1076"/>
          <ac:cxnSpMkLst>
            <pc:docMk/>
            <pc:sldMk cId="1770297043" sldId="314"/>
            <ac:cxnSpMk id="12" creationId="{8EF92D53-4628-4706-9798-188BA3FACFCD}"/>
          </ac:cxnSpMkLst>
        </pc:cxnChg>
      </pc:sldChg>
      <pc:sldChg chg="addSp delSp modSp add mod">
        <pc:chgData name="Fabio PACE - DataSys" userId="5f128c38-951f-4dfa-9c97-3cecf607327f" providerId="ADAL" clId="{D7BA0741-25AB-4ED8-883B-A2BE62B2E2A6}" dt="2022-03-28T16:05:28.329" v="9519" actId="20577"/>
        <pc:sldMkLst>
          <pc:docMk/>
          <pc:sldMk cId="453706265" sldId="315"/>
        </pc:sldMkLst>
        <pc:spChg chg="mod">
          <ac:chgData name="Fabio PACE - DataSys" userId="5f128c38-951f-4dfa-9c97-3cecf607327f" providerId="ADAL" clId="{D7BA0741-25AB-4ED8-883B-A2BE62B2E2A6}" dt="2022-03-28T16:05:21.042" v="9511" actId="20577"/>
          <ac:spMkLst>
            <pc:docMk/>
            <pc:sldMk cId="453706265" sldId="315"/>
            <ac:spMk id="6" creationId="{AB526792-E8E7-4736-A672-7F31603E9BC8}"/>
          </ac:spMkLst>
        </pc:spChg>
        <pc:spChg chg="mod">
          <ac:chgData name="Fabio PACE - DataSys" userId="5f128c38-951f-4dfa-9c97-3cecf607327f" providerId="ADAL" clId="{D7BA0741-25AB-4ED8-883B-A2BE62B2E2A6}" dt="2022-03-28T16:05:28.329" v="9519" actId="20577"/>
          <ac:spMkLst>
            <pc:docMk/>
            <pc:sldMk cId="453706265" sldId="315"/>
            <ac:spMk id="13" creationId="{00000000-0000-0000-0000-000000000000}"/>
          </ac:spMkLst>
        </pc:spChg>
        <pc:picChg chg="add mod">
          <ac:chgData name="Fabio PACE - DataSys" userId="5f128c38-951f-4dfa-9c97-3cecf607327f" providerId="ADAL" clId="{D7BA0741-25AB-4ED8-883B-A2BE62B2E2A6}" dt="2022-03-28T16:05:04.967" v="9436" actId="1076"/>
          <ac:picMkLst>
            <pc:docMk/>
            <pc:sldMk cId="453706265" sldId="315"/>
            <ac:picMk id="3" creationId="{330720CA-A644-462A-B7BE-2FFC7F2661F9}"/>
          </ac:picMkLst>
        </pc:picChg>
        <pc:picChg chg="del">
          <ac:chgData name="Fabio PACE - DataSys" userId="5f128c38-951f-4dfa-9c97-3cecf607327f" providerId="ADAL" clId="{D7BA0741-25AB-4ED8-883B-A2BE62B2E2A6}" dt="2022-03-28T16:05:00.879" v="9432" actId="478"/>
          <ac:picMkLst>
            <pc:docMk/>
            <pc:sldMk cId="453706265" sldId="315"/>
            <ac:picMk id="5" creationId="{CF927503-8050-4B04-B178-80064B719FC8}"/>
          </ac:picMkLst>
        </pc:picChg>
        <pc:picChg chg="del">
          <ac:chgData name="Fabio PACE - DataSys" userId="5f128c38-951f-4dfa-9c97-3cecf607327f" providerId="ADAL" clId="{D7BA0741-25AB-4ED8-883B-A2BE62B2E2A6}" dt="2022-03-28T16:05:00.879" v="9432" actId="478"/>
          <ac:picMkLst>
            <pc:docMk/>
            <pc:sldMk cId="453706265" sldId="315"/>
            <ac:picMk id="8" creationId="{0679ED96-6237-4050-A91E-B4F8F31A48E0}"/>
          </ac:picMkLst>
        </pc:picChg>
      </pc:sldChg>
      <pc:sldChg chg="del">
        <pc:chgData name="Fabio PACE - DataSys" userId="5f128c38-951f-4dfa-9c97-3cecf607327f" providerId="ADAL" clId="{D7BA0741-25AB-4ED8-883B-A2BE62B2E2A6}" dt="2022-03-28T07:03:56.848" v="353" actId="47"/>
        <pc:sldMkLst>
          <pc:docMk/>
          <pc:sldMk cId="2654750603" sldId="315"/>
        </pc:sldMkLst>
      </pc:sldChg>
      <pc:sldChg chg="del">
        <pc:chgData name="Fabio PACE - DataSys" userId="5f128c38-951f-4dfa-9c97-3cecf607327f" providerId="ADAL" clId="{D7BA0741-25AB-4ED8-883B-A2BE62B2E2A6}" dt="2022-03-28T07:03:56.848" v="353" actId="47"/>
        <pc:sldMkLst>
          <pc:docMk/>
          <pc:sldMk cId="2405981944" sldId="316"/>
        </pc:sldMkLst>
      </pc:sldChg>
      <pc:sldChg chg="add">
        <pc:chgData name="Fabio PACE - DataSys" userId="5f128c38-951f-4dfa-9c97-3cecf607327f" providerId="ADAL" clId="{D7BA0741-25AB-4ED8-883B-A2BE62B2E2A6}" dt="2022-03-28T16:05:30.024" v="9520"/>
        <pc:sldMkLst>
          <pc:docMk/>
          <pc:sldMk cId="3158889723" sldId="316"/>
        </pc:sldMkLst>
      </pc:sldChg>
      <pc:sldChg chg="del">
        <pc:chgData name="Fabio PACE - DataSys" userId="5f128c38-951f-4dfa-9c97-3cecf607327f" providerId="ADAL" clId="{D7BA0741-25AB-4ED8-883B-A2BE62B2E2A6}" dt="2022-03-28T07:03:56.848" v="353" actId="47"/>
        <pc:sldMkLst>
          <pc:docMk/>
          <pc:sldMk cId="2941110127" sldId="317"/>
        </pc:sldMkLst>
      </pc:sldChg>
      <pc:sldChg chg="addSp delSp modSp add mod">
        <pc:chgData name="Fabio PACE - DataSys" userId="5f128c38-951f-4dfa-9c97-3cecf607327f" providerId="ADAL" clId="{D7BA0741-25AB-4ED8-883B-A2BE62B2E2A6}" dt="2022-03-28T16:08:10.669" v="9576" actId="1076"/>
        <pc:sldMkLst>
          <pc:docMk/>
          <pc:sldMk cId="3979377836" sldId="317"/>
        </pc:sldMkLst>
        <pc:spChg chg="mod">
          <ac:chgData name="Fabio PACE - DataSys" userId="5f128c38-951f-4dfa-9c97-3cecf607327f" providerId="ADAL" clId="{D7BA0741-25AB-4ED8-883B-A2BE62B2E2A6}" dt="2022-03-28T16:06:36.657" v="9571" actId="1076"/>
          <ac:spMkLst>
            <pc:docMk/>
            <pc:sldMk cId="3979377836" sldId="317"/>
            <ac:spMk id="6" creationId="{AB526792-E8E7-4736-A672-7F31603E9BC8}"/>
          </ac:spMkLst>
        </pc:spChg>
        <pc:spChg chg="mod">
          <ac:chgData name="Fabio PACE - DataSys" userId="5f128c38-951f-4dfa-9c97-3cecf607327f" providerId="ADAL" clId="{D7BA0741-25AB-4ED8-883B-A2BE62B2E2A6}" dt="2022-03-28T16:06:04.593" v="9528" actId="20577"/>
          <ac:spMkLst>
            <pc:docMk/>
            <pc:sldMk cId="3979377836" sldId="317"/>
            <ac:spMk id="13" creationId="{00000000-0000-0000-0000-000000000000}"/>
          </ac:spMkLst>
        </pc:spChg>
        <pc:picChg chg="del">
          <ac:chgData name="Fabio PACE - DataSys" userId="5f128c38-951f-4dfa-9c97-3cecf607327f" providerId="ADAL" clId="{D7BA0741-25AB-4ED8-883B-A2BE62B2E2A6}" dt="2022-03-28T16:08:03.607" v="9572" actId="478"/>
          <ac:picMkLst>
            <pc:docMk/>
            <pc:sldMk cId="3979377836" sldId="317"/>
            <ac:picMk id="3" creationId="{330720CA-A644-462A-B7BE-2FFC7F2661F9}"/>
          </ac:picMkLst>
        </pc:picChg>
        <pc:picChg chg="add mod">
          <ac:chgData name="Fabio PACE - DataSys" userId="5f128c38-951f-4dfa-9c97-3cecf607327f" providerId="ADAL" clId="{D7BA0741-25AB-4ED8-883B-A2BE62B2E2A6}" dt="2022-03-28T16:08:10.669" v="9576" actId="1076"/>
          <ac:picMkLst>
            <pc:docMk/>
            <pc:sldMk cId="3979377836" sldId="317"/>
            <ac:picMk id="5" creationId="{60961217-6BA3-41FA-93D6-CE0D74DCC473}"/>
          </ac:picMkLst>
        </pc:picChg>
      </pc:sldChg>
      <pc:sldChg chg="del">
        <pc:chgData name="Fabio PACE - DataSys" userId="5f128c38-951f-4dfa-9c97-3cecf607327f" providerId="ADAL" clId="{D7BA0741-25AB-4ED8-883B-A2BE62B2E2A6}" dt="2022-03-28T07:03:56.848" v="353" actId="47"/>
        <pc:sldMkLst>
          <pc:docMk/>
          <pc:sldMk cId="629263580" sldId="318"/>
        </pc:sldMkLst>
      </pc:sldChg>
      <pc:sldChg chg="addSp delSp modSp add mod">
        <pc:chgData name="Fabio PACE - DataSys" userId="5f128c38-951f-4dfa-9c97-3cecf607327f" providerId="ADAL" clId="{D7BA0741-25AB-4ED8-883B-A2BE62B2E2A6}" dt="2022-03-28T16:09:24.464" v="9672" actId="20577"/>
        <pc:sldMkLst>
          <pc:docMk/>
          <pc:sldMk cId="1837951503" sldId="318"/>
        </pc:sldMkLst>
        <pc:spChg chg="mod">
          <ac:chgData name="Fabio PACE - DataSys" userId="5f128c38-951f-4dfa-9c97-3cecf607327f" providerId="ADAL" clId="{D7BA0741-25AB-4ED8-883B-A2BE62B2E2A6}" dt="2022-03-28T16:09:24.464" v="9672" actId="20577"/>
          <ac:spMkLst>
            <pc:docMk/>
            <pc:sldMk cId="1837951503" sldId="318"/>
            <ac:spMk id="6" creationId="{AB526792-E8E7-4736-A672-7F31603E9BC8}"/>
          </ac:spMkLst>
        </pc:spChg>
        <pc:spChg chg="mod">
          <ac:chgData name="Fabio PACE - DataSys" userId="5f128c38-951f-4dfa-9c97-3cecf607327f" providerId="ADAL" clId="{D7BA0741-25AB-4ED8-883B-A2BE62B2E2A6}" dt="2022-03-28T16:09:02.898" v="9583" actId="20577"/>
          <ac:spMkLst>
            <pc:docMk/>
            <pc:sldMk cId="1837951503" sldId="318"/>
            <ac:spMk id="13" creationId="{00000000-0000-0000-0000-000000000000}"/>
          </ac:spMkLst>
        </pc:spChg>
        <pc:picChg chg="add mod">
          <ac:chgData name="Fabio PACE - DataSys" userId="5f128c38-951f-4dfa-9c97-3cecf607327f" providerId="ADAL" clId="{D7BA0741-25AB-4ED8-883B-A2BE62B2E2A6}" dt="2022-03-28T16:09:09.212" v="9587" actId="1076"/>
          <ac:picMkLst>
            <pc:docMk/>
            <pc:sldMk cId="1837951503" sldId="318"/>
            <ac:picMk id="3" creationId="{C94A5814-9343-4D37-AC5B-39AE8EAC7302}"/>
          </ac:picMkLst>
        </pc:picChg>
        <pc:picChg chg="del">
          <ac:chgData name="Fabio PACE - DataSys" userId="5f128c38-951f-4dfa-9c97-3cecf607327f" providerId="ADAL" clId="{D7BA0741-25AB-4ED8-883B-A2BE62B2E2A6}" dt="2022-03-28T16:09:04.655" v="9584" actId="478"/>
          <ac:picMkLst>
            <pc:docMk/>
            <pc:sldMk cId="1837951503" sldId="318"/>
            <ac:picMk id="5" creationId="{60961217-6BA3-41FA-93D6-CE0D74DCC473}"/>
          </ac:picMkLst>
        </pc:picChg>
      </pc:sldChg>
      <pc:sldChg chg="addSp delSp modSp add mod">
        <pc:chgData name="Fabio PACE - DataSys" userId="5f128c38-951f-4dfa-9c97-3cecf607327f" providerId="ADAL" clId="{D7BA0741-25AB-4ED8-883B-A2BE62B2E2A6}" dt="2022-03-28T16:10:13.706" v="9716" actId="1076"/>
        <pc:sldMkLst>
          <pc:docMk/>
          <pc:sldMk cId="201750191" sldId="319"/>
        </pc:sldMkLst>
        <pc:spChg chg="mod">
          <ac:chgData name="Fabio PACE - DataSys" userId="5f128c38-951f-4dfa-9c97-3cecf607327f" providerId="ADAL" clId="{D7BA0741-25AB-4ED8-883B-A2BE62B2E2A6}" dt="2022-03-28T16:09:41.895" v="9711" actId="20577"/>
          <ac:spMkLst>
            <pc:docMk/>
            <pc:sldMk cId="201750191" sldId="319"/>
            <ac:spMk id="6" creationId="{AB526792-E8E7-4736-A672-7F31603E9BC8}"/>
          </ac:spMkLst>
        </pc:spChg>
        <pc:spChg chg="mod">
          <ac:chgData name="Fabio PACE - DataSys" userId="5f128c38-951f-4dfa-9c97-3cecf607327f" providerId="ADAL" clId="{D7BA0741-25AB-4ED8-883B-A2BE62B2E2A6}" dt="2022-03-28T16:09:31.223" v="9680" actId="20577"/>
          <ac:spMkLst>
            <pc:docMk/>
            <pc:sldMk cId="201750191" sldId="319"/>
            <ac:spMk id="13" creationId="{00000000-0000-0000-0000-000000000000}"/>
          </ac:spMkLst>
        </pc:spChg>
        <pc:picChg chg="del">
          <ac:chgData name="Fabio PACE - DataSys" userId="5f128c38-951f-4dfa-9c97-3cecf607327f" providerId="ADAL" clId="{D7BA0741-25AB-4ED8-883B-A2BE62B2E2A6}" dt="2022-03-28T16:10:08.487" v="9712" actId="478"/>
          <ac:picMkLst>
            <pc:docMk/>
            <pc:sldMk cId="201750191" sldId="319"/>
            <ac:picMk id="3" creationId="{C94A5814-9343-4D37-AC5B-39AE8EAC7302}"/>
          </ac:picMkLst>
        </pc:picChg>
        <pc:picChg chg="add mod">
          <ac:chgData name="Fabio PACE - DataSys" userId="5f128c38-951f-4dfa-9c97-3cecf607327f" providerId="ADAL" clId="{D7BA0741-25AB-4ED8-883B-A2BE62B2E2A6}" dt="2022-03-28T16:10:13.706" v="9716" actId="1076"/>
          <ac:picMkLst>
            <pc:docMk/>
            <pc:sldMk cId="201750191" sldId="319"/>
            <ac:picMk id="5" creationId="{6D00A261-E956-470B-8E31-7FB9B65F9515}"/>
          </ac:picMkLst>
        </pc:picChg>
      </pc:sldChg>
      <pc:sldChg chg="del">
        <pc:chgData name="Fabio PACE - DataSys" userId="5f128c38-951f-4dfa-9c97-3cecf607327f" providerId="ADAL" clId="{D7BA0741-25AB-4ED8-883B-A2BE62B2E2A6}" dt="2022-03-28T07:03:56.848" v="353" actId="47"/>
        <pc:sldMkLst>
          <pc:docMk/>
          <pc:sldMk cId="251434621" sldId="319"/>
        </pc:sldMkLst>
      </pc:sldChg>
      <pc:sldChg chg="addSp delSp modSp add mod">
        <pc:chgData name="Fabio PACE - DataSys" userId="5f128c38-951f-4dfa-9c97-3cecf607327f" providerId="ADAL" clId="{D7BA0741-25AB-4ED8-883B-A2BE62B2E2A6}" dt="2022-03-28T16:29:41.393" v="10181" actId="20577"/>
        <pc:sldMkLst>
          <pc:docMk/>
          <pc:sldMk cId="654795917" sldId="320"/>
        </pc:sldMkLst>
        <pc:spChg chg="del">
          <ac:chgData name="Fabio PACE - DataSys" userId="5f128c38-951f-4dfa-9c97-3cecf607327f" providerId="ADAL" clId="{D7BA0741-25AB-4ED8-883B-A2BE62B2E2A6}" dt="2022-03-28T16:11:26.584" v="9735" actId="478"/>
          <ac:spMkLst>
            <pc:docMk/>
            <pc:sldMk cId="654795917" sldId="320"/>
            <ac:spMk id="6" creationId="{AB526792-E8E7-4736-A672-7F31603E9BC8}"/>
          </ac:spMkLst>
        </pc:spChg>
        <pc:spChg chg="mod">
          <ac:chgData name="Fabio PACE - DataSys" userId="5f128c38-951f-4dfa-9c97-3cecf607327f" providerId="ADAL" clId="{D7BA0741-25AB-4ED8-883B-A2BE62B2E2A6}" dt="2022-03-28T16:11:23.408" v="9734" actId="20577"/>
          <ac:spMkLst>
            <pc:docMk/>
            <pc:sldMk cId="654795917" sldId="320"/>
            <ac:spMk id="13" creationId="{00000000-0000-0000-0000-000000000000}"/>
          </ac:spMkLst>
        </pc:spChg>
        <pc:graphicFrameChg chg="add mod modGraphic">
          <ac:chgData name="Fabio PACE - DataSys" userId="5f128c38-951f-4dfa-9c97-3cecf607327f" providerId="ADAL" clId="{D7BA0741-25AB-4ED8-883B-A2BE62B2E2A6}" dt="2022-03-28T16:25:30.677" v="10124" actId="1076"/>
          <ac:graphicFrameMkLst>
            <pc:docMk/>
            <pc:sldMk cId="654795917" sldId="320"/>
            <ac:graphicFrameMk id="2" creationId="{555D0DE8-C914-4DEE-9D19-C27C315E62A4}"/>
          </ac:graphicFrameMkLst>
        </pc:graphicFrameChg>
        <pc:graphicFrameChg chg="add del mod">
          <ac:chgData name="Fabio PACE - DataSys" userId="5f128c38-951f-4dfa-9c97-3cecf607327f" providerId="ADAL" clId="{D7BA0741-25AB-4ED8-883B-A2BE62B2E2A6}" dt="2022-03-28T16:18:05.667" v="9979"/>
          <ac:graphicFrameMkLst>
            <pc:docMk/>
            <pc:sldMk cId="654795917" sldId="320"/>
            <ac:graphicFrameMk id="3" creationId="{1471ECD4-B72F-4582-BEE6-A378769841DC}"/>
          </ac:graphicFrameMkLst>
        </pc:graphicFrameChg>
        <pc:graphicFrameChg chg="add mod modGraphic">
          <ac:chgData name="Fabio PACE - DataSys" userId="5f128c38-951f-4dfa-9c97-3cecf607327f" providerId="ADAL" clId="{D7BA0741-25AB-4ED8-883B-A2BE62B2E2A6}" dt="2022-03-28T16:25:14.317" v="10121" actId="113"/>
          <ac:graphicFrameMkLst>
            <pc:docMk/>
            <pc:sldMk cId="654795917" sldId="320"/>
            <ac:graphicFrameMk id="8" creationId="{E4DBF556-2038-4E19-B304-2149DAB8A227}"/>
          </ac:graphicFrameMkLst>
        </pc:graphicFrameChg>
        <pc:graphicFrameChg chg="add mod modGraphic">
          <ac:chgData name="Fabio PACE - DataSys" userId="5f128c38-951f-4dfa-9c97-3cecf607327f" providerId="ADAL" clId="{D7BA0741-25AB-4ED8-883B-A2BE62B2E2A6}" dt="2022-03-28T16:29:41.393" v="10181" actId="20577"/>
          <ac:graphicFrameMkLst>
            <pc:docMk/>
            <pc:sldMk cId="654795917" sldId="320"/>
            <ac:graphicFrameMk id="9" creationId="{27F434A0-E699-49BD-B51D-A235E1FDC523}"/>
          </ac:graphicFrameMkLst>
        </pc:graphicFrameChg>
        <pc:picChg chg="del">
          <ac:chgData name="Fabio PACE - DataSys" userId="5f128c38-951f-4dfa-9c97-3cecf607327f" providerId="ADAL" clId="{D7BA0741-25AB-4ED8-883B-A2BE62B2E2A6}" dt="2022-03-28T16:11:26.584" v="9735" actId="478"/>
          <ac:picMkLst>
            <pc:docMk/>
            <pc:sldMk cId="654795917" sldId="320"/>
            <ac:picMk id="5" creationId="{6D00A261-E956-470B-8E31-7FB9B65F9515}"/>
          </ac:picMkLst>
        </pc:picChg>
        <pc:cxnChg chg="del">
          <ac:chgData name="Fabio PACE - DataSys" userId="5f128c38-951f-4dfa-9c97-3cecf607327f" providerId="ADAL" clId="{D7BA0741-25AB-4ED8-883B-A2BE62B2E2A6}" dt="2022-03-28T16:11:26.584" v="9735" actId="478"/>
          <ac:cxnSpMkLst>
            <pc:docMk/>
            <pc:sldMk cId="654795917" sldId="320"/>
            <ac:cxnSpMk id="12" creationId="{8EF92D53-4628-4706-9798-188BA3FACFCD}"/>
          </ac:cxnSpMkLst>
        </pc:cxnChg>
      </pc:sldChg>
      <pc:sldChg chg="del">
        <pc:chgData name="Fabio PACE - DataSys" userId="5f128c38-951f-4dfa-9c97-3cecf607327f" providerId="ADAL" clId="{D7BA0741-25AB-4ED8-883B-A2BE62B2E2A6}" dt="2022-03-28T07:03:56.848" v="353" actId="47"/>
        <pc:sldMkLst>
          <pc:docMk/>
          <pc:sldMk cId="2736165889" sldId="320"/>
        </pc:sldMkLst>
      </pc:sldChg>
      <pc:sldChg chg="addSp delSp modSp add mod ord">
        <pc:chgData name="Fabio PACE - DataSys" userId="5f128c38-951f-4dfa-9c97-3cecf607327f" providerId="ADAL" clId="{D7BA0741-25AB-4ED8-883B-A2BE62B2E2A6}" dt="2022-03-28T16:30:49.760" v="10289" actId="20577"/>
        <pc:sldMkLst>
          <pc:docMk/>
          <pc:sldMk cId="3213061223" sldId="321"/>
        </pc:sldMkLst>
        <pc:spChg chg="mod">
          <ac:chgData name="Fabio PACE - DataSys" userId="5f128c38-951f-4dfa-9c97-3cecf607327f" providerId="ADAL" clId="{D7BA0741-25AB-4ED8-883B-A2BE62B2E2A6}" dt="2022-03-28T16:30:26.647" v="10272" actId="20577"/>
          <ac:spMkLst>
            <pc:docMk/>
            <pc:sldMk cId="3213061223" sldId="321"/>
            <ac:spMk id="6" creationId="{AB526792-E8E7-4736-A672-7F31603E9BC8}"/>
          </ac:spMkLst>
        </pc:spChg>
        <pc:spChg chg="mod">
          <ac:chgData name="Fabio PACE - DataSys" userId="5f128c38-951f-4dfa-9c97-3cecf607327f" providerId="ADAL" clId="{D7BA0741-25AB-4ED8-883B-A2BE62B2E2A6}" dt="2022-03-28T16:30:49.760" v="10289" actId="20577"/>
          <ac:spMkLst>
            <pc:docMk/>
            <pc:sldMk cId="3213061223" sldId="321"/>
            <ac:spMk id="13" creationId="{00000000-0000-0000-0000-000000000000}"/>
          </ac:spMkLst>
        </pc:spChg>
        <pc:picChg chg="mod">
          <ac:chgData name="Fabio PACE - DataSys" userId="5f128c38-951f-4dfa-9c97-3cecf607327f" providerId="ADAL" clId="{D7BA0741-25AB-4ED8-883B-A2BE62B2E2A6}" dt="2022-03-28T16:30:39.022" v="10276" actId="1076"/>
          <ac:picMkLst>
            <pc:docMk/>
            <pc:sldMk cId="3213061223" sldId="321"/>
            <ac:picMk id="5" creationId="{CF927503-8050-4B04-B178-80064B719FC8}"/>
          </ac:picMkLst>
        </pc:picChg>
        <pc:picChg chg="del">
          <ac:chgData name="Fabio PACE - DataSys" userId="5f128c38-951f-4dfa-9c97-3cecf607327f" providerId="ADAL" clId="{D7BA0741-25AB-4ED8-883B-A2BE62B2E2A6}" dt="2022-03-28T16:22:01.068" v="10055" actId="478"/>
          <ac:picMkLst>
            <pc:docMk/>
            <pc:sldMk cId="3213061223" sldId="321"/>
            <ac:picMk id="8" creationId="{0679ED96-6237-4050-A91E-B4F8F31A48E0}"/>
          </ac:picMkLst>
        </pc:picChg>
        <pc:picChg chg="add mod">
          <ac:chgData name="Fabio PACE - DataSys" userId="5f128c38-951f-4dfa-9c97-3cecf607327f" providerId="ADAL" clId="{D7BA0741-25AB-4ED8-883B-A2BE62B2E2A6}" dt="2022-03-28T16:30:40.662" v="10277" actId="1076"/>
          <ac:picMkLst>
            <pc:docMk/>
            <pc:sldMk cId="3213061223" sldId="321"/>
            <ac:picMk id="9" creationId="{1C743DAD-CF23-4150-8384-A2556CCED4FF}"/>
          </ac:picMkLst>
        </pc:picChg>
        <pc:cxnChg chg="mod">
          <ac:chgData name="Fabio PACE - DataSys" userId="5f128c38-951f-4dfa-9c97-3cecf607327f" providerId="ADAL" clId="{D7BA0741-25AB-4ED8-883B-A2BE62B2E2A6}" dt="2022-03-28T16:21:58.957" v="10054" actId="1076"/>
          <ac:cxnSpMkLst>
            <pc:docMk/>
            <pc:sldMk cId="3213061223" sldId="321"/>
            <ac:cxnSpMk id="12" creationId="{8EF92D53-4628-4706-9798-188BA3FACFCD}"/>
          </ac:cxnSpMkLst>
        </pc:cxnChg>
      </pc:sldChg>
      <pc:sldChg chg="del">
        <pc:chgData name="Fabio PACE - DataSys" userId="5f128c38-951f-4dfa-9c97-3cecf607327f" providerId="ADAL" clId="{D7BA0741-25AB-4ED8-883B-A2BE62B2E2A6}" dt="2022-03-28T07:03:56.848" v="353" actId="47"/>
        <pc:sldMkLst>
          <pc:docMk/>
          <pc:sldMk cId="3273445363" sldId="321"/>
        </pc:sldMkLst>
      </pc:sldChg>
      <pc:sldChg chg="modSp add mod modAnim">
        <pc:chgData name="Fabio PACE - DataSys" userId="5f128c38-951f-4dfa-9c97-3cecf607327f" providerId="ADAL" clId="{D7BA0741-25AB-4ED8-883B-A2BE62B2E2A6}" dt="2022-03-28T16:36:46.846" v="11005" actId="1076"/>
        <pc:sldMkLst>
          <pc:docMk/>
          <pc:sldMk cId="2304493005" sldId="322"/>
        </pc:sldMkLst>
        <pc:spChg chg="mod">
          <ac:chgData name="Fabio PACE - DataSys" userId="5f128c38-951f-4dfa-9c97-3cecf607327f" providerId="ADAL" clId="{D7BA0741-25AB-4ED8-883B-A2BE62B2E2A6}" dt="2022-03-28T16:36:46.846" v="11005" actId="1076"/>
          <ac:spMkLst>
            <pc:docMk/>
            <pc:sldMk cId="2304493005" sldId="322"/>
            <ac:spMk id="10" creationId="{B40FAF2C-D538-4BA4-86DE-292385D02B89}"/>
          </ac:spMkLst>
        </pc:spChg>
      </pc:sldChg>
      <pc:sldChg chg="del">
        <pc:chgData name="Fabio PACE - DataSys" userId="5f128c38-951f-4dfa-9c97-3cecf607327f" providerId="ADAL" clId="{D7BA0741-25AB-4ED8-883B-A2BE62B2E2A6}" dt="2022-03-28T07:03:56.848" v="353" actId="47"/>
        <pc:sldMkLst>
          <pc:docMk/>
          <pc:sldMk cId="3844129141" sldId="322"/>
        </pc:sldMkLst>
      </pc:sldChg>
      <pc:sldChg chg="modSp add mod">
        <pc:chgData name="Fabio PACE - DataSys" userId="5f128c38-951f-4dfa-9c97-3cecf607327f" providerId="ADAL" clId="{D7BA0741-25AB-4ED8-883B-A2BE62B2E2A6}" dt="2022-03-28T16:37:15.561" v="11029" actId="20577"/>
        <pc:sldMkLst>
          <pc:docMk/>
          <pc:sldMk cId="2607046572" sldId="323"/>
        </pc:sldMkLst>
        <pc:spChg chg="mod">
          <ac:chgData name="Fabio PACE - DataSys" userId="5f128c38-951f-4dfa-9c97-3cecf607327f" providerId="ADAL" clId="{D7BA0741-25AB-4ED8-883B-A2BE62B2E2A6}" dt="2022-03-28T16:37:15.561" v="11029" actId="20577"/>
          <ac:spMkLst>
            <pc:docMk/>
            <pc:sldMk cId="2607046572" sldId="323"/>
            <ac:spMk id="2" creationId="{00000000-0000-0000-0000-000000000000}"/>
          </ac:spMkLst>
        </pc:spChg>
      </pc:sldChg>
      <pc:sldChg chg="del">
        <pc:chgData name="Fabio PACE - DataSys" userId="5f128c38-951f-4dfa-9c97-3cecf607327f" providerId="ADAL" clId="{D7BA0741-25AB-4ED8-883B-A2BE62B2E2A6}" dt="2022-03-28T07:03:56.848" v="353" actId="47"/>
        <pc:sldMkLst>
          <pc:docMk/>
          <pc:sldMk cId="2874935693" sldId="323"/>
        </pc:sldMkLst>
      </pc:sldChg>
      <pc:sldChg chg="addSp delSp modSp add mod modAnim">
        <pc:chgData name="Fabio PACE - DataSys" userId="5f128c38-951f-4dfa-9c97-3cecf607327f" providerId="ADAL" clId="{D7BA0741-25AB-4ED8-883B-A2BE62B2E2A6}" dt="2022-03-28T19:12:01.387" v="11365" actId="1076"/>
        <pc:sldMkLst>
          <pc:docMk/>
          <pc:sldMk cId="3889440206" sldId="324"/>
        </pc:sldMkLst>
        <pc:spChg chg="del">
          <ac:chgData name="Fabio PACE - DataSys" userId="5f128c38-951f-4dfa-9c97-3cecf607327f" providerId="ADAL" clId="{D7BA0741-25AB-4ED8-883B-A2BE62B2E2A6}" dt="2022-03-28T16:37:49.977" v="11059" actId="478"/>
          <ac:spMkLst>
            <pc:docMk/>
            <pc:sldMk cId="3889440206" sldId="324"/>
            <ac:spMk id="6" creationId="{AB526792-E8E7-4736-A672-7F31603E9BC8}"/>
          </ac:spMkLst>
        </pc:spChg>
        <pc:spChg chg="add del mod">
          <ac:chgData name="Fabio PACE - DataSys" userId="5f128c38-951f-4dfa-9c97-3cecf607327f" providerId="ADAL" clId="{D7BA0741-25AB-4ED8-883B-A2BE62B2E2A6}" dt="2022-03-28T16:40:51.563" v="11066"/>
          <ac:spMkLst>
            <pc:docMk/>
            <pc:sldMk cId="3889440206" sldId="324"/>
            <ac:spMk id="7" creationId="{98197C33-03AC-4336-B8FA-6954ABF009BB}"/>
          </ac:spMkLst>
        </pc:spChg>
        <pc:spChg chg="add mod">
          <ac:chgData name="Fabio PACE - DataSys" userId="5f128c38-951f-4dfa-9c97-3cecf607327f" providerId="ADAL" clId="{D7BA0741-25AB-4ED8-883B-A2BE62B2E2A6}" dt="2022-03-28T19:11:58.554" v="11364" actId="1076"/>
          <ac:spMkLst>
            <pc:docMk/>
            <pc:sldMk cId="3889440206" sldId="324"/>
            <ac:spMk id="8" creationId="{270E5D1A-50D5-404F-9CFF-3AAEAD5FF396}"/>
          </ac:spMkLst>
        </pc:spChg>
        <pc:spChg chg="mod">
          <ac:chgData name="Fabio PACE - DataSys" userId="5f128c38-951f-4dfa-9c97-3cecf607327f" providerId="ADAL" clId="{D7BA0741-25AB-4ED8-883B-A2BE62B2E2A6}" dt="2022-03-28T16:37:46.234" v="11058" actId="20577"/>
          <ac:spMkLst>
            <pc:docMk/>
            <pc:sldMk cId="3889440206" sldId="324"/>
            <ac:spMk id="13" creationId="{00000000-0000-0000-0000-000000000000}"/>
          </ac:spMkLst>
        </pc:spChg>
        <pc:picChg chg="add mod">
          <ac:chgData name="Fabio PACE - DataSys" userId="5f128c38-951f-4dfa-9c97-3cecf607327f" providerId="ADAL" clId="{D7BA0741-25AB-4ED8-883B-A2BE62B2E2A6}" dt="2022-03-28T19:12:01.387" v="11365" actId="1076"/>
          <ac:picMkLst>
            <pc:docMk/>
            <pc:sldMk cId="3889440206" sldId="324"/>
            <ac:picMk id="2" creationId="{858BA1A2-8934-4CAC-9A56-68C7330E26EC}"/>
          </ac:picMkLst>
        </pc:picChg>
        <pc:picChg chg="del">
          <ac:chgData name="Fabio PACE - DataSys" userId="5f128c38-951f-4dfa-9c97-3cecf607327f" providerId="ADAL" clId="{D7BA0741-25AB-4ED8-883B-A2BE62B2E2A6}" dt="2022-03-28T16:37:49.977" v="11059" actId="478"/>
          <ac:picMkLst>
            <pc:docMk/>
            <pc:sldMk cId="3889440206" sldId="324"/>
            <ac:picMk id="5" creationId="{6D00A261-E956-470B-8E31-7FB9B65F9515}"/>
          </ac:picMkLst>
        </pc:picChg>
        <pc:cxnChg chg="del">
          <ac:chgData name="Fabio PACE - DataSys" userId="5f128c38-951f-4dfa-9c97-3cecf607327f" providerId="ADAL" clId="{D7BA0741-25AB-4ED8-883B-A2BE62B2E2A6}" dt="2022-03-28T16:37:49.977" v="11059" actId="478"/>
          <ac:cxnSpMkLst>
            <pc:docMk/>
            <pc:sldMk cId="3889440206" sldId="324"/>
            <ac:cxnSpMk id="12" creationId="{8EF92D53-4628-4706-9798-188BA3FACFCD}"/>
          </ac:cxnSpMkLst>
        </pc:cxnChg>
      </pc:sldChg>
      <pc:sldChg chg="del">
        <pc:chgData name="Fabio PACE - DataSys" userId="5f128c38-951f-4dfa-9c97-3cecf607327f" providerId="ADAL" clId="{D7BA0741-25AB-4ED8-883B-A2BE62B2E2A6}" dt="2022-03-28T07:03:56.848" v="353" actId="47"/>
        <pc:sldMkLst>
          <pc:docMk/>
          <pc:sldMk cId="3898611243" sldId="324"/>
        </pc:sldMkLst>
      </pc:sldChg>
      <pc:sldChg chg="del">
        <pc:chgData name="Fabio PACE - DataSys" userId="5f128c38-951f-4dfa-9c97-3cecf607327f" providerId="ADAL" clId="{D7BA0741-25AB-4ED8-883B-A2BE62B2E2A6}" dt="2022-03-28T07:03:56.848" v="353" actId="47"/>
        <pc:sldMkLst>
          <pc:docMk/>
          <pc:sldMk cId="464307218" sldId="325"/>
        </pc:sldMkLst>
      </pc:sldChg>
      <pc:sldChg chg="addSp delSp modSp add mod delAnim modAnim">
        <pc:chgData name="Fabio PACE - DataSys" userId="5f128c38-951f-4dfa-9c97-3cecf607327f" providerId="ADAL" clId="{D7BA0741-25AB-4ED8-883B-A2BE62B2E2A6}" dt="2022-03-28T19:23:53.754" v="11598" actId="6549"/>
        <pc:sldMkLst>
          <pc:docMk/>
          <pc:sldMk cId="1976989990" sldId="325"/>
        </pc:sldMkLst>
        <pc:spChg chg="del mod">
          <ac:chgData name="Fabio PACE - DataSys" userId="5f128c38-951f-4dfa-9c97-3cecf607327f" providerId="ADAL" clId="{D7BA0741-25AB-4ED8-883B-A2BE62B2E2A6}" dt="2022-03-28T19:12:35.298" v="11370"/>
          <ac:spMkLst>
            <pc:docMk/>
            <pc:sldMk cId="1976989990" sldId="325"/>
            <ac:spMk id="8" creationId="{270E5D1A-50D5-404F-9CFF-3AAEAD5FF396}"/>
          </ac:spMkLst>
        </pc:spChg>
        <pc:spChg chg="add mod">
          <ac:chgData name="Fabio PACE - DataSys" userId="5f128c38-951f-4dfa-9c97-3cecf607327f" providerId="ADAL" clId="{D7BA0741-25AB-4ED8-883B-A2BE62B2E2A6}" dt="2022-03-28T19:15:17.273" v="11399" actId="1076"/>
          <ac:spMkLst>
            <pc:docMk/>
            <pc:sldMk cId="1976989990" sldId="325"/>
            <ac:spMk id="11" creationId="{CA844BD3-990B-4385-8F4A-6B6D0315309A}"/>
          </ac:spMkLst>
        </pc:spChg>
        <pc:spChg chg="mod">
          <ac:chgData name="Fabio PACE - DataSys" userId="5f128c38-951f-4dfa-9c97-3cecf607327f" providerId="ADAL" clId="{D7BA0741-25AB-4ED8-883B-A2BE62B2E2A6}" dt="2022-03-28T19:23:53.754" v="11598" actId="6549"/>
          <ac:spMkLst>
            <pc:docMk/>
            <pc:sldMk cId="1976989990" sldId="325"/>
            <ac:spMk id="13" creationId="{00000000-0000-0000-0000-000000000000}"/>
          </ac:spMkLst>
        </pc:spChg>
        <pc:picChg chg="del">
          <ac:chgData name="Fabio PACE - DataSys" userId="5f128c38-951f-4dfa-9c97-3cecf607327f" providerId="ADAL" clId="{D7BA0741-25AB-4ED8-883B-A2BE62B2E2A6}" dt="2022-03-28T19:12:08.470" v="11367" actId="478"/>
          <ac:picMkLst>
            <pc:docMk/>
            <pc:sldMk cId="1976989990" sldId="325"/>
            <ac:picMk id="2" creationId="{858BA1A2-8934-4CAC-9A56-68C7330E26EC}"/>
          </ac:picMkLst>
        </pc:picChg>
        <pc:picChg chg="add del mod">
          <ac:chgData name="Fabio PACE - DataSys" userId="5f128c38-951f-4dfa-9c97-3cecf607327f" providerId="ADAL" clId="{D7BA0741-25AB-4ED8-883B-A2BE62B2E2A6}" dt="2022-03-28T19:13:52.077" v="11376" actId="478"/>
          <ac:picMkLst>
            <pc:docMk/>
            <pc:sldMk cId="1976989990" sldId="325"/>
            <ac:picMk id="5" creationId="{093429A9-07CA-4273-84C2-B994F5E0E71E}"/>
          </ac:picMkLst>
        </pc:picChg>
        <pc:picChg chg="add mod modCrop">
          <ac:chgData name="Fabio PACE - DataSys" userId="5f128c38-951f-4dfa-9c97-3cecf607327f" providerId="ADAL" clId="{D7BA0741-25AB-4ED8-883B-A2BE62B2E2A6}" dt="2022-03-28T19:14:14.485" v="11381" actId="1076"/>
          <ac:picMkLst>
            <pc:docMk/>
            <pc:sldMk cId="1976989990" sldId="325"/>
            <ac:picMk id="7" creationId="{BFE05853-7C51-4C60-A344-3F9AF63E5BB2}"/>
          </ac:picMkLst>
        </pc:picChg>
      </pc:sldChg>
      <pc:sldChg chg="del">
        <pc:chgData name="Fabio PACE - DataSys" userId="5f128c38-951f-4dfa-9c97-3cecf607327f" providerId="ADAL" clId="{D7BA0741-25AB-4ED8-883B-A2BE62B2E2A6}" dt="2022-03-28T07:03:56.848" v="353" actId="47"/>
        <pc:sldMkLst>
          <pc:docMk/>
          <pc:sldMk cId="1803099754" sldId="326"/>
        </pc:sldMkLst>
      </pc:sldChg>
      <pc:sldChg chg="addSp delSp modSp add mod ord addAnim delAnim modAnim">
        <pc:chgData name="Fabio PACE - DataSys" userId="5f128c38-951f-4dfa-9c97-3cecf607327f" providerId="ADAL" clId="{D7BA0741-25AB-4ED8-883B-A2BE62B2E2A6}" dt="2022-03-28T19:24:19.655" v="11615" actId="20577"/>
        <pc:sldMkLst>
          <pc:docMk/>
          <pc:sldMk cId="2437147122" sldId="326"/>
        </pc:sldMkLst>
        <pc:spChg chg="add del mod">
          <ac:chgData name="Fabio PACE - DataSys" userId="5f128c38-951f-4dfa-9c97-3cecf607327f" providerId="ADAL" clId="{D7BA0741-25AB-4ED8-883B-A2BE62B2E2A6}" dt="2022-03-28T19:21:40.047" v="11594" actId="1076"/>
          <ac:spMkLst>
            <pc:docMk/>
            <pc:sldMk cId="2437147122" sldId="326"/>
            <ac:spMk id="6" creationId="{8C0DD2FC-893E-466C-A9AA-BE4541318863}"/>
          </ac:spMkLst>
        </pc:spChg>
        <pc:spChg chg="del">
          <ac:chgData name="Fabio PACE - DataSys" userId="5f128c38-951f-4dfa-9c97-3cecf607327f" providerId="ADAL" clId="{D7BA0741-25AB-4ED8-883B-A2BE62B2E2A6}" dt="2022-03-28T19:18:02.533" v="11455" actId="478"/>
          <ac:spMkLst>
            <pc:docMk/>
            <pc:sldMk cId="2437147122" sldId="326"/>
            <ac:spMk id="11" creationId="{CA844BD3-990B-4385-8F4A-6B6D0315309A}"/>
          </ac:spMkLst>
        </pc:spChg>
        <pc:spChg chg="mod">
          <ac:chgData name="Fabio PACE - DataSys" userId="5f128c38-951f-4dfa-9c97-3cecf607327f" providerId="ADAL" clId="{D7BA0741-25AB-4ED8-883B-A2BE62B2E2A6}" dt="2022-03-28T19:24:19.655" v="11615" actId="20577"/>
          <ac:spMkLst>
            <pc:docMk/>
            <pc:sldMk cId="2437147122" sldId="326"/>
            <ac:spMk id="13" creationId="{00000000-0000-0000-0000-000000000000}"/>
          </ac:spMkLst>
        </pc:spChg>
        <pc:picChg chg="add mod">
          <ac:chgData name="Fabio PACE - DataSys" userId="5f128c38-951f-4dfa-9c97-3cecf607327f" providerId="ADAL" clId="{D7BA0741-25AB-4ED8-883B-A2BE62B2E2A6}" dt="2022-03-28T19:21:37.350" v="11592" actId="1076"/>
          <ac:picMkLst>
            <pc:docMk/>
            <pc:sldMk cId="2437147122" sldId="326"/>
            <ac:picMk id="3" creationId="{C04291CA-8FB8-4C68-AAD7-2951A9C34226}"/>
          </ac:picMkLst>
        </pc:picChg>
        <pc:picChg chg="del">
          <ac:chgData name="Fabio PACE - DataSys" userId="5f128c38-951f-4dfa-9c97-3cecf607327f" providerId="ADAL" clId="{D7BA0741-25AB-4ED8-883B-A2BE62B2E2A6}" dt="2022-03-28T19:18:00.791" v="11454" actId="478"/>
          <ac:picMkLst>
            <pc:docMk/>
            <pc:sldMk cId="2437147122" sldId="326"/>
            <ac:picMk id="7" creationId="{BFE05853-7C51-4C60-A344-3F9AF63E5BB2}"/>
          </ac:picMkLst>
        </pc:picChg>
      </pc:sldChg>
      <pc:sldChg chg="modSp add del mod modAnim">
        <pc:chgData name="Fabio PACE - DataSys" userId="5f128c38-951f-4dfa-9c97-3cecf607327f" providerId="ADAL" clId="{D7BA0741-25AB-4ED8-883B-A2BE62B2E2A6}" dt="2022-03-28T19:25:58.531" v="11703" actId="2696"/>
        <pc:sldMkLst>
          <pc:docMk/>
          <pc:sldMk cId="1301933941" sldId="327"/>
        </pc:sldMkLst>
        <pc:spChg chg="mod">
          <ac:chgData name="Fabio PACE - DataSys" userId="5f128c38-951f-4dfa-9c97-3cecf607327f" providerId="ADAL" clId="{D7BA0741-25AB-4ED8-883B-A2BE62B2E2A6}" dt="2022-03-28T19:25:06.188" v="11702" actId="20577"/>
          <ac:spMkLst>
            <pc:docMk/>
            <pc:sldMk cId="1301933941" sldId="327"/>
            <ac:spMk id="6" creationId="{8C0DD2FC-893E-466C-A9AA-BE4541318863}"/>
          </ac:spMkLst>
        </pc:spChg>
        <pc:spChg chg="mod">
          <ac:chgData name="Fabio PACE - DataSys" userId="5f128c38-951f-4dfa-9c97-3cecf607327f" providerId="ADAL" clId="{D7BA0741-25AB-4ED8-883B-A2BE62B2E2A6}" dt="2022-03-28T19:24:17.258" v="11614" actId="20577"/>
          <ac:spMkLst>
            <pc:docMk/>
            <pc:sldMk cId="1301933941" sldId="327"/>
            <ac:spMk id="13" creationId="{00000000-0000-0000-0000-000000000000}"/>
          </ac:spMkLst>
        </pc:spChg>
      </pc:sldChg>
      <pc:sldChg chg="modSp add mod ord modAnim">
        <pc:chgData name="Fabio PACE - DataSys" userId="5f128c38-951f-4dfa-9c97-3cecf607327f" providerId="ADAL" clId="{D7BA0741-25AB-4ED8-883B-A2BE62B2E2A6}" dt="2022-03-30T06:28:23.866" v="11991" actId="1076"/>
        <pc:sldMkLst>
          <pc:docMk/>
          <pc:sldMk cId="2875771255" sldId="327"/>
        </pc:sldMkLst>
        <pc:spChg chg="mod">
          <ac:chgData name="Fabio PACE - DataSys" userId="5f128c38-951f-4dfa-9c97-3cecf607327f" providerId="ADAL" clId="{D7BA0741-25AB-4ED8-883B-A2BE62B2E2A6}" dt="2022-03-30T06:28:23.866" v="11991" actId="1076"/>
          <ac:spMkLst>
            <pc:docMk/>
            <pc:sldMk cId="2875771255" sldId="327"/>
            <ac:spMk id="6" creationId="{8C0DD2FC-893E-466C-A9AA-BE4541318863}"/>
          </ac:spMkLst>
        </pc:spChg>
        <pc:spChg chg="mod">
          <ac:chgData name="Fabio PACE - DataSys" userId="5f128c38-951f-4dfa-9c97-3cecf607327f" providerId="ADAL" clId="{D7BA0741-25AB-4ED8-883B-A2BE62B2E2A6}" dt="2022-03-30T06:24:12.618" v="11740" actId="20577"/>
          <ac:spMkLst>
            <pc:docMk/>
            <pc:sldMk cId="2875771255" sldId="327"/>
            <ac:spMk id="13" creationId="{00000000-0000-0000-0000-000000000000}"/>
          </ac:spMkLst>
        </pc:spChg>
        <pc:picChg chg="mod">
          <ac:chgData name="Fabio PACE - DataSys" userId="5f128c38-951f-4dfa-9c97-3cecf607327f" providerId="ADAL" clId="{D7BA0741-25AB-4ED8-883B-A2BE62B2E2A6}" dt="2022-03-30T06:28:21.420" v="11990" actId="1076"/>
          <ac:picMkLst>
            <pc:docMk/>
            <pc:sldMk cId="2875771255" sldId="327"/>
            <ac:picMk id="3" creationId="{C04291CA-8FB8-4C68-AAD7-2951A9C34226}"/>
          </ac:picMkLst>
        </pc:picChg>
      </pc:sldChg>
      <pc:sldChg chg="del">
        <pc:chgData name="Fabio PACE - DataSys" userId="5f128c38-951f-4dfa-9c97-3cecf607327f" providerId="ADAL" clId="{D7BA0741-25AB-4ED8-883B-A2BE62B2E2A6}" dt="2022-03-28T07:03:56.848" v="353" actId="47"/>
        <pc:sldMkLst>
          <pc:docMk/>
          <pc:sldMk cId="3869970231" sldId="327"/>
        </pc:sldMkLst>
      </pc:sldChg>
      <pc:sldChg chg="del">
        <pc:chgData name="Fabio PACE - DataSys" userId="5f128c38-951f-4dfa-9c97-3cecf607327f" providerId="ADAL" clId="{D7BA0741-25AB-4ED8-883B-A2BE62B2E2A6}" dt="2022-03-28T07:03:56.848" v="353" actId="47"/>
        <pc:sldMkLst>
          <pc:docMk/>
          <pc:sldMk cId="3287489503" sldId="328"/>
        </pc:sldMkLst>
      </pc:sldChg>
      <pc:sldChg chg="addSp delSp modSp add mod delAnim modAnim">
        <pc:chgData name="Fabio PACE - DataSys" userId="5f128c38-951f-4dfa-9c97-3cecf607327f" providerId="ADAL" clId="{D7BA0741-25AB-4ED8-883B-A2BE62B2E2A6}" dt="2022-03-30T06:40:50.212" v="12161" actId="1076"/>
        <pc:sldMkLst>
          <pc:docMk/>
          <pc:sldMk cId="3844038276" sldId="328"/>
        </pc:sldMkLst>
        <pc:spChg chg="del mod">
          <ac:chgData name="Fabio PACE - DataSys" userId="5f128c38-951f-4dfa-9c97-3cecf607327f" providerId="ADAL" clId="{D7BA0741-25AB-4ED8-883B-A2BE62B2E2A6}" dt="2022-03-30T06:35:38.950" v="12053"/>
          <ac:spMkLst>
            <pc:docMk/>
            <pc:sldMk cId="3844038276" sldId="328"/>
            <ac:spMk id="6" creationId="{8C0DD2FC-893E-466C-A9AA-BE4541318863}"/>
          </ac:spMkLst>
        </pc:spChg>
        <pc:spChg chg="add mod">
          <ac:chgData name="Fabio PACE - DataSys" userId="5f128c38-951f-4dfa-9c97-3cecf607327f" providerId="ADAL" clId="{D7BA0741-25AB-4ED8-883B-A2BE62B2E2A6}" dt="2022-03-30T06:40:41.539" v="12158" actId="20577"/>
          <ac:spMkLst>
            <pc:docMk/>
            <pc:sldMk cId="3844038276" sldId="328"/>
            <ac:spMk id="7" creationId="{435A6FB3-A8C1-4460-9578-118D67B8DB0E}"/>
          </ac:spMkLst>
        </pc:spChg>
        <pc:spChg chg="mod">
          <ac:chgData name="Fabio PACE - DataSys" userId="5f128c38-951f-4dfa-9c97-3cecf607327f" providerId="ADAL" clId="{D7BA0741-25AB-4ED8-883B-A2BE62B2E2A6}" dt="2022-03-30T06:31:02.611" v="12049" actId="20577"/>
          <ac:spMkLst>
            <pc:docMk/>
            <pc:sldMk cId="3844038276" sldId="328"/>
            <ac:spMk id="13" creationId="{00000000-0000-0000-0000-000000000000}"/>
          </ac:spMkLst>
        </pc:spChg>
        <pc:picChg chg="add mod">
          <ac:chgData name="Fabio PACE - DataSys" userId="5f128c38-951f-4dfa-9c97-3cecf607327f" providerId="ADAL" clId="{D7BA0741-25AB-4ED8-883B-A2BE62B2E2A6}" dt="2022-03-30T06:40:50.212" v="12161" actId="1076"/>
          <ac:picMkLst>
            <pc:docMk/>
            <pc:sldMk cId="3844038276" sldId="328"/>
            <ac:picMk id="5" creationId="{F99BB1C8-F816-47EF-94B1-7AB964D0424B}"/>
          </ac:picMkLst>
        </pc:picChg>
      </pc:sldChg>
      <pc:sldChg chg="del">
        <pc:chgData name="Fabio PACE - DataSys" userId="5f128c38-951f-4dfa-9c97-3cecf607327f" providerId="ADAL" clId="{D7BA0741-25AB-4ED8-883B-A2BE62B2E2A6}" dt="2022-03-28T07:03:56.848" v="353" actId="47"/>
        <pc:sldMkLst>
          <pc:docMk/>
          <pc:sldMk cId="3264408866" sldId="329"/>
        </pc:sldMkLst>
      </pc:sldChg>
      <pc:sldChg chg="addSp delSp modSp add mod modAnim">
        <pc:chgData name="Fabio PACE - DataSys" userId="5f128c38-951f-4dfa-9c97-3cecf607327f" providerId="ADAL" clId="{D7BA0741-25AB-4ED8-883B-A2BE62B2E2A6}" dt="2022-03-30T06:44:04.143" v="12333" actId="1076"/>
        <pc:sldMkLst>
          <pc:docMk/>
          <pc:sldMk cId="3265901448" sldId="329"/>
        </pc:sldMkLst>
        <pc:spChg chg="add del">
          <ac:chgData name="Fabio PACE - DataSys" userId="5f128c38-951f-4dfa-9c97-3cecf607327f" providerId="ADAL" clId="{D7BA0741-25AB-4ED8-883B-A2BE62B2E2A6}" dt="2022-03-30T06:41:26.292" v="12178"/>
          <ac:spMkLst>
            <pc:docMk/>
            <pc:sldMk cId="3265901448" sldId="329"/>
            <ac:spMk id="2" creationId="{75FA5965-5999-4697-8EA8-A64598D9C1A5}"/>
          </ac:spMkLst>
        </pc:spChg>
        <pc:spChg chg="add del">
          <ac:chgData name="Fabio PACE - DataSys" userId="5f128c38-951f-4dfa-9c97-3cecf607327f" providerId="ADAL" clId="{D7BA0741-25AB-4ED8-883B-A2BE62B2E2A6}" dt="2022-03-30T06:41:28.979" v="12180"/>
          <ac:spMkLst>
            <pc:docMk/>
            <pc:sldMk cId="3265901448" sldId="329"/>
            <ac:spMk id="6" creationId="{E7DDD888-E234-41FB-8790-3664A79C9412}"/>
          </ac:spMkLst>
        </pc:spChg>
        <pc:spChg chg="mod">
          <ac:chgData name="Fabio PACE - DataSys" userId="5f128c38-951f-4dfa-9c97-3cecf607327f" providerId="ADAL" clId="{D7BA0741-25AB-4ED8-883B-A2BE62B2E2A6}" dt="2022-03-30T06:44:04.143" v="12333" actId="1076"/>
          <ac:spMkLst>
            <pc:docMk/>
            <pc:sldMk cId="3265901448" sldId="329"/>
            <ac:spMk id="7" creationId="{435A6FB3-A8C1-4460-9578-118D67B8DB0E}"/>
          </ac:spMkLst>
        </pc:spChg>
        <pc:spChg chg="add del">
          <ac:chgData name="Fabio PACE - DataSys" userId="5f128c38-951f-4dfa-9c97-3cecf607327f" providerId="ADAL" clId="{D7BA0741-25AB-4ED8-883B-A2BE62B2E2A6}" dt="2022-03-30T06:41:51.469" v="12202"/>
          <ac:spMkLst>
            <pc:docMk/>
            <pc:sldMk cId="3265901448" sldId="329"/>
            <ac:spMk id="8" creationId="{498CA031-D757-4C23-9244-68990F7498C3}"/>
          </ac:spMkLst>
        </pc:spChg>
        <pc:spChg chg="add del">
          <ac:chgData name="Fabio PACE - DataSys" userId="5f128c38-951f-4dfa-9c97-3cecf607327f" providerId="ADAL" clId="{D7BA0741-25AB-4ED8-883B-A2BE62B2E2A6}" dt="2022-03-30T06:41:56.459" v="12204"/>
          <ac:spMkLst>
            <pc:docMk/>
            <pc:sldMk cId="3265901448" sldId="329"/>
            <ac:spMk id="9" creationId="{8638CD2F-C5D9-48A7-A268-7E84C1C07093}"/>
          </ac:spMkLst>
        </pc:spChg>
        <pc:spChg chg="mod">
          <ac:chgData name="Fabio PACE - DataSys" userId="5f128c38-951f-4dfa-9c97-3cecf607327f" providerId="ADAL" clId="{D7BA0741-25AB-4ED8-883B-A2BE62B2E2A6}" dt="2022-03-30T06:43:47.995" v="12329" actId="20577"/>
          <ac:spMkLst>
            <pc:docMk/>
            <pc:sldMk cId="3265901448" sldId="329"/>
            <ac:spMk id="13" creationId="{00000000-0000-0000-0000-000000000000}"/>
          </ac:spMkLst>
        </pc:spChg>
        <pc:picChg chg="del">
          <ac:chgData name="Fabio PACE - DataSys" userId="5f128c38-951f-4dfa-9c97-3cecf607327f" providerId="ADAL" clId="{D7BA0741-25AB-4ED8-883B-A2BE62B2E2A6}" dt="2022-03-30T06:41:42.098" v="12200" actId="478"/>
          <ac:picMkLst>
            <pc:docMk/>
            <pc:sldMk cId="3265901448" sldId="329"/>
            <ac:picMk id="5" creationId="{F99BB1C8-F816-47EF-94B1-7AB964D0424B}"/>
          </ac:picMkLst>
        </pc:picChg>
      </pc:sldChg>
      <pc:sldChg chg="modSp add mod modAnim">
        <pc:chgData name="Fabio PACE - DataSys" userId="5f128c38-951f-4dfa-9c97-3cecf607327f" providerId="ADAL" clId="{D7BA0741-25AB-4ED8-883B-A2BE62B2E2A6}" dt="2022-03-30T06:45:45.791" v="12434"/>
        <pc:sldMkLst>
          <pc:docMk/>
          <pc:sldMk cId="688247285" sldId="330"/>
        </pc:sldMkLst>
        <pc:spChg chg="mod">
          <ac:chgData name="Fabio PACE - DataSys" userId="5f128c38-951f-4dfa-9c97-3cecf607327f" providerId="ADAL" clId="{D7BA0741-25AB-4ED8-883B-A2BE62B2E2A6}" dt="2022-03-30T06:45:45.791" v="12434"/>
          <ac:spMkLst>
            <pc:docMk/>
            <pc:sldMk cId="688247285" sldId="330"/>
            <ac:spMk id="7" creationId="{435A6FB3-A8C1-4460-9578-118D67B8DB0E}"/>
          </ac:spMkLst>
        </pc:spChg>
        <pc:spChg chg="mod">
          <ac:chgData name="Fabio PACE - DataSys" userId="5f128c38-951f-4dfa-9c97-3cecf607327f" providerId="ADAL" clId="{D7BA0741-25AB-4ED8-883B-A2BE62B2E2A6}" dt="2022-03-30T06:44:20.764" v="12367" actId="20577"/>
          <ac:spMkLst>
            <pc:docMk/>
            <pc:sldMk cId="688247285" sldId="330"/>
            <ac:spMk id="13" creationId="{00000000-0000-0000-0000-000000000000}"/>
          </ac:spMkLst>
        </pc:spChg>
      </pc:sldChg>
      <pc:sldChg chg="del">
        <pc:chgData name="Fabio PACE - DataSys" userId="5f128c38-951f-4dfa-9c97-3cecf607327f" providerId="ADAL" clId="{D7BA0741-25AB-4ED8-883B-A2BE62B2E2A6}" dt="2022-03-28T07:03:56.848" v="353" actId="47"/>
        <pc:sldMkLst>
          <pc:docMk/>
          <pc:sldMk cId="4029827321" sldId="330"/>
        </pc:sldMkLst>
      </pc:sldChg>
      <pc:sldChg chg="del">
        <pc:chgData name="Fabio PACE - DataSys" userId="5f128c38-951f-4dfa-9c97-3cecf607327f" providerId="ADAL" clId="{D7BA0741-25AB-4ED8-883B-A2BE62B2E2A6}" dt="2022-03-28T07:03:56.848" v="353" actId="47"/>
        <pc:sldMkLst>
          <pc:docMk/>
          <pc:sldMk cId="1791955305" sldId="331"/>
        </pc:sldMkLst>
      </pc:sldChg>
      <pc:sldChg chg="addSp delSp modSp add mod modAnim">
        <pc:chgData name="Fabio PACE - DataSys" userId="5f128c38-951f-4dfa-9c97-3cecf607327f" providerId="ADAL" clId="{D7BA0741-25AB-4ED8-883B-A2BE62B2E2A6}" dt="2022-03-30T07:43:08.534" v="12598" actId="20577"/>
        <pc:sldMkLst>
          <pc:docMk/>
          <pc:sldMk cId="1876974993" sldId="331"/>
        </pc:sldMkLst>
        <pc:spChg chg="add del">
          <ac:chgData name="Fabio PACE - DataSys" userId="5f128c38-951f-4dfa-9c97-3cecf607327f" providerId="ADAL" clId="{D7BA0741-25AB-4ED8-883B-A2BE62B2E2A6}" dt="2022-03-30T07:31:44.943" v="12515"/>
          <ac:spMkLst>
            <pc:docMk/>
            <pc:sldMk cId="1876974993" sldId="331"/>
            <ac:spMk id="2" creationId="{9A3E4BBF-2765-4A93-8EA6-73763BDEBF8F}"/>
          </ac:spMkLst>
        </pc:spChg>
        <pc:spChg chg="add del">
          <ac:chgData name="Fabio PACE - DataSys" userId="5f128c38-951f-4dfa-9c97-3cecf607327f" providerId="ADAL" clId="{D7BA0741-25AB-4ED8-883B-A2BE62B2E2A6}" dt="2022-03-30T07:31:47.895" v="12517"/>
          <ac:spMkLst>
            <pc:docMk/>
            <pc:sldMk cId="1876974993" sldId="331"/>
            <ac:spMk id="5" creationId="{98E79345-FCB9-4D21-9494-470C8DB9E71E}"/>
          </ac:spMkLst>
        </pc:spChg>
        <pc:spChg chg="mod">
          <ac:chgData name="Fabio PACE - DataSys" userId="5f128c38-951f-4dfa-9c97-3cecf607327f" providerId="ADAL" clId="{D7BA0741-25AB-4ED8-883B-A2BE62B2E2A6}" dt="2022-03-30T07:43:08.534" v="12598" actId="20577"/>
          <ac:spMkLst>
            <pc:docMk/>
            <pc:sldMk cId="1876974993" sldId="331"/>
            <ac:spMk id="7" creationId="{435A6FB3-A8C1-4460-9578-118D67B8DB0E}"/>
          </ac:spMkLst>
        </pc:spChg>
        <pc:spChg chg="mod">
          <ac:chgData name="Fabio PACE - DataSys" userId="5f128c38-951f-4dfa-9c97-3cecf607327f" providerId="ADAL" clId="{D7BA0741-25AB-4ED8-883B-A2BE62B2E2A6}" dt="2022-03-30T06:46:05.555" v="12452" actId="20577"/>
          <ac:spMkLst>
            <pc:docMk/>
            <pc:sldMk cId="1876974993" sldId="331"/>
            <ac:spMk id="13" creationId="{00000000-0000-0000-0000-000000000000}"/>
          </ac:spMkLst>
        </pc:spChg>
      </pc:sldChg>
      <pc:sldChg chg="del">
        <pc:chgData name="Fabio PACE - DataSys" userId="5f128c38-951f-4dfa-9c97-3cecf607327f" providerId="ADAL" clId="{D7BA0741-25AB-4ED8-883B-A2BE62B2E2A6}" dt="2022-03-28T07:03:56.848" v="353" actId="47"/>
        <pc:sldMkLst>
          <pc:docMk/>
          <pc:sldMk cId="2357347526" sldId="332"/>
        </pc:sldMkLst>
      </pc:sldChg>
      <pc:sldChg chg="add del">
        <pc:chgData name="Fabio PACE - DataSys" userId="5f128c38-951f-4dfa-9c97-3cecf607327f" providerId="ADAL" clId="{D7BA0741-25AB-4ED8-883B-A2BE62B2E2A6}" dt="2022-03-30T07:51:26.238" v="12601" actId="47"/>
        <pc:sldMkLst>
          <pc:docMk/>
          <pc:sldMk cId="3788414243" sldId="332"/>
        </pc:sldMkLst>
      </pc:sldChg>
      <pc:sldChg chg="del">
        <pc:chgData name="Fabio PACE - DataSys" userId="5f128c38-951f-4dfa-9c97-3cecf607327f" providerId="ADAL" clId="{D7BA0741-25AB-4ED8-883B-A2BE62B2E2A6}" dt="2022-03-28T07:03:56.848" v="353" actId="47"/>
        <pc:sldMkLst>
          <pc:docMk/>
          <pc:sldMk cId="574500991" sldId="333"/>
        </pc:sldMkLst>
      </pc:sldChg>
      <pc:sldChg chg="addSp delSp modSp add mod modAnim">
        <pc:chgData name="Fabio PACE - DataSys" userId="5f128c38-951f-4dfa-9c97-3cecf607327f" providerId="ADAL" clId="{D7BA0741-25AB-4ED8-883B-A2BE62B2E2A6}" dt="2022-03-30T07:54:56.434" v="12867" actId="14100"/>
        <pc:sldMkLst>
          <pc:docMk/>
          <pc:sldMk cId="2604550782" sldId="333"/>
        </pc:sldMkLst>
        <pc:spChg chg="add del">
          <ac:chgData name="Fabio PACE - DataSys" userId="5f128c38-951f-4dfa-9c97-3cecf607327f" providerId="ADAL" clId="{D7BA0741-25AB-4ED8-883B-A2BE62B2E2A6}" dt="2022-03-30T07:52:39.886" v="12712"/>
          <ac:spMkLst>
            <pc:docMk/>
            <pc:sldMk cId="2604550782" sldId="333"/>
            <ac:spMk id="3" creationId="{FF3247FC-3E8A-4A7F-92D2-6C48932D2728}"/>
          </ac:spMkLst>
        </pc:spChg>
        <pc:spChg chg="mod">
          <ac:chgData name="Fabio PACE - DataSys" userId="5f128c38-951f-4dfa-9c97-3cecf607327f" providerId="ADAL" clId="{D7BA0741-25AB-4ED8-883B-A2BE62B2E2A6}" dt="2022-03-30T07:54:56.434" v="12867" actId="14100"/>
          <ac:spMkLst>
            <pc:docMk/>
            <pc:sldMk cId="2604550782" sldId="333"/>
            <ac:spMk id="10" creationId="{B40FAF2C-D538-4BA4-86DE-292385D02B89}"/>
          </ac:spMkLst>
        </pc:spChg>
      </pc:sldChg>
      <pc:sldChg chg="modSp add mod">
        <pc:chgData name="Fabio PACE - DataSys" userId="5f128c38-951f-4dfa-9c97-3cecf607327f" providerId="ADAL" clId="{D7BA0741-25AB-4ED8-883B-A2BE62B2E2A6}" dt="2022-03-30T07:56:54.861" v="12915" actId="20577"/>
        <pc:sldMkLst>
          <pc:docMk/>
          <pc:sldMk cId="386090755" sldId="334"/>
        </pc:sldMkLst>
        <pc:spChg chg="mod">
          <ac:chgData name="Fabio PACE - DataSys" userId="5f128c38-951f-4dfa-9c97-3cecf607327f" providerId="ADAL" clId="{D7BA0741-25AB-4ED8-883B-A2BE62B2E2A6}" dt="2022-03-30T07:56:54.861" v="12915" actId="20577"/>
          <ac:spMkLst>
            <pc:docMk/>
            <pc:sldMk cId="386090755" sldId="334"/>
            <ac:spMk id="2" creationId="{00000000-0000-0000-0000-000000000000}"/>
          </ac:spMkLst>
        </pc:spChg>
      </pc:sldChg>
      <pc:sldChg chg="del">
        <pc:chgData name="Fabio PACE - DataSys" userId="5f128c38-951f-4dfa-9c97-3cecf607327f" providerId="ADAL" clId="{D7BA0741-25AB-4ED8-883B-A2BE62B2E2A6}" dt="2022-03-28T07:03:56.848" v="353" actId="47"/>
        <pc:sldMkLst>
          <pc:docMk/>
          <pc:sldMk cId="1492933162" sldId="334"/>
        </pc:sldMkLst>
      </pc:sldChg>
      <pc:sldChg chg="addSp delSp modSp add mod modAnim">
        <pc:chgData name="Fabio PACE - DataSys" userId="5f128c38-951f-4dfa-9c97-3cecf607327f" providerId="ADAL" clId="{D7BA0741-25AB-4ED8-883B-A2BE62B2E2A6}" dt="2022-03-30T08:06:02.244" v="13417" actId="123"/>
        <pc:sldMkLst>
          <pc:docMk/>
          <pc:sldMk cId="939291026" sldId="335"/>
        </pc:sldMkLst>
        <pc:spChg chg="mod">
          <ac:chgData name="Fabio PACE - DataSys" userId="5f128c38-951f-4dfa-9c97-3cecf607327f" providerId="ADAL" clId="{D7BA0741-25AB-4ED8-883B-A2BE62B2E2A6}" dt="2022-03-30T08:06:02.244" v="13417" actId="123"/>
          <ac:spMkLst>
            <pc:docMk/>
            <pc:sldMk cId="939291026" sldId="335"/>
            <ac:spMk id="7" creationId="{435A6FB3-A8C1-4460-9578-118D67B8DB0E}"/>
          </ac:spMkLst>
        </pc:spChg>
        <pc:spChg chg="add mod">
          <ac:chgData name="Fabio PACE - DataSys" userId="5f128c38-951f-4dfa-9c97-3cecf607327f" providerId="ADAL" clId="{D7BA0741-25AB-4ED8-883B-A2BE62B2E2A6}" dt="2022-03-30T08:03:46.869" v="13308" actId="1076"/>
          <ac:spMkLst>
            <pc:docMk/>
            <pc:sldMk cId="939291026" sldId="335"/>
            <ac:spMk id="9" creationId="{81929931-0B9D-463E-958B-FFECD6F16749}"/>
          </ac:spMkLst>
        </pc:spChg>
        <pc:spChg chg="add mod">
          <ac:chgData name="Fabio PACE - DataSys" userId="5f128c38-951f-4dfa-9c97-3cecf607327f" providerId="ADAL" clId="{D7BA0741-25AB-4ED8-883B-A2BE62B2E2A6}" dt="2022-03-30T08:05:53.753" v="13416" actId="115"/>
          <ac:spMkLst>
            <pc:docMk/>
            <pc:sldMk cId="939291026" sldId="335"/>
            <ac:spMk id="10" creationId="{A455ED3E-F4DF-46EC-A8A2-DD1535498244}"/>
          </ac:spMkLst>
        </pc:spChg>
        <pc:spChg chg="mod">
          <ac:chgData name="Fabio PACE - DataSys" userId="5f128c38-951f-4dfa-9c97-3cecf607327f" providerId="ADAL" clId="{D7BA0741-25AB-4ED8-883B-A2BE62B2E2A6}" dt="2022-03-30T07:59:00.469" v="12944" actId="20577"/>
          <ac:spMkLst>
            <pc:docMk/>
            <pc:sldMk cId="939291026" sldId="335"/>
            <ac:spMk id="13" creationId="{00000000-0000-0000-0000-000000000000}"/>
          </ac:spMkLst>
        </pc:spChg>
        <pc:picChg chg="del">
          <ac:chgData name="Fabio PACE - DataSys" userId="5f128c38-951f-4dfa-9c97-3cecf607327f" providerId="ADAL" clId="{D7BA0741-25AB-4ED8-883B-A2BE62B2E2A6}" dt="2022-03-30T08:03:06.309" v="13296" actId="478"/>
          <ac:picMkLst>
            <pc:docMk/>
            <pc:sldMk cId="939291026" sldId="335"/>
            <ac:picMk id="3" creationId="{C04291CA-8FB8-4C68-AAD7-2951A9C34226}"/>
          </ac:picMkLst>
        </pc:picChg>
        <pc:picChg chg="add mod">
          <ac:chgData name="Fabio PACE - DataSys" userId="5f128c38-951f-4dfa-9c97-3cecf607327f" providerId="ADAL" clId="{D7BA0741-25AB-4ED8-883B-A2BE62B2E2A6}" dt="2022-03-30T08:03:43.263" v="13307" actId="1076"/>
          <ac:picMkLst>
            <pc:docMk/>
            <pc:sldMk cId="939291026" sldId="335"/>
            <ac:picMk id="5" creationId="{6A0CC4BE-594C-4129-A182-9C6E3CE290D1}"/>
          </ac:picMkLst>
        </pc:picChg>
      </pc:sldChg>
      <pc:sldChg chg="del">
        <pc:chgData name="Fabio PACE - DataSys" userId="5f128c38-951f-4dfa-9c97-3cecf607327f" providerId="ADAL" clId="{D7BA0741-25AB-4ED8-883B-A2BE62B2E2A6}" dt="2022-03-28T07:03:56.848" v="353" actId="47"/>
        <pc:sldMkLst>
          <pc:docMk/>
          <pc:sldMk cId="1037426812" sldId="335"/>
        </pc:sldMkLst>
      </pc:sldChg>
      <pc:sldChg chg="addSp delSp modSp add del mod modAnim">
        <pc:chgData name="Fabio PACE - DataSys" userId="5f128c38-951f-4dfa-9c97-3cecf607327f" providerId="ADAL" clId="{D7BA0741-25AB-4ED8-883B-A2BE62B2E2A6}" dt="2022-03-30T08:13:54.502" v="13799" actId="20577"/>
        <pc:sldMkLst>
          <pc:docMk/>
          <pc:sldMk cId="1443313091" sldId="336"/>
        </pc:sldMkLst>
        <pc:spChg chg="mod">
          <ac:chgData name="Fabio PACE - DataSys" userId="5f128c38-951f-4dfa-9c97-3cecf607327f" providerId="ADAL" clId="{D7BA0741-25AB-4ED8-883B-A2BE62B2E2A6}" dt="2022-03-30T08:13:07.081" v="13775" actId="113"/>
          <ac:spMkLst>
            <pc:docMk/>
            <pc:sldMk cId="1443313091" sldId="336"/>
            <ac:spMk id="7" creationId="{435A6FB3-A8C1-4460-9578-118D67B8DB0E}"/>
          </ac:spMkLst>
        </pc:spChg>
        <pc:spChg chg="del">
          <ac:chgData name="Fabio PACE - DataSys" userId="5f128c38-951f-4dfa-9c97-3cecf607327f" providerId="ADAL" clId="{D7BA0741-25AB-4ED8-883B-A2BE62B2E2A6}" dt="2022-03-30T08:11:48.606" v="13759" actId="478"/>
          <ac:spMkLst>
            <pc:docMk/>
            <pc:sldMk cId="1443313091" sldId="336"/>
            <ac:spMk id="9" creationId="{81929931-0B9D-463E-958B-FFECD6F16749}"/>
          </ac:spMkLst>
        </pc:spChg>
        <pc:spChg chg="mod">
          <ac:chgData name="Fabio PACE - DataSys" userId="5f128c38-951f-4dfa-9c97-3cecf607327f" providerId="ADAL" clId="{D7BA0741-25AB-4ED8-883B-A2BE62B2E2A6}" dt="2022-03-30T08:11:42.047" v="13758" actId="1076"/>
          <ac:spMkLst>
            <pc:docMk/>
            <pc:sldMk cId="1443313091" sldId="336"/>
            <ac:spMk id="10" creationId="{A455ED3E-F4DF-46EC-A8A2-DD1535498244}"/>
          </ac:spMkLst>
        </pc:spChg>
        <pc:spChg chg="mod">
          <ac:chgData name="Fabio PACE - DataSys" userId="5f128c38-951f-4dfa-9c97-3cecf607327f" providerId="ADAL" clId="{D7BA0741-25AB-4ED8-883B-A2BE62B2E2A6}" dt="2022-03-30T08:13:54.502" v="13799" actId="20577"/>
          <ac:spMkLst>
            <pc:docMk/>
            <pc:sldMk cId="1443313091" sldId="336"/>
            <ac:spMk id="13" creationId="{00000000-0000-0000-0000-000000000000}"/>
          </ac:spMkLst>
        </pc:spChg>
        <pc:picChg chg="add mod">
          <ac:chgData name="Fabio PACE - DataSys" userId="5f128c38-951f-4dfa-9c97-3cecf607327f" providerId="ADAL" clId="{D7BA0741-25AB-4ED8-883B-A2BE62B2E2A6}" dt="2022-03-30T08:11:02.218" v="13678" actId="1076"/>
          <ac:picMkLst>
            <pc:docMk/>
            <pc:sldMk cId="1443313091" sldId="336"/>
            <ac:picMk id="3" creationId="{AEE7409B-2BF9-4976-8170-43583BA944BD}"/>
          </ac:picMkLst>
        </pc:picChg>
        <pc:picChg chg="del">
          <ac:chgData name="Fabio PACE - DataSys" userId="5f128c38-951f-4dfa-9c97-3cecf607327f" providerId="ADAL" clId="{D7BA0741-25AB-4ED8-883B-A2BE62B2E2A6}" dt="2022-03-30T08:07:32.963" v="13458" actId="478"/>
          <ac:picMkLst>
            <pc:docMk/>
            <pc:sldMk cId="1443313091" sldId="336"/>
            <ac:picMk id="5" creationId="{6A0CC4BE-594C-4129-A182-9C6E3CE290D1}"/>
          </ac:picMkLst>
        </pc:picChg>
        <pc:picChg chg="add mod">
          <ac:chgData name="Fabio PACE - DataSys" userId="5f128c38-951f-4dfa-9c97-3cecf607327f" providerId="ADAL" clId="{D7BA0741-25AB-4ED8-883B-A2BE62B2E2A6}" dt="2022-03-30T08:11:11.845" v="13681" actId="1076"/>
          <ac:picMkLst>
            <pc:docMk/>
            <pc:sldMk cId="1443313091" sldId="336"/>
            <ac:picMk id="8" creationId="{E21AC813-AFF2-4DB6-855C-A266C64F99F7}"/>
          </ac:picMkLst>
        </pc:picChg>
      </pc:sldChg>
      <pc:sldChg chg="del">
        <pc:chgData name="Fabio PACE - DataSys" userId="5f128c38-951f-4dfa-9c97-3cecf607327f" providerId="ADAL" clId="{D7BA0741-25AB-4ED8-883B-A2BE62B2E2A6}" dt="2022-03-28T07:03:56.848" v="353" actId="47"/>
        <pc:sldMkLst>
          <pc:docMk/>
          <pc:sldMk cId="3363607007" sldId="336"/>
        </pc:sldMkLst>
      </pc:sldChg>
      <pc:sldChg chg="addSp delSp modSp add mod delAnim modAnim">
        <pc:chgData name="Fabio PACE - DataSys" userId="5f128c38-951f-4dfa-9c97-3cecf607327f" providerId="ADAL" clId="{D7BA0741-25AB-4ED8-883B-A2BE62B2E2A6}" dt="2022-03-30T08:14:03.001" v="13814" actId="20577"/>
        <pc:sldMkLst>
          <pc:docMk/>
          <pc:sldMk cId="362447398" sldId="337"/>
        </pc:sldMkLst>
        <pc:spChg chg="mod">
          <ac:chgData name="Fabio PACE - DataSys" userId="5f128c38-951f-4dfa-9c97-3cecf607327f" providerId="ADAL" clId="{D7BA0741-25AB-4ED8-883B-A2BE62B2E2A6}" dt="2022-03-30T08:13:18.974" v="13779" actId="1076"/>
          <ac:spMkLst>
            <pc:docMk/>
            <pc:sldMk cId="362447398" sldId="337"/>
            <ac:spMk id="7" creationId="{435A6FB3-A8C1-4460-9578-118D67B8DB0E}"/>
          </ac:spMkLst>
        </pc:spChg>
        <pc:spChg chg="del">
          <ac:chgData name="Fabio PACE - DataSys" userId="5f128c38-951f-4dfa-9c97-3cecf607327f" providerId="ADAL" clId="{D7BA0741-25AB-4ED8-883B-A2BE62B2E2A6}" dt="2022-03-30T08:13:22.958" v="13781" actId="478"/>
          <ac:spMkLst>
            <pc:docMk/>
            <pc:sldMk cId="362447398" sldId="337"/>
            <ac:spMk id="9" creationId="{81929931-0B9D-463E-958B-FFECD6F16749}"/>
          </ac:spMkLst>
        </pc:spChg>
        <pc:spChg chg="del">
          <ac:chgData name="Fabio PACE - DataSys" userId="5f128c38-951f-4dfa-9c97-3cecf607327f" providerId="ADAL" clId="{D7BA0741-25AB-4ED8-883B-A2BE62B2E2A6}" dt="2022-03-30T08:13:21.142" v="13780" actId="478"/>
          <ac:spMkLst>
            <pc:docMk/>
            <pc:sldMk cId="362447398" sldId="337"/>
            <ac:spMk id="10" creationId="{A455ED3E-F4DF-46EC-A8A2-DD1535498244}"/>
          </ac:spMkLst>
        </pc:spChg>
        <pc:spChg chg="mod">
          <ac:chgData name="Fabio PACE - DataSys" userId="5f128c38-951f-4dfa-9c97-3cecf607327f" providerId="ADAL" clId="{D7BA0741-25AB-4ED8-883B-A2BE62B2E2A6}" dt="2022-03-30T08:14:03.001" v="13814" actId="20577"/>
          <ac:spMkLst>
            <pc:docMk/>
            <pc:sldMk cId="362447398" sldId="337"/>
            <ac:spMk id="13" creationId="{00000000-0000-0000-0000-000000000000}"/>
          </ac:spMkLst>
        </pc:spChg>
        <pc:picChg chg="del">
          <ac:chgData name="Fabio PACE - DataSys" userId="5f128c38-951f-4dfa-9c97-3cecf607327f" providerId="ADAL" clId="{D7BA0741-25AB-4ED8-883B-A2BE62B2E2A6}" dt="2022-03-30T08:12:45.766" v="13760" actId="478"/>
          <ac:picMkLst>
            <pc:docMk/>
            <pc:sldMk cId="362447398" sldId="337"/>
            <ac:picMk id="3" creationId="{AEE7409B-2BF9-4976-8170-43583BA944BD}"/>
          </ac:picMkLst>
        </pc:picChg>
        <pc:picChg chg="add mod">
          <ac:chgData name="Fabio PACE - DataSys" userId="5f128c38-951f-4dfa-9c97-3cecf607327f" providerId="ADAL" clId="{D7BA0741-25AB-4ED8-883B-A2BE62B2E2A6}" dt="2022-03-30T08:13:12.335" v="13777" actId="1076"/>
          <ac:picMkLst>
            <pc:docMk/>
            <pc:sldMk cId="362447398" sldId="337"/>
            <ac:picMk id="5" creationId="{27D546BE-6CD6-44BC-9B65-974B47420090}"/>
          </ac:picMkLst>
        </pc:picChg>
        <pc:picChg chg="add del">
          <ac:chgData name="Fabio PACE - DataSys" userId="5f128c38-951f-4dfa-9c97-3cecf607327f" providerId="ADAL" clId="{D7BA0741-25AB-4ED8-883B-A2BE62B2E2A6}" dt="2022-03-30T08:13:42.887" v="13783" actId="22"/>
          <ac:picMkLst>
            <pc:docMk/>
            <pc:sldMk cId="362447398" sldId="337"/>
            <ac:picMk id="8" creationId="{E57FBABD-AC4F-4E3F-BB4B-7D663F14A42C}"/>
          </ac:picMkLst>
        </pc:picChg>
      </pc:sldChg>
      <pc:sldChg chg="del">
        <pc:chgData name="Fabio PACE - DataSys" userId="5f128c38-951f-4dfa-9c97-3cecf607327f" providerId="ADAL" clId="{D7BA0741-25AB-4ED8-883B-A2BE62B2E2A6}" dt="2022-03-28T07:03:56.848" v="353" actId="47"/>
        <pc:sldMkLst>
          <pc:docMk/>
          <pc:sldMk cId="4110320373" sldId="337"/>
        </pc:sldMkLst>
      </pc:sldChg>
      <pc:sldChg chg="del">
        <pc:chgData name="Fabio PACE - DataSys" userId="5f128c38-951f-4dfa-9c97-3cecf607327f" providerId="ADAL" clId="{D7BA0741-25AB-4ED8-883B-A2BE62B2E2A6}" dt="2022-03-28T07:03:56.848" v="353" actId="47"/>
        <pc:sldMkLst>
          <pc:docMk/>
          <pc:sldMk cId="3066185626" sldId="338"/>
        </pc:sldMkLst>
      </pc:sldChg>
      <pc:sldChg chg="addSp delSp modSp add mod modAnim">
        <pc:chgData name="Fabio PACE - DataSys" userId="5f128c38-951f-4dfa-9c97-3cecf607327f" providerId="ADAL" clId="{D7BA0741-25AB-4ED8-883B-A2BE62B2E2A6}" dt="2022-03-30T09:21:59.242" v="14199" actId="1076"/>
        <pc:sldMkLst>
          <pc:docMk/>
          <pc:sldMk cId="3847204761" sldId="338"/>
        </pc:sldMkLst>
        <pc:spChg chg="mod">
          <ac:chgData name="Fabio PACE - DataSys" userId="5f128c38-951f-4dfa-9c97-3cecf607327f" providerId="ADAL" clId="{D7BA0741-25AB-4ED8-883B-A2BE62B2E2A6}" dt="2022-03-30T09:21:23.347" v="14195" actId="113"/>
          <ac:spMkLst>
            <pc:docMk/>
            <pc:sldMk cId="3847204761" sldId="338"/>
            <ac:spMk id="7" creationId="{435A6FB3-A8C1-4460-9578-118D67B8DB0E}"/>
          </ac:spMkLst>
        </pc:spChg>
        <pc:spChg chg="add mod">
          <ac:chgData name="Fabio PACE - DataSys" userId="5f128c38-951f-4dfa-9c97-3cecf607327f" providerId="ADAL" clId="{D7BA0741-25AB-4ED8-883B-A2BE62B2E2A6}" dt="2022-03-30T09:21:59.242" v="14199" actId="1076"/>
          <ac:spMkLst>
            <pc:docMk/>
            <pc:sldMk cId="3847204761" sldId="338"/>
            <ac:spMk id="8" creationId="{2A5C8A61-5175-4A0E-B0DE-68112286515C}"/>
          </ac:spMkLst>
        </pc:spChg>
        <pc:spChg chg="mod">
          <ac:chgData name="Fabio PACE - DataSys" userId="5f128c38-951f-4dfa-9c97-3cecf607327f" providerId="ADAL" clId="{D7BA0741-25AB-4ED8-883B-A2BE62B2E2A6}" dt="2022-03-30T08:13:48.743" v="13795" actId="20577"/>
          <ac:spMkLst>
            <pc:docMk/>
            <pc:sldMk cId="3847204761" sldId="338"/>
            <ac:spMk id="13" creationId="{00000000-0000-0000-0000-000000000000}"/>
          </ac:spMkLst>
        </pc:spChg>
        <pc:picChg chg="del">
          <ac:chgData name="Fabio PACE - DataSys" userId="5f128c38-951f-4dfa-9c97-3cecf607327f" providerId="ADAL" clId="{D7BA0741-25AB-4ED8-883B-A2BE62B2E2A6}" dt="2022-03-30T08:14:07.646" v="13815" actId="478"/>
          <ac:picMkLst>
            <pc:docMk/>
            <pc:sldMk cId="3847204761" sldId="338"/>
            <ac:picMk id="5" creationId="{27D546BE-6CD6-44BC-9B65-974B47420090}"/>
          </ac:picMkLst>
        </pc:picChg>
        <pc:picChg chg="add mod">
          <ac:chgData name="Fabio PACE - DataSys" userId="5f128c38-951f-4dfa-9c97-3cecf607327f" providerId="ADAL" clId="{D7BA0741-25AB-4ED8-883B-A2BE62B2E2A6}" dt="2022-03-30T09:21:49.689" v="14197" actId="1076"/>
          <ac:picMkLst>
            <pc:docMk/>
            <pc:sldMk cId="3847204761" sldId="338"/>
            <ac:picMk id="6" creationId="{F185F2B8-0CF8-4F13-83DC-DC8CC6D58805}"/>
          </ac:picMkLst>
        </pc:picChg>
      </pc:sldChg>
      <pc:sldChg chg="del">
        <pc:chgData name="Fabio PACE - DataSys" userId="5f128c38-951f-4dfa-9c97-3cecf607327f" providerId="ADAL" clId="{D7BA0741-25AB-4ED8-883B-A2BE62B2E2A6}" dt="2022-03-28T07:03:56.848" v="353" actId="47"/>
        <pc:sldMkLst>
          <pc:docMk/>
          <pc:sldMk cId="93588511" sldId="339"/>
        </pc:sldMkLst>
      </pc:sldChg>
      <pc:sldChg chg="addSp delSp modSp add mod delAnim">
        <pc:chgData name="Fabio PACE - DataSys" userId="5f128c38-951f-4dfa-9c97-3cecf607327f" providerId="ADAL" clId="{D7BA0741-25AB-4ED8-883B-A2BE62B2E2A6}" dt="2022-04-02T14:06:09.913" v="14381" actId="1076"/>
        <pc:sldMkLst>
          <pc:docMk/>
          <pc:sldMk cId="1617997124" sldId="339"/>
        </pc:sldMkLst>
        <pc:spChg chg="add mod">
          <ac:chgData name="Fabio PACE - DataSys" userId="5f128c38-951f-4dfa-9c97-3cecf607327f" providerId="ADAL" clId="{D7BA0741-25AB-4ED8-883B-A2BE62B2E2A6}" dt="2022-04-02T14:03:53.714" v="14307" actId="1076"/>
          <ac:spMkLst>
            <pc:docMk/>
            <pc:sldMk cId="1617997124" sldId="339"/>
            <ac:spMk id="2" creationId="{412C1D02-5F19-4256-A131-44BB9ECB4E3F}"/>
          </ac:spMkLst>
        </pc:spChg>
        <pc:spChg chg="del">
          <ac:chgData name="Fabio PACE - DataSys" userId="5f128c38-951f-4dfa-9c97-3cecf607327f" providerId="ADAL" clId="{D7BA0741-25AB-4ED8-883B-A2BE62B2E2A6}" dt="2022-04-02T14:03:31.262" v="14303" actId="478"/>
          <ac:spMkLst>
            <pc:docMk/>
            <pc:sldMk cId="1617997124" sldId="339"/>
            <ac:spMk id="7" creationId="{435A6FB3-A8C1-4460-9578-118D67B8DB0E}"/>
          </ac:spMkLst>
        </pc:spChg>
        <pc:spChg chg="del">
          <ac:chgData name="Fabio PACE - DataSys" userId="5f128c38-951f-4dfa-9c97-3cecf607327f" providerId="ADAL" clId="{D7BA0741-25AB-4ED8-883B-A2BE62B2E2A6}" dt="2022-04-02T14:02:02.688" v="14297" actId="478"/>
          <ac:spMkLst>
            <pc:docMk/>
            <pc:sldMk cId="1617997124" sldId="339"/>
            <ac:spMk id="8" creationId="{2A5C8A61-5175-4A0E-B0DE-68112286515C}"/>
          </ac:spMkLst>
        </pc:spChg>
        <pc:spChg chg="add mod">
          <ac:chgData name="Fabio PACE - DataSys" userId="5f128c38-951f-4dfa-9c97-3cecf607327f" providerId="ADAL" clId="{D7BA0741-25AB-4ED8-883B-A2BE62B2E2A6}" dt="2022-04-02T14:05:50.848" v="14375" actId="1076"/>
          <ac:spMkLst>
            <pc:docMk/>
            <pc:sldMk cId="1617997124" sldId="339"/>
            <ac:spMk id="9" creationId="{9DA34328-E612-4650-8D74-8FB929AA16DA}"/>
          </ac:spMkLst>
        </pc:spChg>
        <pc:spChg chg="add mod">
          <ac:chgData name="Fabio PACE - DataSys" userId="5f128c38-951f-4dfa-9c97-3cecf607327f" providerId="ADAL" clId="{D7BA0741-25AB-4ED8-883B-A2BE62B2E2A6}" dt="2022-04-02T14:06:01.239" v="14378" actId="1076"/>
          <ac:spMkLst>
            <pc:docMk/>
            <pc:sldMk cId="1617997124" sldId="339"/>
            <ac:spMk id="10" creationId="{9C8C83E5-CE66-4BBD-8862-3F814598056E}"/>
          </ac:spMkLst>
        </pc:spChg>
        <pc:spChg chg="add mod">
          <ac:chgData name="Fabio PACE - DataSys" userId="5f128c38-951f-4dfa-9c97-3cecf607327f" providerId="ADAL" clId="{D7BA0741-25AB-4ED8-883B-A2BE62B2E2A6}" dt="2022-04-02T14:06:09.913" v="14381" actId="1076"/>
          <ac:spMkLst>
            <pc:docMk/>
            <pc:sldMk cId="1617997124" sldId="339"/>
            <ac:spMk id="11" creationId="{8BF09833-D8EC-47C7-B8A5-0C6AAFBDA565}"/>
          </ac:spMkLst>
        </pc:spChg>
        <pc:spChg chg="mod">
          <ac:chgData name="Fabio PACE - DataSys" userId="5f128c38-951f-4dfa-9c97-3cecf607327f" providerId="ADAL" clId="{D7BA0741-25AB-4ED8-883B-A2BE62B2E2A6}" dt="2022-04-02T13:59:24.345" v="14224" actId="20577"/>
          <ac:spMkLst>
            <pc:docMk/>
            <pc:sldMk cId="1617997124" sldId="339"/>
            <ac:spMk id="13" creationId="{00000000-0000-0000-0000-000000000000}"/>
          </ac:spMkLst>
        </pc:spChg>
        <pc:graphicFrameChg chg="add mod modGraphic">
          <ac:chgData name="Fabio PACE - DataSys" userId="5f128c38-951f-4dfa-9c97-3cecf607327f" providerId="ADAL" clId="{D7BA0741-25AB-4ED8-883B-A2BE62B2E2A6}" dt="2022-04-02T14:03:37.475" v="14304" actId="1076"/>
          <ac:graphicFrameMkLst>
            <pc:docMk/>
            <pc:sldMk cId="1617997124" sldId="339"/>
            <ac:graphicFrameMk id="3" creationId="{BB82DB04-28DE-4F14-A0D6-7A642AC4C2FE}"/>
          </ac:graphicFrameMkLst>
        </pc:graphicFrameChg>
        <pc:picChg chg="del">
          <ac:chgData name="Fabio PACE - DataSys" userId="5f128c38-951f-4dfa-9c97-3cecf607327f" providerId="ADAL" clId="{D7BA0741-25AB-4ED8-883B-A2BE62B2E2A6}" dt="2022-04-02T13:59:27.873" v="14225" actId="478"/>
          <ac:picMkLst>
            <pc:docMk/>
            <pc:sldMk cId="1617997124" sldId="339"/>
            <ac:picMk id="6" creationId="{F185F2B8-0CF8-4F13-83DC-DC8CC6D58805}"/>
          </ac:picMkLst>
        </pc:picChg>
        <pc:cxnChg chg="add mod">
          <ac:chgData name="Fabio PACE - DataSys" userId="5f128c38-951f-4dfa-9c97-3cecf607327f" providerId="ADAL" clId="{D7BA0741-25AB-4ED8-883B-A2BE62B2E2A6}" dt="2022-04-02T14:06:01.239" v="14378" actId="1076"/>
          <ac:cxnSpMkLst>
            <pc:docMk/>
            <pc:sldMk cId="1617997124" sldId="339"/>
            <ac:cxnSpMk id="12" creationId="{C705E598-2D96-4CB3-8685-9925DE96E1A7}"/>
          </ac:cxnSpMkLst>
        </pc:cxnChg>
        <pc:cxnChg chg="add mod">
          <ac:chgData name="Fabio PACE - DataSys" userId="5f128c38-951f-4dfa-9c97-3cecf607327f" providerId="ADAL" clId="{D7BA0741-25AB-4ED8-883B-A2BE62B2E2A6}" dt="2022-04-02T14:06:07.257" v="14380" actId="1076"/>
          <ac:cxnSpMkLst>
            <pc:docMk/>
            <pc:sldMk cId="1617997124" sldId="339"/>
            <ac:cxnSpMk id="17" creationId="{D6F18EB6-B039-4D24-AE8E-8C4BD2809AB7}"/>
          </ac:cxnSpMkLst>
        </pc:cxnChg>
      </pc:sldChg>
      <pc:sldChg chg="addSp delSp modSp add mod">
        <pc:chgData name="Fabio PACE - DataSys" userId="5f128c38-951f-4dfa-9c97-3cecf607327f" providerId="ADAL" clId="{D7BA0741-25AB-4ED8-883B-A2BE62B2E2A6}" dt="2022-04-02T14:15:54.944" v="14580" actId="1076"/>
        <pc:sldMkLst>
          <pc:docMk/>
          <pc:sldMk cId="860785434" sldId="340"/>
        </pc:sldMkLst>
        <pc:spChg chg="del">
          <ac:chgData name="Fabio PACE - DataSys" userId="5f128c38-951f-4dfa-9c97-3cecf607327f" providerId="ADAL" clId="{D7BA0741-25AB-4ED8-883B-A2BE62B2E2A6}" dt="2022-04-02T14:06:55.704" v="14489" actId="478"/>
          <ac:spMkLst>
            <pc:docMk/>
            <pc:sldMk cId="860785434" sldId="340"/>
            <ac:spMk id="2" creationId="{412C1D02-5F19-4256-A131-44BB9ECB4E3F}"/>
          </ac:spMkLst>
        </pc:spChg>
        <pc:spChg chg="del">
          <ac:chgData name="Fabio PACE - DataSys" userId="5f128c38-951f-4dfa-9c97-3cecf607327f" providerId="ADAL" clId="{D7BA0741-25AB-4ED8-883B-A2BE62B2E2A6}" dt="2022-04-02T14:06:55.704" v="14489" actId="478"/>
          <ac:spMkLst>
            <pc:docMk/>
            <pc:sldMk cId="860785434" sldId="340"/>
            <ac:spMk id="9" creationId="{9DA34328-E612-4650-8D74-8FB929AA16DA}"/>
          </ac:spMkLst>
        </pc:spChg>
        <pc:spChg chg="del">
          <ac:chgData name="Fabio PACE - DataSys" userId="5f128c38-951f-4dfa-9c97-3cecf607327f" providerId="ADAL" clId="{D7BA0741-25AB-4ED8-883B-A2BE62B2E2A6}" dt="2022-04-02T14:06:55.704" v="14489" actId="478"/>
          <ac:spMkLst>
            <pc:docMk/>
            <pc:sldMk cId="860785434" sldId="340"/>
            <ac:spMk id="10" creationId="{9C8C83E5-CE66-4BBD-8862-3F814598056E}"/>
          </ac:spMkLst>
        </pc:spChg>
        <pc:spChg chg="mod">
          <ac:chgData name="Fabio PACE - DataSys" userId="5f128c38-951f-4dfa-9c97-3cecf607327f" providerId="ADAL" clId="{D7BA0741-25AB-4ED8-883B-A2BE62B2E2A6}" dt="2022-04-02T14:10:12.330" v="14530" actId="1076"/>
          <ac:spMkLst>
            <pc:docMk/>
            <pc:sldMk cId="860785434" sldId="340"/>
            <ac:spMk id="11" creationId="{8BF09833-D8EC-47C7-B8A5-0C6AAFBDA565}"/>
          </ac:spMkLst>
        </pc:spChg>
        <pc:spChg chg="mod">
          <ac:chgData name="Fabio PACE - DataSys" userId="5f128c38-951f-4dfa-9c97-3cecf607327f" providerId="ADAL" clId="{D7BA0741-25AB-4ED8-883B-A2BE62B2E2A6}" dt="2022-04-02T14:06:49.839" v="14488" actId="20577"/>
          <ac:spMkLst>
            <pc:docMk/>
            <pc:sldMk cId="860785434" sldId="340"/>
            <ac:spMk id="13" creationId="{00000000-0000-0000-0000-000000000000}"/>
          </ac:spMkLst>
        </pc:spChg>
        <pc:spChg chg="add mod">
          <ac:chgData name="Fabio PACE - DataSys" userId="5f128c38-951f-4dfa-9c97-3cecf607327f" providerId="ADAL" clId="{D7BA0741-25AB-4ED8-883B-A2BE62B2E2A6}" dt="2022-04-02T14:15:54.944" v="14580" actId="1076"/>
          <ac:spMkLst>
            <pc:docMk/>
            <pc:sldMk cId="860785434" sldId="340"/>
            <ac:spMk id="14" creationId="{2663DA62-DC07-4427-8888-8045562922EF}"/>
          </ac:spMkLst>
        </pc:spChg>
        <pc:spChg chg="add mod">
          <ac:chgData name="Fabio PACE - DataSys" userId="5f128c38-951f-4dfa-9c97-3cecf607327f" providerId="ADAL" clId="{D7BA0741-25AB-4ED8-883B-A2BE62B2E2A6}" dt="2022-04-02T14:15:54.944" v="14580" actId="1076"/>
          <ac:spMkLst>
            <pc:docMk/>
            <pc:sldMk cId="860785434" sldId="340"/>
            <ac:spMk id="15" creationId="{C56453C6-37EC-4401-A850-EF6E043AA695}"/>
          </ac:spMkLst>
        </pc:spChg>
        <pc:spChg chg="add mod">
          <ac:chgData name="Fabio PACE - DataSys" userId="5f128c38-951f-4dfa-9c97-3cecf607327f" providerId="ADAL" clId="{D7BA0741-25AB-4ED8-883B-A2BE62B2E2A6}" dt="2022-04-02T14:15:54.944" v="14580" actId="1076"/>
          <ac:spMkLst>
            <pc:docMk/>
            <pc:sldMk cId="860785434" sldId="340"/>
            <ac:spMk id="16" creationId="{24589B04-1B02-4079-9102-8AC48ABEB0C3}"/>
          </ac:spMkLst>
        </pc:spChg>
        <pc:spChg chg="add mod">
          <ac:chgData name="Fabio PACE - DataSys" userId="5f128c38-951f-4dfa-9c97-3cecf607327f" providerId="ADAL" clId="{D7BA0741-25AB-4ED8-883B-A2BE62B2E2A6}" dt="2022-04-02T14:15:40.431" v="14577" actId="1076"/>
          <ac:spMkLst>
            <pc:docMk/>
            <pc:sldMk cId="860785434" sldId="340"/>
            <ac:spMk id="20" creationId="{A049D92F-1455-4B37-9E5E-72F9BED5C974}"/>
          </ac:spMkLst>
        </pc:spChg>
        <pc:graphicFrameChg chg="del">
          <ac:chgData name="Fabio PACE - DataSys" userId="5f128c38-951f-4dfa-9c97-3cecf607327f" providerId="ADAL" clId="{D7BA0741-25AB-4ED8-883B-A2BE62B2E2A6}" dt="2022-04-02T14:06:55.704" v="14489" actId="478"/>
          <ac:graphicFrameMkLst>
            <pc:docMk/>
            <pc:sldMk cId="860785434" sldId="340"/>
            <ac:graphicFrameMk id="3" creationId="{BB82DB04-28DE-4F14-A0D6-7A642AC4C2FE}"/>
          </ac:graphicFrameMkLst>
        </pc:graphicFrameChg>
        <pc:picChg chg="add del mod">
          <ac:chgData name="Fabio PACE - DataSys" userId="5f128c38-951f-4dfa-9c97-3cecf607327f" providerId="ADAL" clId="{D7BA0741-25AB-4ED8-883B-A2BE62B2E2A6}" dt="2022-04-02T14:08:37.138" v="14519" actId="478"/>
          <ac:picMkLst>
            <pc:docMk/>
            <pc:sldMk cId="860785434" sldId="340"/>
            <ac:picMk id="5" creationId="{6BE60AA0-3998-4D48-A828-64F7FD604056}"/>
          </ac:picMkLst>
        </pc:picChg>
        <pc:picChg chg="add mod">
          <ac:chgData name="Fabio PACE - DataSys" userId="5f128c38-951f-4dfa-9c97-3cecf607327f" providerId="ADAL" clId="{D7BA0741-25AB-4ED8-883B-A2BE62B2E2A6}" dt="2022-04-02T14:15:43.554" v="14579" actId="1076"/>
          <ac:picMkLst>
            <pc:docMk/>
            <pc:sldMk cId="860785434" sldId="340"/>
            <ac:picMk id="6" creationId="{88B3ECE5-4427-4F60-B00D-3EF4617E27D9}"/>
          </ac:picMkLst>
        </pc:picChg>
        <pc:cxnChg chg="del">
          <ac:chgData name="Fabio PACE - DataSys" userId="5f128c38-951f-4dfa-9c97-3cecf607327f" providerId="ADAL" clId="{D7BA0741-25AB-4ED8-883B-A2BE62B2E2A6}" dt="2022-04-02T14:06:55.704" v="14489" actId="478"/>
          <ac:cxnSpMkLst>
            <pc:docMk/>
            <pc:sldMk cId="860785434" sldId="340"/>
            <ac:cxnSpMk id="12" creationId="{C705E598-2D96-4CB3-8685-9925DE96E1A7}"/>
          </ac:cxnSpMkLst>
        </pc:cxnChg>
        <pc:cxnChg chg="del">
          <ac:chgData name="Fabio PACE - DataSys" userId="5f128c38-951f-4dfa-9c97-3cecf607327f" providerId="ADAL" clId="{D7BA0741-25AB-4ED8-883B-A2BE62B2E2A6}" dt="2022-04-02T14:06:55.704" v="14489" actId="478"/>
          <ac:cxnSpMkLst>
            <pc:docMk/>
            <pc:sldMk cId="860785434" sldId="340"/>
            <ac:cxnSpMk id="17" creationId="{D6F18EB6-B039-4D24-AE8E-8C4BD2809AB7}"/>
          </ac:cxnSpMkLst>
        </pc:cxnChg>
        <pc:cxnChg chg="add mod">
          <ac:chgData name="Fabio PACE - DataSys" userId="5f128c38-951f-4dfa-9c97-3cecf607327f" providerId="ADAL" clId="{D7BA0741-25AB-4ED8-883B-A2BE62B2E2A6}" dt="2022-04-02T14:15:54.944" v="14580" actId="1076"/>
          <ac:cxnSpMkLst>
            <pc:docMk/>
            <pc:sldMk cId="860785434" sldId="340"/>
            <ac:cxnSpMk id="18" creationId="{54CBBC4E-B220-44A3-A9C6-170C5B95FD94}"/>
          </ac:cxnSpMkLst>
        </pc:cxnChg>
        <pc:cxnChg chg="add mod">
          <ac:chgData name="Fabio PACE - DataSys" userId="5f128c38-951f-4dfa-9c97-3cecf607327f" providerId="ADAL" clId="{D7BA0741-25AB-4ED8-883B-A2BE62B2E2A6}" dt="2022-04-02T14:15:54.944" v="14580" actId="1076"/>
          <ac:cxnSpMkLst>
            <pc:docMk/>
            <pc:sldMk cId="860785434" sldId="340"/>
            <ac:cxnSpMk id="19" creationId="{5F0D858A-C3C5-4641-AFE3-CA062BAD6CCB}"/>
          </ac:cxnSpMkLst>
        </pc:cxnChg>
      </pc:sldChg>
      <pc:sldChg chg="del">
        <pc:chgData name="Fabio PACE - DataSys" userId="5f128c38-951f-4dfa-9c97-3cecf607327f" providerId="ADAL" clId="{D7BA0741-25AB-4ED8-883B-A2BE62B2E2A6}" dt="2022-03-28T07:03:56.848" v="353" actId="47"/>
        <pc:sldMkLst>
          <pc:docMk/>
          <pc:sldMk cId="996745114" sldId="340"/>
        </pc:sldMkLst>
      </pc:sldChg>
      <pc:sldChg chg="addSp modSp add mod modAnim">
        <pc:chgData name="Fabio PACE - DataSys" userId="5f128c38-951f-4dfa-9c97-3cecf607327f" providerId="ADAL" clId="{D7BA0741-25AB-4ED8-883B-A2BE62B2E2A6}" dt="2022-04-02T14:19:47.057" v="14840" actId="1076"/>
        <pc:sldMkLst>
          <pc:docMk/>
          <pc:sldMk cId="83431846" sldId="341"/>
        </pc:sldMkLst>
        <pc:spChg chg="add mod">
          <ac:chgData name="Fabio PACE - DataSys" userId="5f128c38-951f-4dfa-9c97-3cecf607327f" providerId="ADAL" clId="{D7BA0741-25AB-4ED8-883B-A2BE62B2E2A6}" dt="2022-04-02T14:19:47.057" v="14840" actId="1076"/>
          <ac:spMkLst>
            <pc:docMk/>
            <pc:sldMk cId="83431846" sldId="341"/>
            <ac:spMk id="7" creationId="{98F725EE-038F-41C3-8385-B1C32649EBCC}"/>
          </ac:spMkLst>
        </pc:spChg>
        <pc:spChg chg="mod">
          <ac:chgData name="Fabio PACE - DataSys" userId="5f128c38-951f-4dfa-9c97-3cecf607327f" providerId="ADAL" clId="{D7BA0741-25AB-4ED8-883B-A2BE62B2E2A6}" dt="2022-04-02T14:17:52.225" v="14758" actId="20577"/>
          <ac:spMkLst>
            <pc:docMk/>
            <pc:sldMk cId="83431846" sldId="341"/>
            <ac:spMk id="10" creationId="{B40FAF2C-D538-4BA4-86DE-292385D02B89}"/>
          </ac:spMkLst>
        </pc:spChg>
        <pc:cxnChg chg="add mod">
          <ac:chgData name="Fabio PACE - DataSys" userId="5f128c38-951f-4dfa-9c97-3cecf607327f" providerId="ADAL" clId="{D7BA0741-25AB-4ED8-883B-A2BE62B2E2A6}" dt="2022-04-02T14:19:40.330" v="14839" actId="1582"/>
          <ac:cxnSpMkLst>
            <pc:docMk/>
            <pc:sldMk cId="83431846" sldId="341"/>
            <ac:cxnSpMk id="6" creationId="{F5E1AEBF-EDBD-4564-B958-4E7E1F1B0EB6}"/>
          </ac:cxnSpMkLst>
        </pc:cxnChg>
      </pc:sldChg>
      <pc:sldChg chg="del">
        <pc:chgData name="Fabio PACE - DataSys" userId="5f128c38-951f-4dfa-9c97-3cecf607327f" providerId="ADAL" clId="{D7BA0741-25AB-4ED8-883B-A2BE62B2E2A6}" dt="2022-03-28T07:03:56.848" v="353" actId="47"/>
        <pc:sldMkLst>
          <pc:docMk/>
          <pc:sldMk cId="1159264953" sldId="341"/>
        </pc:sldMkLst>
      </pc:sldChg>
      <pc:sldChg chg="modSp add mod">
        <pc:chgData name="Fabio PACE - DataSys" userId="5f128c38-951f-4dfa-9c97-3cecf607327f" providerId="ADAL" clId="{D7BA0741-25AB-4ED8-883B-A2BE62B2E2A6}" dt="2022-04-05T14:55:24.526" v="16463" actId="20577"/>
        <pc:sldMkLst>
          <pc:docMk/>
          <pc:sldMk cId="3903090431" sldId="342"/>
        </pc:sldMkLst>
        <pc:spChg chg="mod">
          <ac:chgData name="Fabio PACE - DataSys" userId="5f128c38-951f-4dfa-9c97-3cecf607327f" providerId="ADAL" clId="{D7BA0741-25AB-4ED8-883B-A2BE62B2E2A6}" dt="2022-04-05T14:55:24.526" v="16463" actId="20577"/>
          <ac:spMkLst>
            <pc:docMk/>
            <pc:sldMk cId="3903090431" sldId="342"/>
            <ac:spMk id="2" creationId="{00000000-0000-0000-0000-000000000000}"/>
          </ac:spMkLst>
        </pc:spChg>
      </pc:sldChg>
      <pc:sldChg chg="del">
        <pc:chgData name="Fabio PACE - DataSys" userId="5f128c38-951f-4dfa-9c97-3cecf607327f" providerId="ADAL" clId="{D7BA0741-25AB-4ED8-883B-A2BE62B2E2A6}" dt="2022-03-28T07:03:56.848" v="353" actId="47"/>
        <pc:sldMkLst>
          <pc:docMk/>
          <pc:sldMk cId="3939825327" sldId="342"/>
        </pc:sldMkLst>
      </pc:sldChg>
      <pc:sldChg chg="delSp modSp add mod">
        <pc:chgData name="Fabio PACE - DataSys" userId="5f128c38-951f-4dfa-9c97-3cecf607327f" providerId="ADAL" clId="{D7BA0741-25AB-4ED8-883B-A2BE62B2E2A6}" dt="2022-04-02T14:43:23.507" v="16008" actId="2710"/>
        <pc:sldMkLst>
          <pc:docMk/>
          <pc:sldMk cId="2218491588" sldId="343"/>
        </pc:sldMkLst>
        <pc:spChg chg="mod">
          <ac:chgData name="Fabio PACE - DataSys" userId="5f128c38-951f-4dfa-9c97-3cecf607327f" providerId="ADAL" clId="{D7BA0741-25AB-4ED8-883B-A2BE62B2E2A6}" dt="2022-04-02T14:43:23.507" v="16008" actId="2710"/>
          <ac:spMkLst>
            <pc:docMk/>
            <pc:sldMk cId="2218491588" sldId="343"/>
            <ac:spMk id="2" creationId="{412C1D02-5F19-4256-A131-44BB9ECB4E3F}"/>
          </ac:spMkLst>
        </pc:spChg>
        <pc:spChg chg="del mod">
          <ac:chgData name="Fabio PACE - DataSys" userId="5f128c38-951f-4dfa-9c97-3cecf607327f" providerId="ADAL" clId="{D7BA0741-25AB-4ED8-883B-A2BE62B2E2A6}" dt="2022-04-02T14:28:30.991" v="14925" actId="478"/>
          <ac:spMkLst>
            <pc:docMk/>
            <pc:sldMk cId="2218491588" sldId="343"/>
            <ac:spMk id="9" creationId="{9DA34328-E612-4650-8D74-8FB929AA16DA}"/>
          </ac:spMkLst>
        </pc:spChg>
        <pc:spChg chg="del">
          <ac:chgData name="Fabio PACE - DataSys" userId="5f128c38-951f-4dfa-9c97-3cecf607327f" providerId="ADAL" clId="{D7BA0741-25AB-4ED8-883B-A2BE62B2E2A6}" dt="2022-04-02T14:28:28.232" v="14920" actId="478"/>
          <ac:spMkLst>
            <pc:docMk/>
            <pc:sldMk cId="2218491588" sldId="343"/>
            <ac:spMk id="10" creationId="{9C8C83E5-CE66-4BBD-8862-3F814598056E}"/>
          </ac:spMkLst>
        </pc:spChg>
        <pc:spChg chg="del">
          <ac:chgData name="Fabio PACE - DataSys" userId="5f128c38-951f-4dfa-9c97-3cecf607327f" providerId="ADAL" clId="{D7BA0741-25AB-4ED8-883B-A2BE62B2E2A6}" dt="2022-04-02T14:28:27.488" v="14918" actId="478"/>
          <ac:spMkLst>
            <pc:docMk/>
            <pc:sldMk cId="2218491588" sldId="343"/>
            <ac:spMk id="11" creationId="{8BF09833-D8EC-47C7-B8A5-0C6AAFBDA565}"/>
          </ac:spMkLst>
        </pc:spChg>
        <pc:spChg chg="mod">
          <ac:chgData name="Fabio PACE - DataSys" userId="5f128c38-951f-4dfa-9c97-3cecf607327f" providerId="ADAL" clId="{D7BA0741-25AB-4ED8-883B-A2BE62B2E2A6}" dt="2022-04-02T14:28:18.128" v="14915" actId="20577"/>
          <ac:spMkLst>
            <pc:docMk/>
            <pc:sldMk cId="2218491588" sldId="343"/>
            <ac:spMk id="13" creationId="{00000000-0000-0000-0000-000000000000}"/>
          </ac:spMkLst>
        </pc:spChg>
        <pc:graphicFrameChg chg="del modGraphic">
          <ac:chgData name="Fabio PACE - DataSys" userId="5f128c38-951f-4dfa-9c97-3cecf607327f" providerId="ADAL" clId="{D7BA0741-25AB-4ED8-883B-A2BE62B2E2A6}" dt="2022-04-02T14:28:25.912" v="14917" actId="478"/>
          <ac:graphicFrameMkLst>
            <pc:docMk/>
            <pc:sldMk cId="2218491588" sldId="343"/>
            <ac:graphicFrameMk id="3" creationId="{BB82DB04-28DE-4F14-A0D6-7A642AC4C2FE}"/>
          </ac:graphicFrameMkLst>
        </pc:graphicFrameChg>
        <pc:cxnChg chg="del">
          <ac:chgData name="Fabio PACE - DataSys" userId="5f128c38-951f-4dfa-9c97-3cecf607327f" providerId="ADAL" clId="{D7BA0741-25AB-4ED8-883B-A2BE62B2E2A6}" dt="2022-04-02T14:28:28.973" v="14921" actId="478"/>
          <ac:cxnSpMkLst>
            <pc:docMk/>
            <pc:sldMk cId="2218491588" sldId="343"/>
            <ac:cxnSpMk id="12" creationId="{C705E598-2D96-4CB3-8685-9925DE96E1A7}"/>
          </ac:cxnSpMkLst>
        </pc:cxnChg>
        <pc:cxnChg chg="del">
          <ac:chgData name="Fabio PACE - DataSys" userId="5f128c38-951f-4dfa-9c97-3cecf607327f" providerId="ADAL" clId="{D7BA0741-25AB-4ED8-883B-A2BE62B2E2A6}" dt="2022-04-02T14:28:27.808" v="14919" actId="478"/>
          <ac:cxnSpMkLst>
            <pc:docMk/>
            <pc:sldMk cId="2218491588" sldId="343"/>
            <ac:cxnSpMk id="17" creationId="{D6F18EB6-B039-4D24-AE8E-8C4BD2809AB7}"/>
          </ac:cxnSpMkLst>
        </pc:cxnChg>
      </pc:sldChg>
      <pc:sldChg chg="del">
        <pc:chgData name="Fabio PACE - DataSys" userId="5f128c38-951f-4dfa-9c97-3cecf607327f" providerId="ADAL" clId="{D7BA0741-25AB-4ED8-883B-A2BE62B2E2A6}" dt="2022-03-28T07:03:56.848" v="353" actId="47"/>
        <pc:sldMkLst>
          <pc:docMk/>
          <pc:sldMk cId="2786407363" sldId="343"/>
        </pc:sldMkLst>
      </pc:sldChg>
      <pc:sldChg chg="addSp modSp add mod">
        <pc:chgData name="Fabio PACE - DataSys" userId="5f128c38-951f-4dfa-9c97-3cecf607327f" providerId="ADAL" clId="{D7BA0741-25AB-4ED8-883B-A2BE62B2E2A6}" dt="2022-04-05T14:22:01.133" v="16099" actId="20577"/>
        <pc:sldMkLst>
          <pc:docMk/>
          <pc:sldMk cId="532870155" sldId="344"/>
        </pc:sldMkLst>
        <pc:spChg chg="mod">
          <ac:chgData name="Fabio PACE - DataSys" userId="5f128c38-951f-4dfa-9c97-3cecf607327f" providerId="ADAL" clId="{D7BA0741-25AB-4ED8-883B-A2BE62B2E2A6}" dt="2022-04-02T14:42:52.885" v="15989" actId="404"/>
          <ac:spMkLst>
            <pc:docMk/>
            <pc:sldMk cId="532870155" sldId="344"/>
            <ac:spMk id="2" creationId="{412C1D02-5F19-4256-A131-44BB9ECB4E3F}"/>
          </ac:spMkLst>
        </pc:spChg>
        <pc:spChg chg="add mod">
          <ac:chgData name="Fabio PACE - DataSys" userId="5f128c38-951f-4dfa-9c97-3cecf607327f" providerId="ADAL" clId="{D7BA0741-25AB-4ED8-883B-A2BE62B2E2A6}" dt="2022-04-02T14:43:37.801" v="16010" actId="113"/>
          <ac:spMkLst>
            <pc:docMk/>
            <pc:sldMk cId="532870155" sldId="344"/>
            <ac:spMk id="3" creationId="{D19A3798-6AB9-4445-94D1-BC1EF49098A5}"/>
          </ac:spMkLst>
        </pc:spChg>
        <pc:spChg chg="add mod">
          <ac:chgData name="Fabio PACE - DataSys" userId="5f128c38-951f-4dfa-9c97-3cecf607327f" providerId="ADAL" clId="{D7BA0741-25AB-4ED8-883B-A2BE62B2E2A6}" dt="2022-04-02T14:42:52.885" v="15989" actId="404"/>
          <ac:spMkLst>
            <pc:docMk/>
            <pc:sldMk cId="532870155" sldId="344"/>
            <ac:spMk id="6" creationId="{539306F8-AE1D-4BE4-AF5B-25EA49CA741B}"/>
          </ac:spMkLst>
        </pc:spChg>
        <pc:spChg chg="add mod">
          <ac:chgData name="Fabio PACE - DataSys" userId="5f128c38-951f-4dfa-9c97-3cecf607327f" providerId="ADAL" clId="{D7BA0741-25AB-4ED8-883B-A2BE62B2E2A6}" dt="2022-04-02T14:43:34.326" v="16009" actId="113"/>
          <ac:spMkLst>
            <pc:docMk/>
            <pc:sldMk cId="532870155" sldId="344"/>
            <ac:spMk id="7" creationId="{661B6A2C-8518-4400-BCCA-A6FB65FF8970}"/>
          </ac:spMkLst>
        </pc:spChg>
        <pc:spChg chg="add mod">
          <ac:chgData name="Fabio PACE - DataSys" userId="5f128c38-951f-4dfa-9c97-3cecf607327f" providerId="ADAL" clId="{D7BA0741-25AB-4ED8-883B-A2BE62B2E2A6}" dt="2022-04-05T14:22:01.133" v="16099" actId="20577"/>
          <ac:spMkLst>
            <pc:docMk/>
            <pc:sldMk cId="532870155" sldId="344"/>
            <ac:spMk id="8" creationId="{F79EF5B8-41B4-4EBA-B2F4-6AE20EA07F72}"/>
          </ac:spMkLst>
        </pc:spChg>
        <pc:spChg chg="mod">
          <ac:chgData name="Fabio PACE - DataSys" userId="5f128c38-951f-4dfa-9c97-3cecf607327f" providerId="ADAL" clId="{D7BA0741-25AB-4ED8-883B-A2BE62B2E2A6}" dt="2022-04-02T14:40:27.930" v="15806" actId="20577"/>
          <ac:spMkLst>
            <pc:docMk/>
            <pc:sldMk cId="532870155" sldId="344"/>
            <ac:spMk id="13" creationId="{00000000-0000-0000-0000-000000000000}"/>
          </ac:spMkLst>
        </pc:spChg>
      </pc:sldChg>
      <pc:sldChg chg="del">
        <pc:chgData name="Fabio PACE - DataSys" userId="5f128c38-951f-4dfa-9c97-3cecf607327f" providerId="ADAL" clId="{D7BA0741-25AB-4ED8-883B-A2BE62B2E2A6}" dt="2022-03-28T07:03:56.848" v="353" actId="47"/>
        <pc:sldMkLst>
          <pc:docMk/>
          <pc:sldMk cId="3654717430" sldId="344"/>
        </pc:sldMkLst>
      </pc:sldChg>
      <pc:sldChg chg="addSp delSp modSp add mod">
        <pc:chgData name="Fabio PACE - DataSys" userId="5f128c38-951f-4dfa-9c97-3cecf607327f" providerId="ADAL" clId="{D7BA0741-25AB-4ED8-883B-A2BE62B2E2A6}" dt="2022-04-05T14:45:26.255" v="16220" actId="1076"/>
        <pc:sldMkLst>
          <pc:docMk/>
          <pc:sldMk cId="475918554" sldId="345"/>
        </pc:sldMkLst>
        <pc:spChg chg="mod">
          <ac:chgData name="Fabio PACE - DataSys" userId="5f128c38-951f-4dfa-9c97-3cecf607327f" providerId="ADAL" clId="{D7BA0741-25AB-4ED8-883B-A2BE62B2E2A6}" dt="2022-04-05T14:22:41.101" v="16180" actId="20577"/>
          <ac:spMkLst>
            <pc:docMk/>
            <pc:sldMk cId="475918554" sldId="345"/>
            <ac:spMk id="2" creationId="{412C1D02-5F19-4256-A131-44BB9ECB4E3F}"/>
          </ac:spMkLst>
        </pc:spChg>
        <pc:spChg chg="del">
          <ac:chgData name="Fabio PACE - DataSys" userId="5f128c38-951f-4dfa-9c97-3cecf607327f" providerId="ADAL" clId="{D7BA0741-25AB-4ED8-883B-A2BE62B2E2A6}" dt="2022-04-05T14:37:31.967" v="16181" actId="478"/>
          <ac:spMkLst>
            <pc:docMk/>
            <pc:sldMk cId="475918554" sldId="345"/>
            <ac:spMk id="3" creationId="{D19A3798-6AB9-4445-94D1-BC1EF49098A5}"/>
          </ac:spMkLst>
        </pc:spChg>
        <pc:spChg chg="del">
          <ac:chgData name="Fabio PACE - DataSys" userId="5f128c38-951f-4dfa-9c97-3cecf607327f" providerId="ADAL" clId="{D7BA0741-25AB-4ED8-883B-A2BE62B2E2A6}" dt="2022-04-05T14:37:31.967" v="16181" actId="478"/>
          <ac:spMkLst>
            <pc:docMk/>
            <pc:sldMk cId="475918554" sldId="345"/>
            <ac:spMk id="6" creationId="{539306F8-AE1D-4BE4-AF5B-25EA49CA741B}"/>
          </ac:spMkLst>
        </pc:spChg>
        <pc:spChg chg="del">
          <ac:chgData name="Fabio PACE - DataSys" userId="5f128c38-951f-4dfa-9c97-3cecf607327f" providerId="ADAL" clId="{D7BA0741-25AB-4ED8-883B-A2BE62B2E2A6}" dt="2022-04-05T14:37:31.967" v="16181" actId="478"/>
          <ac:spMkLst>
            <pc:docMk/>
            <pc:sldMk cId="475918554" sldId="345"/>
            <ac:spMk id="7" creationId="{661B6A2C-8518-4400-BCCA-A6FB65FF8970}"/>
          </ac:spMkLst>
        </pc:spChg>
        <pc:spChg chg="del">
          <ac:chgData name="Fabio PACE - DataSys" userId="5f128c38-951f-4dfa-9c97-3cecf607327f" providerId="ADAL" clId="{D7BA0741-25AB-4ED8-883B-A2BE62B2E2A6}" dt="2022-04-05T14:37:33.764" v="16182" actId="478"/>
          <ac:spMkLst>
            <pc:docMk/>
            <pc:sldMk cId="475918554" sldId="345"/>
            <ac:spMk id="8" creationId="{F79EF5B8-41B4-4EBA-B2F4-6AE20EA07F72}"/>
          </ac:spMkLst>
        </pc:spChg>
        <pc:spChg chg="mod">
          <ac:chgData name="Fabio PACE - DataSys" userId="5f128c38-951f-4dfa-9c97-3cecf607327f" providerId="ADAL" clId="{D7BA0741-25AB-4ED8-883B-A2BE62B2E2A6}" dt="2022-04-05T14:22:24.846" v="16122" actId="20577"/>
          <ac:spMkLst>
            <pc:docMk/>
            <pc:sldMk cId="475918554" sldId="345"/>
            <ac:spMk id="13" creationId="{00000000-0000-0000-0000-000000000000}"/>
          </ac:spMkLst>
        </pc:spChg>
        <pc:picChg chg="add mod">
          <ac:chgData name="Fabio PACE - DataSys" userId="5f128c38-951f-4dfa-9c97-3cecf607327f" providerId="ADAL" clId="{D7BA0741-25AB-4ED8-883B-A2BE62B2E2A6}" dt="2022-04-05T14:45:26.255" v="16220" actId="1076"/>
          <ac:picMkLst>
            <pc:docMk/>
            <pc:sldMk cId="475918554" sldId="345"/>
            <ac:picMk id="9" creationId="{4A94C5BD-8B4A-4BA8-911C-33284403FFEA}"/>
          </ac:picMkLst>
        </pc:picChg>
        <pc:picChg chg="add del mod">
          <ac:chgData name="Fabio PACE - DataSys" userId="5f128c38-951f-4dfa-9c97-3cecf607327f" providerId="ADAL" clId="{D7BA0741-25AB-4ED8-883B-A2BE62B2E2A6}" dt="2022-04-05T14:45:03.586" v="16211" actId="21"/>
          <ac:picMkLst>
            <pc:docMk/>
            <pc:sldMk cId="475918554" sldId="345"/>
            <ac:picMk id="11" creationId="{2A82045B-A0FD-4465-9F32-B65EAF769B47}"/>
          </ac:picMkLst>
        </pc:picChg>
      </pc:sldChg>
      <pc:sldChg chg="del">
        <pc:chgData name="Fabio PACE - DataSys" userId="5f128c38-951f-4dfa-9c97-3cecf607327f" providerId="ADAL" clId="{D7BA0741-25AB-4ED8-883B-A2BE62B2E2A6}" dt="2022-03-28T07:03:56.848" v="353" actId="47"/>
        <pc:sldMkLst>
          <pc:docMk/>
          <pc:sldMk cId="2670801676" sldId="345"/>
        </pc:sldMkLst>
      </pc:sldChg>
      <pc:sldChg chg="del">
        <pc:chgData name="Fabio PACE - DataSys" userId="5f128c38-951f-4dfa-9c97-3cecf607327f" providerId="ADAL" clId="{D7BA0741-25AB-4ED8-883B-A2BE62B2E2A6}" dt="2022-03-28T07:03:56.848" v="353" actId="47"/>
        <pc:sldMkLst>
          <pc:docMk/>
          <pc:sldMk cId="763763258" sldId="346"/>
        </pc:sldMkLst>
      </pc:sldChg>
      <pc:sldChg chg="addSp delSp modSp add mod">
        <pc:chgData name="Fabio PACE - DataSys" userId="5f128c38-951f-4dfa-9c97-3cecf607327f" providerId="ADAL" clId="{D7BA0741-25AB-4ED8-883B-A2BE62B2E2A6}" dt="2022-04-05T14:45:19.688" v="16217" actId="1076"/>
        <pc:sldMkLst>
          <pc:docMk/>
          <pc:sldMk cId="4010466936" sldId="346"/>
        </pc:sldMkLst>
        <pc:spChg chg="del">
          <ac:chgData name="Fabio PACE - DataSys" userId="5f128c38-951f-4dfa-9c97-3cecf607327f" providerId="ADAL" clId="{D7BA0741-25AB-4ED8-883B-A2BE62B2E2A6}" dt="2022-04-05T14:44:59.588" v="16209" actId="478"/>
          <ac:spMkLst>
            <pc:docMk/>
            <pc:sldMk cId="4010466936" sldId="346"/>
            <ac:spMk id="2" creationId="{412C1D02-5F19-4256-A131-44BB9ECB4E3F}"/>
          </ac:spMkLst>
        </pc:spChg>
        <pc:picChg chg="add mod">
          <ac:chgData name="Fabio PACE - DataSys" userId="5f128c38-951f-4dfa-9c97-3cecf607327f" providerId="ADAL" clId="{D7BA0741-25AB-4ED8-883B-A2BE62B2E2A6}" dt="2022-04-05T14:45:19.688" v="16217" actId="1076"/>
          <ac:picMkLst>
            <pc:docMk/>
            <pc:sldMk cId="4010466936" sldId="346"/>
            <ac:picMk id="5" creationId="{9134A211-CAF1-42DC-A29A-204B40B16659}"/>
          </ac:picMkLst>
        </pc:picChg>
        <pc:picChg chg="del">
          <ac:chgData name="Fabio PACE - DataSys" userId="5f128c38-951f-4dfa-9c97-3cecf607327f" providerId="ADAL" clId="{D7BA0741-25AB-4ED8-883B-A2BE62B2E2A6}" dt="2022-04-05T14:44:54.974" v="16205" actId="478"/>
          <ac:picMkLst>
            <pc:docMk/>
            <pc:sldMk cId="4010466936" sldId="346"/>
            <ac:picMk id="9" creationId="{4A94C5BD-8B4A-4BA8-911C-33284403FFEA}"/>
          </ac:picMkLst>
        </pc:picChg>
        <pc:picChg chg="add mod">
          <ac:chgData name="Fabio PACE - DataSys" userId="5f128c38-951f-4dfa-9c97-3cecf607327f" providerId="ADAL" clId="{D7BA0741-25AB-4ED8-883B-A2BE62B2E2A6}" dt="2022-04-05T14:45:18.200" v="16216" actId="1076"/>
          <ac:picMkLst>
            <pc:docMk/>
            <pc:sldMk cId="4010466936" sldId="346"/>
            <ac:picMk id="10" creationId="{3385865E-957D-4618-B7D0-F83BC0AA8D46}"/>
          </ac:picMkLst>
        </pc:picChg>
        <pc:picChg chg="del">
          <ac:chgData name="Fabio PACE - DataSys" userId="5f128c38-951f-4dfa-9c97-3cecf607327f" providerId="ADAL" clId="{D7BA0741-25AB-4ED8-883B-A2BE62B2E2A6}" dt="2022-04-05T14:44:56.292" v="16206" actId="478"/>
          <ac:picMkLst>
            <pc:docMk/>
            <pc:sldMk cId="4010466936" sldId="346"/>
            <ac:picMk id="11" creationId="{2A82045B-A0FD-4465-9F32-B65EAF769B47}"/>
          </ac:picMkLst>
        </pc:picChg>
      </pc:sldChg>
      <pc:sldChg chg="del">
        <pc:chgData name="Fabio PACE - DataSys" userId="5f128c38-951f-4dfa-9c97-3cecf607327f" providerId="ADAL" clId="{D7BA0741-25AB-4ED8-883B-A2BE62B2E2A6}" dt="2022-03-28T07:03:56.848" v="353" actId="47"/>
        <pc:sldMkLst>
          <pc:docMk/>
          <pc:sldMk cId="403344710" sldId="347"/>
        </pc:sldMkLst>
      </pc:sldChg>
      <pc:sldChg chg="addSp delSp modSp add mod modNotesTx">
        <pc:chgData name="Fabio PACE - DataSys" userId="5f128c38-951f-4dfa-9c97-3cecf607327f" providerId="ADAL" clId="{D7BA0741-25AB-4ED8-883B-A2BE62B2E2A6}" dt="2022-04-05T14:54:17.108" v="16461" actId="207"/>
        <pc:sldMkLst>
          <pc:docMk/>
          <pc:sldMk cId="4275009050" sldId="347"/>
        </pc:sldMkLst>
        <pc:spChg chg="add mod">
          <ac:chgData name="Fabio PACE - DataSys" userId="5f128c38-951f-4dfa-9c97-3cecf607327f" providerId="ADAL" clId="{D7BA0741-25AB-4ED8-883B-A2BE62B2E2A6}" dt="2022-04-05T14:54:17.108" v="16461" actId="207"/>
          <ac:spMkLst>
            <pc:docMk/>
            <pc:sldMk cId="4275009050" sldId="347"/>
            <ac:spMk id="2" creationId="{762DBAA3-8016-4109-B26C-E35DB26B30CA}"/>
          </ac:spMkLst>
        </pc:spChg>
        <pc:spChg chg="add del mod">
          <ac:chgData name="Fabio PACE - DataSys" userId="5f128c38-951f-4dfa-9c97-3cecf607327f" providerId="ADAL" clId="{D7BA0741-25AB-4ED8-883B-A2BE62B2E2A6}" dt="2022-04-05T14:53:01.615" v="16448" actId="478"/>
          <ac:spMkLst>
            <pc:docMk/>
            <pc:sldMk cId="4275009050" sldId="347"/>
            <ac:spMk id="3" creationId="{378EB006-6EEB-424B-89C9-37F9BBD0B16B}"/>
          </ac:spMkLst>
        </pc:spChg>
        <pc:spChg chg="add mod">
          <ac:chgData name="Fabio PACE - DataSys" userId="5f128c38-951f-4dfa-9c97-3cecf607327f" providerId="ADAL" clId="{D7BA0741-25AB-4ED8-883B-A2BE62B2E2A6}" dt="2022-04-05T14:47:33.194" v="16330" actId="1076"/>
          <ac:spMkLst>
            <pc:docMk/>
            <pc:sldMk cId="4275009050" sldId="347"/>
            <ac:spMk id="6" creationId="{D11A1739-0C4E-4867-905E-EE60133A7126}"/>
          </ac:spMkLst>
        </pc:spChg>
        <pc:spChg chg="add mod">
          <ac:chgData name="Fabio PACE - DataSys" userId="5f128c38-951f-4dfa-9c97-3cecf607327f" providerId="ADAL" clId="{D7BA0741-25AB-4ED8-883B-A2BE62B2E2A6}" dt="2022-04-05T14:47:36.893" v="16332" actId="1076"/>
          <ac:spMkLst>
            <pc:docMk/>
            <pc:sldMk cId="4275009050" sldId="347"/>
            <ac:spMk id="7" creationId="{CC4EE132-603B-435E-90D8-C41A687C52E9}"/>
          </ac:spMkLst>
        </pc:spChg>
        <pc:spChg chg="add del mod">
          <ac:chgData name="Fabio PACE - DataSys" userId="5f128c38-951f-4dfa-9c97-3cecf607327f" providerId="ADAL" clId="{D7BA0741-25AB-4ED8-883B-A2BE62B2E2A6}" dt="2022-04-05T14:47:53.809" v="16339"/>
          <ac:spMkLst>
            <pc:docMk/>
            <pc:sldMk cId="4275009050" sldId="347"/>
            <ac:spMk id="8" creationId="{974B6271-0DFE-4515-ADF0-74FDEEDFB116}"/>
          </ac:spMkLst>
        </pc:spChg>
        <pc:spChg chg="add del mod">
          <ac:chgData name="Fabio PACE - DataSys" userId="5f128c38-951f-4dfa-9c97-3cecf607327f" providerId="ADAL" clId="{D7BA0741-25AB-4ED8-883B-A2BE62B2E2A6}" dt="2022-04-05T14:52:56.733" v="16445" actId="478"/>
          <ac:spMkLst>
            <pc:docMk/>
            <pc:sldMk cId="4275009050" sldId="347"/>
            <ac:spMk id="9" creationId="{3D4D5A94-0528-4114-AB6F-3017B02A95FB}"/>
          </ac:spMkLst>
        </pc:spChg>
        <pc:spChg chg="add mod">
          <ac:chgData name="Fabio PACE - DataSys" userId="5f128c38-951f-4dfa-9c97-3cecf607327f" providerId="ADAL" clId="{D7BA0741-25AB-4ED8-883B-A2BE62B2E2A6}" dt="2022-04-05T14:53:33.171" v="16458" actId="1076"/>
          <ac:spMkLst>
            <pc:docMk/>
            <pc:sldMk cId="4275009050" sldId="347"/>
            <ac:spMk id="11" creationId="{9EC94266-BB38-4FD0-8473-1E68E43F8948}"/>
          </ac:spMkLst>
        </pc:spChg>
        <pc:spChg chg="mod">
          <ac:chgData name="Fabio PACE - DataSys" userId="5f128c38-951f-4dfa-9c97-3cecf607327f" providerId="ADAL" clId="{D7BA0741-25AB-4ED8-883B-A2BE62B2E2A6}" dt="2022-04-05T14:45:57.565" v="16242" actId="20577"/>
          <ac:spMkLst>
            <pc:docMk/>
            <pc:sldMk cId="4275009050" sldId="347"/>
            <ac:spMk id="13" creationId="{00000000-0000-0000-0000-000000000000}"/>
          </ac:spMkLst>
        </pc:spChg>
        <pc:picChg chg="del">
          <ac:chgData name="Fabio PACE - DataSys" userId="5f128c38-951f-4dfa-9c97-3cecf607327f" providerId="ADAL" clId="{D7BA0741-25AB-4ED8-883B-A2BE62B2E2A6}" dt="2022-04-05T14:45:52.126" v="16222" actId="478"/>
          <ac:picMkLst>
            <pc:docMk/>
            <pc:sldMk cId="4275009050" sldId="347"/>
            <ac:picMk id="5" creationId="{9134A211-CAF1-42DC-A29A-204B40B16659}"/>
          </ac:picMkLst>
        </pc:picChg>
        <pc:picChg chg="del">
          <ac:chgData name="Fabio PACE - DataSys" userId="5f128c38-951f-4dfa-9c97-3cecf607327f" providerId="ADAL" clId="{D7BA0741-25AB-4ED8-883B-A2BE62B2E2A6}" dt="2022-04-05T14:45:52.126" v="16222" actId="478"/>
          <ac:picMkLst>
            <pc:docMk/>
            <pc:sldMk cId="4275009050" sldId="347"/>
            <ac:picMk id="10" creationId="{3385865E-957D-4618-B7D0-F83BC0AA8D46}"/>
          </ac:picMkLst>
        </pc:picChg>
      </pc:sldChg>
      <pc:sldChg chg="del">
        <pc:chgData name="Fabio PACE - DataSys" userId="5f128c38-951f-4dfa-9c97-3cecf607327f" providerId="ADAL" clId="{D7BA0741-25AB-4ED8-883B-A2BE62B2E2A6}" dt="2022-03-28T07:03:56.848" v="353" actId="47"/>
        <pc:sldMkLst>
          <pc:docMk/>
          <pc:sldMk cId="689523172" sldId="348"/>
        </pc:sldMkLst>
      </pc:sldChg>
      <pc:sldChg chg="modSp add mod">
        <pc:chgData name="Fabio PACE - DataSys" userId="5f128c38-951f-4dfa-9c97-3cecf607327f" providerId="ADAL" clId="{D7BA0741-25AB-4ED8-883B-A2BE62B2E2A6}" dt="2022-04-05T14:55:38.506" v="16504" actId="20577"/>
        <pc:sldMkLst>
          <pc:docMk/>
          <pc:sldMk cId="3317256187" sldId="348"/>
        </pc:sldMkLst>
        <pc:spChg chg="mod">
          <ac:chgData name="Fabio PACE - DataSys" userId="5f128c38-951f-4dfa-9c97-3cecf607327f" providerId="ADAL" clId="{D7BA0741-25AB-4ED8-883B-A2BE62B2E2A6}" dt="2022-04-05T14:55:38.506" v="16504" actId="20577"/>
          <ac:spMkLst>
            <pc:docMk/>
            <pc:sldMk cId="3317256187" sldId="348"/>
            <ac:spMk id="2" creationId="{00000000-0000-0000-0000-000000000000}"/>
          </ac:spMkLst>
        </pc:spChg>
      </pc:sldChg>
      <pc:sldChg chg="del">
        <pc:chgData name="Fabio PACE - DataSys" userId="5f128c38-951f-4dfa-9c97-3cecf607327f" providerId="ADAL" clId="{D7BA0741-25AB-4ED8-883B-A2BE62B2E2A6}" dt="2022-03-28T07:03:56.848" v="353" actId="47"/>
        <pc:sldMkLst>
          <pc:docMk/>
          <pc:sldMk cId="1278747624" sldId="349"/>
        </pc:sldMkLst>
      </pc:sldChg>
      <pc:sldChg chg="addSp delSp modSp add mod modNotesTx">
        <pc:chgData name="Fabio PACE - DataSys" userId="5f128c38-951f-4dfa-9c97-3cecf607327f" providerId="ADAL" clId="{D7BA0741-25AB-4ED8-883B-A2BE62B2E2A6}" dt="2022-04-05T14:59:04.670" v="16550" actId="6549"/>
        <pc:sldMkLst>
          <pc:docMk/>
          <pc:sldMk cId="2032718838" sldId="349"/>
        </pc:sldMkLst>
        <pc:spChg chg="del mod">
          <ac:chgData name="Fabio PACE - DataSys" userId="5f128c38-951f-4dfa-9c97-3cecf607327f" providerId="ADAL" clId="{D7BA0741-25AB-4ED8-883B-A2BE62B2E2A6}" dt="2022-04-05T14:56:33.661" v="16512" actId="478"/>
          <ac:spMkLst>
            <pc:docMk/>
            <pc:sldMk cId="2032718838" sldId="349"/>
            <ac:spMk id="2" creationId="{762DBAA3-8016-4109-B26C-E35DB26B30CA}"/>
          </ac:spMkLst>
        </pc:spChg>
        <pc:spChg chg="mod">
          <ac:chgData name="Fabio PACE - DataSys" userId="5f128c38-951f-4dfa-9c97-3cecf607327f" providerId="ADAL" clId="{D7BA0741-25AB-4ED8-883B-A2BE62B2E2A6}" dt="2022-04-05T14:56:26.437" v="16510"/>
          <ac:spMkLst>
            <pc:docMk/>
            <pc:sldMk cId="2032718838" sldId="349"/>
            <ac:spMk id="6" creationId="{D11A1739-0C4E-4867-905E-EE60133A7126}"/>
          </ac:spMkLst>
        </pc:spChg>
        <pc:spChg chg="del">
          <ac:chgData name="Fabio PACE - DataSys" userId="5f128c38-951f-4dfa-9c97-3cecf607327f" providerId="ADAL" clId="{D7BA0741-25AB-4ED8-883B-A2BE62B2E2A6}" dt="2022-04-05T14:56:35.077" v="16513" actId="478"/>
          <ac:spMkLst>
            <pc:docMk/>
            <pc:sldMk cId="2032718838" sldId="349"/>
            <ac:spMk id="7" creationId="{CC4EE132-603B-435E-90D8-C41A687C52E9}"/>
          </ac:spMkLst>
        </pc:spChg>
        <pc:spChg chg="del mod">
          <ac:chgData name="Fabio PACE - DataSys" userId="5f128c38-951f-4dfa-9c97-3cecf607327f" providerId="ADAL" clId="{D7BA0741-25AB-4ED8-883B-A2BE62B2E2A6}" dt="2022-04-05T14:56:36.157" v="16515" actId="478"/>
          <ac:spMkLst>
            <pc:docMk/>
            <pc:sldMk cId="2032718838" sldId="349"/>
            <ac:spMk id="11" creationId="{9EC94266-BB38-4FD0-8473-1E68E43F8948}"/>
          </ac:spMkLst>
        </pc:spChg>
        <pc:spChg chg="mod">
          <ac:chgData name="Fabio PACE - DataSys" userId="5f128c38-951f-4dfa-9c97-3cecf607327f" providerId="ADAL" clId="{D7BA0741-25AB-4ED8-883B-A2BE62B2E2A6}" dt="2022-04-05T14:56:19.301" v="16509" actId="20577"/>
          <ac:spMkLst>
            <pc:docMk/>
            <pc:sldMk cId="2032718838" sldId="349"/>
            <ac:spMk id="13" creationId="{00000000-0000-0000-0000-000000000000}"/>
          </ac:spMkLst>
        </pc:spChg>
        <pc:picChg chg="add mod">
          <ac:chgData name="Fabio PACE - DataSys" userId="5f128c38-951f-4dfa-9c97-3cecf607327f" providerId="ADAL" clId="{D7BA0741-25AB-4ED8-883B-A2BE62B2E2A6}" dt="2022-04-05T14:58:50.766" v="16546" actId="1076"/>
          <ac:picMkLst>
            <pc:docMk/>
            <pc:sldMk cId="2032718838" sldId="349"/>
            <ac:picMk id="5" creationId="{76B11BFB-246A-4381-A843-71294789D6CB}"/>
          </ac:picMkLst>
        </pc:picChg>
        <pc:picChg chg="add del mod">
          <ac:chgData name="Fabio PACE - DataSys" userId="5f128c38-951f-4dfa-9c97-3cecf607327f" providerId="ADAL" clId="{D7BA0741-25AB-4ED8-883B-A2BE62B2E2A6}" dt="2022-04-05T14:57:44.543" v="16526"/>
          <ac:picMkLst>
            <pc:docMk/>
            <pc:sldMk cId="2032718838" sldId="349"/>
            <ac:picMk id="9" creationId="{EB8E8BDD-5427-4EF5-B035-693CBEE3016F}"/>
          </ac:picMkLst>
        </pc:picChg>
        <pc:picChg chg="add mod">
          <ac:chgData name="Fabio PACE - DataSys" userId="5f128c38-951f-4dfa-9c97-3cecf607327f" providerId="ADAL" clId="{D7BA0741-25AB-4ED8-883B-A2BE62B2E2A6}" dt="2022-04-05T14:58:49.509" v="16545" actId="1076"/>
          <ac:picMkLst>
            <pc:docMk/>
            <pc:sldMk cId="2032718838" sldId="349"/>
            <ac:picMk id="12" creationId="{D39133B6-492F-47F5-A707-1EF4AB1B7A5E}"/>
          </ac:picMkLst>
        </pc:picChg>
        <pc:picChg chg="add mod">
          <ac:chgData name="Fabio PACE - DataSys" userId="5f128c38-951f-4dfa-9c97-3cecf607327f" providerId="ADAL" clId="{D7BA0741-25AB-4ED8-883B-A2BE62B2E2A6}" dt="2022-04-05T14:58:53.599" v="16547" actId="1076"/>
          <ac:picMkLst>
            <pc:docMk/>
            <pc:sldMk cId="2032718838" sldId="349"/>
            <ac:picMk id="15" creationId="{46786CA3-3E8D-4688-8067-D607E31F592F}"/>
          </ac:picMkLst>
        </pc:picChg>
        <pc:picChg chg="add mod">
          <ac:chgData name="Fabio PACE - DataSys" userId="5f128c38-951f-4dfa-9c97-3cecf607327f" providerId="ADAL" clId="{D7BA0741-25AB-4ED8-883B-A2BE62B2E2A6}" dt="2022-04-05T14:59:00.539" v="16549" actId="1076"/>
          <ac:picMkLst>
            <pc:docMk/>
            <pc:sldMk cId="2032718838" sldId="349"/>
            <ac:picMk id="17" creationId="{38D27041-DE39-447A-A6C8-E442EB328A29}"/>
          </ac:picMkLst>
        </pc:picChg>
      </pc:sldChg>
      <pc:sldChg chg="addSp delSp modSp add mod">
        <pc:chgData name="Fabio PACE - DataSys" userId="5f128c38-951f-4dfa-9c97-3cecf607327f" providerId="ADAL" clId="{D7BA0741-25AB-4ED8-883B-A2BE62B2E2A6}" dt="2022-04-05T15:02:55.005" v="16669"/>
        <pc:sldMkLst>
          <pc:docMk/>
          <pc:sldMk cId="355218171" sldId="350"/>
        </pc:sldMkLst>
        <pc:spChg chg="add del">
          <ac:chgData name="Fabio PACE - DataSys" userId="5f128c38-951f-4dfa-9c97-3cecf607327f" providerId="ADAL" clId="{D7BA0741-25AB-4ED8-883B-A2BE62B2E2A6}" dt="2022-04-05T15:00:47.643" v="16588"/>
          <ac:spMkLst>
            <pc:docMk/>
            <pc:sldMk cId="355218171" sldId="350"/>
            <ac:spMk id="2" creationId="{7241ABC8-A3BC-4F05-AB30-4C1577DFDE5C}"/>
          </ac:spMkLst>
        </pc:spChg>
        <pc:spChg chg="mod">
          <ac:chgData name="Fabio PACE - DataSys" userId="5f128c38-951f-4dfa-9c97-3cecf607327f" providerId="ADAL" clId="{D7BA0741-25AB-4ED8-883B-A2BE62B2E2A6}" dt="2022-04-05T15:02:44.096" v="16667" actId="1076"/>
          <ac:spMkLst>
            <pc:docMk/>
            <pc:sldMk cId="355218171" sldId="350"/>
            <ac:spMk id="6" creationId="{D11A1739-0C4E-4867-905E-EE60133A7126}"/>
          </ac:spMkLst>
        </pc:spChg>
        <pc:spChg chg="add mod">
          <ac:chgData name="Fabio PACE - DataSys" userId="5f128c38-951f-4dfa-9c97-3cecf607327f" providerId="ADAL" clId="{D7BA0741-25AB-4ED8-883B-A2BE62B2E2A6}" dt="2022-04-05T15:02:44.096" v="16667" actId="1076"/>
          <ac:spMkLst>
            <pc:docMk/>
            <pc:sldMk cId="355218171" sldId="350"/>
            <ac:spMk id="10" creationId="{9DB47175-C05E-4DD3-8DF4-769ACAF8BD2D}"/>
          </ac:spMkLst>
        </pc:spChg>
        <pc:spChg chg="mod">
          <ac:chgData name="Fabio PACE - DataSys" userId="5f128c38-951f-4dfa-9c97-3cecf607327f" providerId="ADAL" clId="{D7BA0741-25AB-4ED8-883B-A2BE62B2E2A6}" dt="2022-04-05T15:00:06.958" v="16586" actId="20577"/>
          <ac:spMkLst>
            <pc:docMk/>
            <pc:sldMk cId="355218171" sldId="350"/>
            <ac:spMk id="13" creationId="{00000000-0000-0000-0000-000000000000}"/>
          </ac:spMkLst>
        </pc:spChg>
        <pc:picChg chg="del">
          <ac:chgData name="Fabio PACE - DataSys" userId="5f128c38-951f-4dfa-9c97-3cecf607327f" providerId="ADAL" clId="{D7BA0741-25AB-4ED8-883B-A2BE62B2E2A6}" dt="2022-04-05T14:59:58.302" v="16552" actId="478"/>
          <ac:picMkLst>
            <pc:docMk/>
            <pc:sldMk cId="355218171" sldId="350"/>
            <ac:picMk id="5" creationId="{76B11BFB-246A-4381-A843-71294789D6CB}"/>
          </ac:picMkLst>
        </pc:picChg>
        <pc:picChg chg="add mod">
          <ac:chgData name="Fabio PACE - DataSys" userId="5f128c38-951f-4dfa-9c97-3cecf607327f" providerId="ADAL" clId="{D7BA0741-25AB-4ED8-883B-A2BE62B2E2A6}" dt="2022-04-05T15:02:38.795" v="16666" actId="1076"/>
          <ac:picMkLst>
            <pc:docMk/>
            <pc:sldMk cId="355218171" sldId="350"/>
            <ac:picMk id="7" creationId="{00690345-6B2F-42A5-8B6C-6E9811B5CD0B}"/>
          </ac:picMkLst>
        </pc:picChg>
        <pc:picChg chg="add del mod">
          <ac:chgData name="Fabio PACE - DataSys" userId="5f128c38-951f-4dfa-9c97-3cecf607327f" providerId="ADAL" clId="{D7BA0741-25AB-4ED8-883B-A2BE62B2E2A6}" dt="2022-04-05T15:02:55.005" v="16669"/>
          <ac:picMkLst>
            <pc:docMk/>
            <pc:sldMk cId="355218171" sldId="350"/>
            <ac:picMk id="9" creationId="{E92DC68B-AD5E-4EB0-AE2E-1D7BE93F7CED}"/>
          </ac:picMkLst>
        </pc:picChg>
        <pc:picChg chg="del">
          <ac:chgData name="Fabio PACE - DataSys" userId="5f128c38-951f-4dfa-9c97-3cecf607327f" providerId="ADAL" clId="{D7BA0741-25AB-4ED8-883B-A2BE62B2E2A6}" dt="2022-04-05T14:59:58.302" v="16552" actId="478"/>
          <ac:picMkLst>
            <pc:docMk/>
            <pc:sldMk cId="355218171" sldId="350"/>
            <ac:picMk id="12" creationId="{D39133B6-492F-47F5-A707-1EF4AB1B7A5E}"/>
          </ac:picMkLst>
        </pc:picChg>
        <pc:picChg chg="del">
          <ac:chgData name="Fabio PACE - DataSys" userId="5f128c38-951f-4dfa-9c97-3cecf607327f" providerId="ADAL" clId="{D7BA0741-25AB-4ED8-883B-A2BE62B2E2A6}" dt="2022-04-05T14:59:58.302" v="16552" actId="478"/>
          <ac:picMkLst>
            <pc:docMk/>
            <pc:sldMk cId="355218171" sldId="350"/>
            <ac:picMk id="15" creationId="{46786CA3-3E8D-4688-8067-D607E31F592F}"/>
          </ac:picMkLst>
        </pc:picChg>
        <pc:picChg chg="del">
          <ac:chgData name="Fabio PACE - DataSys" userId="5f128c38-951f-4dfa-9c97-3cecf607327f" providerId="ADAL" clId="{D7BA0741-25AB-4ED8-883B-A2BE62B2E2A6}" dt="2022-04-05T14:59:58.302" v="16552" actId="478"/>
          <ac:picMkLst>
            <pc:docMk/>
            <pc:sldMk cId="355218171" sldId="350"/>
            <ac:picMk id="17" creationId="{38D27041-DE39-447A-A6C8-E442EB328A29}"/>
          </ac:picMkLst>
        </pc:picChg>
      </pc:sldChg>
      <pc:sldChg chg="del">
        <pc:chgData name="Fabio PACE - DataSys" userId="5f128c38-951f-4dfa-9c97-3cecf607327f" providerId="ADAL" clId="{D7BA0741-25AB-4ED8-883B-A2BE62B2E2A6}" dt="2022-03-28T07:03:56.848" v="353" actId="47"/>
        <pc:sldMkLst>
          <pc:docMk/>
          <pc:sldMk cId="3634895573" sldId="350"/>
        </pc:sldMkLst>
      </pc:sldChg>
      <pc:sldChg chg="del">
        <pc:chgData name="Fabio PACE - DataSys" userId="5f128c38-951f-4dfa-9c97-3cecf607327f" providerId="ADAL" clId="{D7BA0741-25AB-4ED8-883B-A2BE62B2E2A6}" dt="2022-03-28T07:03:56.848" v="353" actId="47"/>
        <pc:sldMkLst>
          <pc:docMk/>
          <pc:sldMk cId="2944920508" sldId="351"/>
        </pc:sldMkLst>
      </pc:sldChg>
      <pc:sldChg chg="addSp delSp modSp add mod">
        <pc:chgData name="Fabio PACE - DataSys" userId="5f128c38-951f-4dfa-9c97-3cecf607327f" providerId="ADAL" clId="{D7BA0741-25AB-4ED8-883B-A2BE62B2E2A6}" dt="2022-04-05T15:05:19.041" v="16779" actId="1076"/>
        <pc:sldMkLst>
          <pc:docMk/>
          <pc:sldMk cId="3942255074" sldId="351"/>
        </pc:sldMkLst>
        <pc:spChg chg="add mod">
          <ac:chgData name="Fabio PACE - DataSys" userId="5f128c38-951f-4dfa-9c97-3cecf607327f" providerId="ADAL" clId="{D7BA0741-25AB-4ED8-883B-A2BE62B2E2A6}" dt="2022-04-05T15:05:19.041" v="16779" actId="1076"/>
          <ac:spMkLst>
            <pc:docMk/>
            <pc:sldMk cId="3942255074" sldId="351"/>
            <ac:spMk id="2" creationId="{D6B8642A-2EDD-42AB-A757-0BFC5A7BE37D}"/>
          </ac:spMkLst>
        </pc:spChg>
        <pc:spChg chg="mod">
          <ac:chgData name="Fabio PACE - DataSys" userId="5f128c38-951f-4dfa-9c97-3cecf607327f" providerId="ADAL" clId="{D7BA0741-25AB-4ED8-883B-A2BE62B2E2A6}" dt="2022-04-05T15:03:38.076" v="16737" actId="14100"/>
          <ac:spMkLst>
            <pc:docMk/>
            <pc:sldMk cId="3942255074" sldId="351"/>
            <ac:spMk id="6" creationId="{D11A1739-0C4E-4867-905E-EE60133A7126}"/>
          </ac:spMkLst>
        </pc:spChg>
        <pc:spChg chg="mod">
          <ac:chgData name="Fabio PACE - DataSys" userId="5f128c38-951f-4dfa-9c97-3cecf607327f" providerId="ADAL" clId="{D7BA0741-25AB-4ED8-883B-A2BE62B2E2A6}" dt="2022-04-05T15:03:59.611" v="16746" actId="1076"/>
          <ac:spMkLst>
            <pc:docMk/>
            <pc:sldMk cId="3942255074" sldId="351"/>
            <ac:spMk id="10" creationId="{9DB47175-C05E-4DD3-8DF4-769ACAF8BD2D}"/>
          </ac:spMkLst>
        </pc:spChg>
        <pc:spChg chg="mod">
          <ac:chgData name="Fabio PACE - DataSys" userId="5f128c38-951f-4dfa-9c97-3cecf607327f" providerId="ADAL" clId="{D7BA0741-25AB-4ED8-883B-A2BE62B2E2A6}" dt="2022-04-05T15:03:21.582" v="16693" actId="20577"/>
          <ac:spMkLst>
            <pc:docMk/>
            <pc:sldMk cId="3942255074" sldId="351"/>
            <ac:spMk id="13" creationId="{00000000-0000-0000-0000-000000000000}"/>
          </ac:spMkLst>
        </pc:spChg>
        <pc:picChg chg="del">
          <ac:chgData name="Fabio PACE - DataSys" userId="5f128c38-951f-4dfa-9c97-3cecf607327f" providerId="ADAL" clId="{D7BA0741-25AB-4ED8-883B-A2BE62B2E2A6}" dt="2022-04-05T15:04:01.509" v="16747" actId="478"/>
          <ac:picMkLst>
            <pc:docMk/>
            <pc:sldMk cId="3942255074" sldId="351"/>
            <ac:picMk id="7" creationId="{00690345-6B2F-42A5-8B6C-6E9811B5CD0B}"/>
          </ac:picMkLst>
        </pc:picChg>
      </pc:sldChg>
      <pc:sldChg chg="addSp delSp modSp add mod">
        <pc:chgData name="Fabio PACE - DataSys" userId="5f128c38-951f-4dfa-9c97-3cecf607327f" providerId="ADAL" clId="{D7BA0741-25AB-4ED8-883B-A2BE62B2E2A6}" dt="2022-04-05T15:07:29.899" v="16876" actId="1076"/>
        <pc:sldMkLst>
          <pc:docMk/>
          <pc:sldMk cId="3115247056" sldId="352"/>
        </pc:sldMkLst>
        <pc:spChg chg="mod">
          <ac:chgData name="Fabio PACE - DataSys" userId="5f128c38-951f-4dfa-9c97-3cecf607327f" providerId="ADAL" clId="{D7BA0741-25AB-4ED8-883B-A2BE62B2E2A6}" dt="2022-04-05T15:07:16.079" v="16874" actId="1076"/>
          <ac:spMkLst>
            <pc:docMk/>
            <pc:sldMk cId="3115247056" sldId="352"/>
            <ac:spMk id="2" creationId="{D6B8642A-2EDD-42AB-A757-0BFC5A7BE37D}"/>
          </ac:spMkLst>
        </pc:spChg>
        <pc:spChg chg="add del mod">
          <ac:chgData name="Fabio PACE - DataSys" userId="5f128c38-951f-4dfa-9c97-3cecf607327f" providerId="ADAL" clId="{D7BA0741-25AB-4ED8-883B-A2BE62B2E2A6}" dt="2022-04-05T15:06:32.413" v="16843" actId="478"/>
          <ac:spMkLst>
            <pc:docMk/>
            <pc:sldMk cId="3115247056" sldId="352"/>
            <ac:spMk id="3" creationId="{C162CC88-A401-4717-868A-971275BF5F6F}"/>
          </ac:spMkLst>
        </pc:spChg>
        <pc:spChg chg="mod">
          <ac:chgData name="Fabio PACE - DataSys" userId="5f128c38-951f-4dfa-9c97-3cecf607327f" providerId="ADAL" clId="{D7BA0741-25AB-4ED8-883B-A2BE62B2E2A6}" dt="2022-04-05T15:07:29.899" v="16876" actId="1076"/>
          <ac:spMkLst>
            <pc:docMk/>
            <pc:sldMk cId="3115247056" sldId="352"/>
            <ac:spMk id="6" creationId="{D11A1739-0C4E-4867-905E-EE60133A7126}"/>
          </ac:spMkLst>
        </pc:spChg>
        <pc:spChg chg="del">
          <ac:chgData name="Fabio PACE - DataSys" userId="5f128c38-951f-4dfa-9c97-3cecf607327f" providerId="ADAL" clId="{D7BA0741-25AB-4ED8-883B-A2BE62B2E2A6}" dt="2022-04-05T15:07:26.740" v="16875" actId="478"/>
          <ac:spMkLst>
            <pc:docMk/>
            <pc:sldMk cId="3115247056" sldId="352"/>
            <ac:spMk id="10" creationId="{9DB47175-C05E-4DD3-8DF4-769ACAF8BD2D}"/>
          </ac:spMkLst>
        </pc:spChg>
        <pc:spChg chg="mod">
          <ac:chgData name="Fabio PACE - DataSys" userId="5f128c38-951f-4dfa-9c97-3cecf607327f" providerId="ADAL" clId="{D7BA0741-25AB-4ED8-883B-A2BE62B2E2A6}" dt="2022-04-05T15:05:35.230" v="16783" actId="20577"/>
          <ac:spMkLst>
            <pc:docMk/>
            <pc:sldMk cId="3115247056" sldId="352"/>
            <ac:spMk id="13" creationId="{00000000-0000-0000-0000-000000000000}"/>
          </ac:spMkLst>
        </pc:spChg>
      </pc:sldChg>
      <pc:sldChg chg="del">
        <pc:chgData name="Fabio PACE - DataSys" userId="5f128c38-951f-4dfa-9c97-3cecf607327f" providerId="ADAL" clId="{D7BA0741-25AB-4ED8-883B-A2BE62B2E2A6}" dt="2022-03-28T07:03:56.848" v="353" actId="47"/>
        <pc:sldMkLst>
          <pc:docMk/>
          <pc:sldMk cId="3432750452" sldId="352"/>
        </pc:sldMkLst>
      </pc:sldChg>
      <pc:sldChg chg="addSp delSp modSp add mod delAnim modAnim">
        <pc:chgData name="Fabio PACE - DataSys" userId="5f128c38-951f-4dfa-9c97-3cecf607327f" providerId="ADAL" clId="{D7BA0741-25AB-4ED8-883B-A2BE62B2E2A6}" dt="2022-04-05T15:10:56.131" v="17269" actId="1076"/>
        <pc:sldMkLst>
          <pc:docMk/>
          <pc:sldMk cId="78786441" sldId="353"/>
        </pc:sldMkLst>
        <pc:spChg chg="add del mod">
          <ac:chgData name="Fabio PACE - DataSys" userId="5f128c38-951f-4dfa-9c97-3cecf607327f" providerId="ADAL" clId="{D7BA0741-25AB-4ED8-883B-A2BE62B2E2A6}" dt="2022-04-05T15:10:33.270" v="17258" actId="478"/>
          <ac:spMkLst>
            <pc:docMk/>
            <pc:sldMk cId="78786441" sldId="353"/>
            <ac:spMk id="3" creationId="{0B1617E0-D720-44D9-A749-0F55EC911378}"/>
          </ac:spMkLst>
        </pc:spChg>
        <pc:spChg chg="del">
          <ac:chgData name="Fabio PACE - DataSys" userId="5f128c38-951f-4dfa-9c97-3cecf607327f" providerId="ADAL" clId="{D7BA0741-25AB-4ED8-883B-A2BE62B2E2A6}" dt="2022-04-05T15:08:19.863" v="16959" actId="478"/>
          <ac:spMkLst>
            <pc:docMk/>
            <pc:sldMk cId="78786441" sldId="353"/>
            <ac:spMk id="7" creationId="{98F725EE-038F-41C3-8385-B1C32649EBCC}"/>
          </ac:spMkLst>
        </pc:spChg>
        <pc:spChg chg="mod">
          <ac:chgData name="Fabio PACE - DataSys" userId="5f128c38-951f-4dfa-9c97-3cecf607327f" providerId="ADAL" clId="{D7BA0741-25AB-4ED8-883B-A2BE62B2E2A6}" dt="2022-04-05T15:10:15.464" v="17254" actId="20577"/>
          <ac:spMkLst>
            <pc:docMk/>
            <pc:sldMk cId="78786441" sldId="353"/>
            <ac:spMk id="10" creationId="{B40FAF2C-D538-4BA4-86DE-292385D02B89}"/>
          </ac:spMkLst>
        </pc:spChg>
        <pc:spChg chg="add mod">
          <ac:chgData name="Fabio PACE - DataSys" userId="5f128c38-951f-4dfa-9c97-3cecf607327f" providerId="ADAL" clId="{D7BA0741-25AB-4ED8-883B-A2BE62B2E2A6}" dt="2022-04-05T15:10:56.131" v="17269" actId="1076"/>
          <ac:spMkLst>
            <pc:docMk/>
            <pc:sldMk cId="78786441" sldId="353"/>
            <ac:spMk id="11" creationId="{035B1670-F91F-4CC0-AA53-E8FC548825F0}"/>
          </ac:spMkLst>
        </pc:spChg>
        <pc:cxnChg chg="del">
          <ac:chgData name="Fabio PACE - DataSys" userId="5f128c38-951f-4dfa-9c97-3cecf607327f" providerId="ADAL" clId="{D7BA0741-25AB-4ED8-883B-A2BE62B2E2A6}" dt="2022-04-05T15:08:19.863" v="16959" actId="478"/>
          <ac:cxnSpMkLst>
            <pc:docMk/>
            <pc:sldMk cId="78786441" sldId="353"/>
            <ac:cxnSpMk id="6" creationId="{F5E1AEBF-EDBD-4564-B958-4E7E1F1B0EB6}"/>
          </ac:cxnSpMkLst>
        </pc:cxnChg>
      </pc:sldChg>
      <pc:sldChg chg="del">
        <pc:chgData name="Fabio PACE - DataSys" userId="5f128c38-951f-4dfa-9c97-3cecf607327f" providerId="ADAL" clId="{D7BA0741-25AB-4ED8-883B-A2BE62B2E2A6}" dt="2022-03-28T07:03:56.848" v="353" actId="47"/>
        <pc:sldMkLst>
          <pc:docMk/>
          <pc:sldMk cId="2364003465" sldId="353"/>
        </pc:sldMkLst>
      </pc:sldChg>
      <pc:sldChg chg="modSp add mod">
        <pc:chgData name="Fabio PACE - DataSys" userId="5f128c38-951f-4dfa-9c97-3cecf607327f" providerId="ADAL" clId="{D7BA0741-25AB-4ED8-883B-A2BE62B2E2A6}" dt="2022-04-05T16:00:52.617" v="19604" actId="20577"/>
        <pc:sldMkLst>
          <pc:docMk/>
          <pc:sldMk cId="900854992" sldId="354"/>
        </pc:sldMkLst>
        <pc:spChg chg="mod">
          <ac:chgData name="Fabio PACE - DataSys" userId="5f128c38-951f-4dfa-9c97-3cecf607327f" providerId="ADAL" clId="{D7BA0741-25AB-4ED8-883B-A2BE62B2E2A6}" dt="2022-04-05T16:00:52.617" v="19604" actId="20577"/>
          <ac:spMkLst>
            <pc:docMk/>
            <pc:sldMk cId="900854992" sldId="354"/>
            <ac:spMk id="2" creationId="{00000000-0000-0000-0000-000000000000}"/>
          </ac:spMkLst>
        </pc:spChg>
      </pc:sldChg>
      <pc:sldChg chg="del">
        <pc:chgData name="Fabio PACE - DataSys" userId="5f128c38-951f-4dfa-9c97-3cecf607327f" providerId="ADAL" clId="{D7BA0741-25AB-4ED8-883B-A2BE62B2E2A6}" dt="2022-03-28T07:03:56.848" v="353" actId="47"/>
        <pc:sldMkLst>
          <pc:docMk/>
          <pc:sldMk cId="3135548893" sldId="354"/>
        </pc:sldMkLst>
      </pc:sldChg>
      <pc:sldChg chg="addSp delSp modSp add mod">
        <pc:chgData name="Fabio PACE - DataSys" userId="5f128c38-951f-4dfa-9c97-3cecf607327f" providerId="ADAL" clId="{D7BA0741-25AB-4ED8-883B-A2BE62B2E2A6}" dt="2022-04-05T15:21:31.071" v="17408" actId="20577"/>
        <pc:sldMkLst>
          <pc:docMk/>
          <pc:sldMk cId="2581580405" sldId="355"/>
        </pc:sldMkLst>
        <pc:spChg chg="add del">
          <ac:chgData name="Fabio PACE - DataSys" userId="5f128c38-951f-4dfa-9c97-3cecf607327f" providerId="ADAL" clId="{D7BA0741-25AB-4ED8-883B-A2BE62B2E2A6}" dt="2022-04-05T15:19:36.454" v="17296" actId="478"/>
          <ac:spMkLst>
            <pc:docMk/>
            <pc:sldMk cId="2581580405" sldId="355"/>
            <ac:spMk id="2" creationId="{D6B8642A-2EDD-42AB-A757-0BFC5A7BE37D}"/>
          </ac:spMkLst>
        </pc:spChg>
        <pc:spChg chg="add del">
          <ac:chgData name="Fabio PACE - DataSys" userId="5f128c38-951f-4dfa-9c97-3cecf607327f" providerId="ADAL" clId="{D7BA0741-25AB-4ED8-883B-A2BE62B2E2A6}" dt="2022-04-05T15:19:50.934" v="17299"/>
          <ac:spMkLst>
            <pc:docMk/>
            <pc:sldMk cId="2581580405" sldId="355"/>
            <ac:spMk id="3" creationId="{7315807A-05BF-4F54-BB90-9AA1F00382A4}"/>
          </ac:spMkLst>
        </pc:spChg>
        <pc:spChg chg="add del mod">
          <ac:chgData name="Fabio PACE - DataSys" userId="5f128c38-951f-4dfa-9c97-3cecf607327f" providerId="ADAL" clId="{D7BA0741-25AB-4ED8-883B-A2BE62B2E2A6}" dt="2022-04-05T15:20:08.032" v="17366" actId="113"/>
          <ac:spMkLst>
            <pc:docMk/>
            <pc:sldMk cId="2581580405" sldId="355"/>
            <ac:spMk id="6" creationId="{D11A1739-0C4E-4867-905E-EE60133A7126}"/>
          </ac:spMkLst>
        </pc:spChg>
        <pc:spChg chg="mod">
          <ac:chgData name="Fabio PACE - DataSys" userId="5f128c38-951f-4dfa-9c97-3cecf607327f" providerId="ADAL" clId="{D7BA0741-25AB-4ED8-883B-A2BE62B2E2A6}" dt="2022-04-05T15:21:31.071" v="17408" actId="20577"/>
          <ac:spMkLst>
            <pc:docMk/>
            <pc:sldMk cId="2581580405" sldId="355"/>
            <ac:spMk id="13" creationId="{00000000-0000-0000-0000-000000000000}"/>
          </ac:spMkLst>
        </pc:spChg>
        <pc:picChg chg="add mod">
          <ac:chgData name="Fabio PACE - DataSys" userId="5f128c38-951f-4dfa-9c97-3cecf607327f" providerId="ADAL" clId="{D7BA0741-25AB-4ED8-883B-A2BE62B2E2A6}" dt="2022-04-05T15:20:43.280" v="17371" actId="1076"/>
          <ac:picMkLst>
            <pc:docMk/>
            <pc:sldMk cId="2581580405" sldId="355"/>
            <ac:picMk id="7" creationId="{3F5C677B-744B-47B3-A16D-5F5E952CD91B}"/>
          </ac:picMkLst>
        </pc:picChg>
      </pc:sldChg>
      <pc:sldChg chg="del">
        <pc:chgData name="Fabio PACE - DataSys" userId="5f128c38-951f-4dfa-9c97-3cecf607327f" providerId="ADAL" clId="{D7BA0741-25AB-4ED8-883B-A2BE62B2E2A6}" dt="2022-03-28T07:03:56.848" v="353" actId="47"/>
        <pc:sldMkLst>
          <pc:docMk/>
          <pc:sldMk cId="4185959862" sldId="355"/>
        </pc:sldMkLst>
      </pc:sldChg>
      <pc:sldChg chg="del">
        <pc:chgData name="Fabio PACE - DataSys" userId="5f128c38-951f-4dfa-9c97-3cecf607327f" providerId="ADAL" clId="{D7BA0741-25AB-4ED8-883B-A2BE62B2E2A6}" dt="2022-03-28T07:03:56.848" v="353" actId="47"/>
        <pc:sldMkLst>
          <pc:docMk/>
          <pc:sldMk cId="1650276248" sldId="356"/>
        </pc:sldMkLst>
      </pc:sldChg>
      <pc:sldChg chg="addSp delSp modSp add mod">
        <pc:chgData name="Fabio PACE - DataSys" userId="5f128c38-951f-4dfa-9c97-3cecf607327f" providerId="ADAL" clId="{D7BA0741-25AB-4ED8-883B-A2BE62B2E2A6}" dt="2022-04-05T15:23:16.678" v="17470" actId="1076"/>
        <pc:sldMkLst>
          <pc:docMk/>
          <pc:sldMk cId="3758364770" sldId="356"/>
        </pc:sldMkLst>
        <pc:spChg chg="mod">
          <ac:chgData name="Fabio PACE - DataSys" userId="5f128c38-951f-4dfa-9c97-3cecf607327f" providerId="ADAL" clId="{D7BA0741-25AB-4ED8-883B-A2BE62B2E2A6}" dt="2022-04-05T15:21:58.335" v="17466" actId="14100"/>
          <ac:spMkLst>
            <pc:docMk/>
            <pc:sldMk cId="3758364770" sldId="356"/>
            <ac:spMk id="6" creationId="{D11A1739-0C4E-4867-905E-EE60133A7126}"/>
          </ac:spMkLst>
        </pc:spChg>
        <pc:spChg chg="mod">
          <ac:chgData name="Fabio PACE - DataSys" userId="5f128c38-951f-4dfa-9c97-3cecf607327f" providerId="ADAL" clId="{D7BA0741-25AB-4ED8-883B-A2BE62B2E2A6}" dt="2022-04-05T15:21:37.519" v="17413" actId="20577"/>
          <ac:spMkLst>
            <pc:docMk/>
            <pc:sldMk cId="3758364770" sldId="356"/>
            <ac:spMk id="13" creationId="{00000000-0000-0000-0000-000000000000}"/>
          </ac:spMkLst>
        </pc:spChg>
        <pc:picChg chg="add mod">
          <ac:chgData name="Fabio PACE - DataSys" userId="5f128c38-951f-4dfa-9c97-3cecf607327f" providerId="ADAL" clId="{D7BA0741-25AB-4ED8-883B-A2BE62B2E2A6}" dt="2022-04-05T15:23:16.678" v="17470" actId="1076"/>
          <ac:picMkLst>
            <pc:docMk/>
            <pc:sldMk cId="3758364770" sldId="356"/>
            <ac:picMk id="3" creationId="{68A51DC8-6014-4983-857C-8B549337610D}"/>
          </ac:picMkLst>
        </pc:picChg>
        <pc:picChg chg="del">
          <ac:chgData name="Fabio PACE - DataSys" userId="5f128c38-951f-4dfa-9c97-3cecf607327f" providerId="ADAL" clId="{D7BA0741-25AB-4ED8-883B-A2BE62B2E2A6}" dt="2022-04-05T15:23:09.786" v="17467" actId="478"/>
          <ac:picMkLst>
            <pc:docMk/>
            <pc:sldMk cId="3758364770" sldId="356"/>
            <ac:picMk id="7" creationId="{3F5C677B-744B-47B3-A16D-5F5E952CD91B}"/>
          </ac:picMkLst>
        </pc:picChg>
      </pc:sldChg>
      <pc:sldChg chg="del">
        <pc:chgData name="Fabio PACE - DataSys" userId="5f128c38-951f-4dfa-9c97-3cecf607327f" providerId="ADAL" clId="{D7BA0741-25AB-4ED8-883B-A2BE62B2E2A6}" dt="2022-03-28T07:03:56.848" v="353" actId="47"/>
        <pc:sldMkLst>
          <pc:docMk/>
          <pc:sldMk cId="1967927498" sldId="357"/>
        </pc:sldMkLst>
      </pc:sldChg>
      <pc:sldChg chg="addSp delSp modSp add mod">
        <pc:chgData name="Fabio PACE - DataSys" userId="5f128c38-951f-4dfa-9c97-3cecf607327f" providerId="ADAL" clId="{D7BA0741-25AB-4ED8-883B-A2BE62B2E2A6}" dt="2022-04-05T15:24:49.620" v="17546" actId="1076"/>
        <pc:sldMkLst>
          <pc:docMk/>
          <pc:sldMk cId="4096894464" sldId="357"/>
        </pc:sldMkLst>
        <pc:spChg chg="mod">
          <ac:chgData name="Fabio PACE - DataSys" userId="5f128c38-951f-4dfa-9c97-3cecf607327f" providerId="ADAL" clId="{D7BA0741-25AB-4ED8-883B-A2BE62B2E2A6}" dt="2022-04-05T15:24:43.040" v="17543" actId="1076"/>
          <ac:spMkLst>
            <pc:docMk/>
            <pc:sldMk cId="4096894464" sldId="357"/>
            <ac:spMk id="6" creationId="{D11A1739-0C4E-4867-905E-EE60133A7126}"/>
          </ac:spMkLst>
        </pc:spChg>
        <pc:spChg chg="mod">
          <ac:chgData name="Fabio PACE - DataSys" userId="5f128c38-951f-4dfa-9c97-3cecf607327f" providerId="ADAL" clId="{D7BA0741-25AB-4ED8-883B-A2BE62B2E2A6}" dt="2022-04-05T15:23:43.696" v="17476" actId="20577"/>
          <ac:spMkLst>
            <pc:docMk/>
            <pc:sldMk cId="4096894464" sldId="357"/>
            <ac:spMk id="13" creationId="{00000000-0000-0000-0000-000000000000}"/>
          </ac:spMkLst>
        </pc:spChg>
        <pc:picChg chg="del">
          <ac:chgData name="Fabio PACE - DataSys" userId="5f128c38-951f-4dfa-9c97-3cecf607327f" providerId="ADAL" clId="{D7BA0741-25AB-4ED8-883B-A2BE62B2E2A6}" dt="2022-04-05T15:24:35.911" v="17539" actId="478"/>
          <ac:picMkLst>
            <pc:docMk/>
            <pc:sldMk cId="4096894464" sldId="357"/>
            <ac:picMk id="3" creationId="{68A51DC8-6014-4983-857C-8B549337610D}"/>
          </ac:picMkLst>
        </pc:picChg>
        <pc:picChg chg="add mod">
          <ac:chgData name="Fabio PACE - DataSys" userId="5f128c38-951f-4dfa-9c97-3cecf607327f" providerId="ADAL" clId="{D7BA0741-25AB-4ED8-883B-A2BE62B2E2A6}" dt="2022-04-05T15:24:49.620" v="17546" actId="1076"/>
          <ac:picMkLst>
            <pc:docMk/>
            <pc:sldMk cId="4096894464" sldId="357"/>
            <ac:picMk id="5" creationId="{61733231-D4E8-4DA3-8F1D-A824C4F44409}"/>
          </ac:picMkLst>
        </pc:picChg>
      </pc:sldChg>
      <pc:sldChg chg="addSp delSp modSp add mod">
        <pc:chgData name="Fabio PACE - DataSys" userId="5f128c38-951f-4dfa-9c97-3cecf607327f" providerId="ADAL" clId="{D7BA0741-25AB-4ED8-883B-A2BE62B2E2A6}" dt="2022-04-05T15:28:01.186" v="17673" actId="1076"/>
        <pc:sldMkLst>
          <pc:docMk/>
          <pc:sldMk cId="2083972503" sldId="358"/>
        </pc:sldMkLst>
        <pc:spChg chg="mod">
          <ac:chgData name="Fabio PACE - DataSys" userId="5f128c38-951f-4dfa-9c97-3cecf607327f" providerId="ADAL" clId="{D7BA0741-25AB-4ED8-883B-A2BE62B2E2A6}" dt="2022-04-05T15:27:45.542" v="17670" actId="20577"/>
          <ac:spMkLst>
            <pc:docMk/>
            <pc:sldMk cId="2083972503" sldId="358"/>
            <ac:spMk id="6" creationId="{D11A1739-0C4E-4867-905E-EE60133A7126}"/>
          </ac:spMkLst>
        </pc:spChg>
        <pc:spChg chg="mod">
          <ac:chgData name="Fabio PACE - DataSys" userId="5f128c38-951f-4dfa-9c97-3cecf607327f" providerId="ADAL" clId="{D7BA0741-25AB-4ED8-883B-A2BE62B2E2A6}" dt="2022-04-05T15:27:27.774" v="17606" actId="20577"/>
          <ac:spMkLst>
            <pc:docMk/>
            <pc:sldMk cId="2083972503" sldId="358"/>
            <ac:spMk id="13" creationId="{00000000-0000-0000-0000-000000000000}"/>
          </ac:spMkLst>
        </pc:spChg>
        <pc:picChg chg="add del mod">
          <ac:chgData name="Fabio PACE - DataSys" userId="5f128c38-951f-4dfa-9c97-3cecf607327f" providerId="ADAL" clId="{D7BA0741-25AB-4ED8-883B-A2BE62B2E2A6}" dt="2022-04-05T15:27:57.549" v="17671" actId="478"/>
          <ac:picMkLst>
            <pc:docMk/>
            <pc:sldMk cId="2083972503" sldId="358"/>
            <ac:picMk id="3" creationId="{7FF57688-A663-4A8B-8B64-BBF0BECA7C2E}"/>
          </ac:picMkLst>
        </pc:picChg>
        <pc:picChg chg="del">
          <ac:chgData name="Fabio PACE - DataSys" userId="5f128c38-951f-4dfa-9c97-3cecf607327f" providerId="ADAL" clId="{D7BA0741-25AB-4ED8-883B-A2BE62B2E2A6}" dt="2022-04-05T15:26:16.546" v="17595" actId="478"/>
          <ac:picMkLst>
            <pc:docMk/>
            <pc:sldMk cId="2083972503" sldId="358"/>
            <ac:picMk id="5" creationId="{61733231-D4E8-4DA3-8F1D-A824C4F44409}"/>
          </ac:picMkLst>
        </pc:picChg>
        <pc:picChg chg="add mod">
          <ac:chgData name="Fabio PACE - DataSys" userId="5f128c38-951f-4dfa-9c97-3cecf607327f" providerId="ADAL" clId="{D7BA0741-25AB-4ED8-883B-A2BE62B2E2A6}" dt="2022-04-05T15:28:01.186" v="17673" actId="1076"/>
          <ac:picMkLst>
            <pc:docMk/>
            <pc:sldMk cId="2083972503" sldId="358"/>
            <ac:picMk id="5" creationId="{A412615D-07E0-4885-80C9-9191D0439A76}"/>
          </ac:picMkLst>
        </pc:picChg>
      </pc:sldChg>
      <pc:sldChg chg="del">
        <pc:chgData name="Fabio PACE - DataSys" userId="5f128c38-951f-4dfa-9c97-3cecf607327f" providerId="ADAL" clId="{D7BA0741-25AB-4ED8-883B-A2BE62B2E2A6}" dt="2022-03-28T07:03:56.848" v="353" actId="47"/>
        <pc:sldMkLst>
          <pc:docMk/>
          <pc:sldMk cId="2200417069" sldId="358"/>
        </pc:sldMkLst>
      </pc:sldChg>
      <pc:sldChg chg="del">
        <pc:chgData name="Fabio PACE - DataSys" userId="5f128c38-951f-4dfa-9c97-3cecf607327f" providerId="ADAL" clId="{D7BA0741-25AB-4ED8-883B-A2BE62B2E2A6}" dt="2022-03-28T07:03:56.848" v="353" actId="47"/>
        <pc:sldMkLst>
          <pc:docMk/>
          <pc:sldMk cId="61861898" sldId="359"/>
        </pc:sldMkLst>
      </pc:sldChg>
      <pc:sldChg chg="addSp delSp modSp add mod">
        <pc:chgData name="Fabio PACE - DataSys" userId="5f128c38-951f-4dfa-9c97-3cecf607327f" providerId="ADAL" clId="{D7BA0741-25AB-4ED8-883B-A2BE62B2E2A6}" dt="2022-04-05T15:29:43.511" v="17882" actId="1076"/>
        <pc:sldMkLst>
          <pc:docMk/>
          <pc:sldMk cId="2564427764" sldId="359"/>
        </pc:sldMkLst>
        <pc:spChg chg="mod">
          <ac:chgData name="Fabio PACE - DataSys" userId="5f128c38-951f-4dfa-9c97-3cecf607327f" providerId="ADAL" clId="{D7BA0741-25AB-4ED8-883B-A2BE62B2E2A6}" dt="2022-04-05T15:29:19.375" v="17879" actId="20577"/>
          <ac:spMkLst>
            <pc:docMk/>
            <pc:sldMk cId="2564427764" sldId="359"/>
            <ac:spMk id="6" creationId="{D11A1739-0C4E-4867-905E-EE60133A7126}"/>
          </ac:spMkLst>
        </pc:spChg>
        <pc:spChg chg="mod">
          <ac:chgData name="Fabio PACE - DataSys" userId="5f128c38-951f-4dfa-9c97-3cecf607327f" providerId="ADAL" clId="{D7BA0741-25AB-4ED8-883B-A2BE62B2E2A6}" dt="2022-04-05T15:28:44.062" v="17691" actId="20577"/>
          <ac:spMkLst>
            <pc:docMk/>
            <pc:sldMk cId="2564427764" sldId="359"/>
            <ac:spMk id="13" creationId="{00000000-0000-0000-0000-000000000000}"/>
          </ac:spMkLst>
        </pc:spChg>
        <pc:picChg chg="add mod">
          <ac:chgData name="Fabio PACE - DataSys" userId="5f128c38-951f-4dfa-9c97-3cecf607327f" providerId="ADAL" clId="{D7BA0741-25AB-4ED8-883B-A2BE62B2E2A6}" dt="2022-04-05T15:29:43.511" v="17882" actId="1076"/>
          <ac:picMkLst>
            <pc:docMk/>
            <pc:sldMk cId="2564427764" sldId="359"/>
            <ac:picMk id="3" creationId="{27685037-32CA-4918-B045-96C93E4A5491}"/>
          </ac:picMkLst>
        </pc:picChg>
        <pc:picChg chg="del">
          <ac:chgData name="Fabio PACE - DataSys" userId="5f128c38-951f-4dfa-9c97-3cecf607327f" providerId="ADAL" clId="{D7BA0741-25AB-4ED8-883B-A2BE62B2E2A6}" dt="2022-04-05T15:29:41.079" v="17880" actId="478"/>
          <ac:picMkLst>
            <pc:docMk/>
            <pc:sldMk cId="2564427764" sldId="359"/>
            <ac:picMk id="5" creationId="{A412615D-07E0-4885-80C9-9191D0439A76}"/>
          </ac:picMkLst>
        </pc:picChg>
      </pc:sldChg>
      <pc:sldChg chg="modSp add mod">
        <pc:chgData name="Fabio PACE - DataSys" userId="5f128c38-951f-4dfa-9c97-3cecf607327f" providerId="ADAL" clId="{D7BA0741-25AB-4ED8-883B-A2BE62B2E2A6}" dt="2022-04-05T15:30:24.778" v="17912" actId="14100"/>
        <pc:sldMkLst>
          <pc:docMk/>
          <pc:sldMk cId="980041658" sldId="360"/>
        </pc:sldMkLst>
        <pc:spChg chg="mod">
          <ac:chgData name="Fabio PACE - DataSys" userId="5f128c38-951f-4dfa-9c97-3cecf607327f" providerId="ADAL" clId="{D7BA0741-25AB-4ED8-883B-A2BE62B2E2A6}" dt="2022-04-05T15:30:24.778" v="17912" actId="14100"/>
          <ac:spMkLst>
            <pc:docMk/>
            <pc:sldMk cId="980041658" sldId="360"/>
            <ac:spMk id="2" creationId="{00000000-0000-0000-0000-000000000000}"/>
          </ac:spMkLst>
        </pc:spChg>
      </pc:sldChg>
      <pc:sldChg chg="del">
        <pc:chgData name="Fabio PACE - DataSys" userId="5f128c38-951f-4dfa-9c97-3cecf607327f" providerId="ADAL" clId="{D7BA0741-25AB-4ED8-883B-A2BE62B2E2A6}" dt="2022-03-28T07:03:56.848" v="353" actId="47"/>
        <pc:sldMkLst>
          <pc:docMk/>
          <pc:sldMk cId="2370817654" sldId="360"/>
        </pc:sldMkLst>
      </pc:sldChg>
      <pc:sldChg chg="del">
        <pc:chgData name="Fabio PACE - DataSys" userId="5f128c38-951f-4dfa-9c97-3cecf607327f" providerId="ADAL" clId="{D7BA0741-25AB-4ED8-883B-A2BE62B2E2A6}" dt="2022-03-28T07:03:56.848" v="353" actId="47"/>
        <pc:sldMkLst>
          <pc:docMk/>
          <pc:sldMk cId="101883668" sldId="361"/>
        </pc:sldMkLst>
      </pc:sldChg>
      <pc:sldChg chg="addSp delSp modSp add mod">
        <pc:chgData name="Fabio PACE - DataSys" userId="5f128c38-951f-4dfa-9c97-3cecf607327f" providerId="ADAL" clId="{D7BA0741-25AB-4ED8-883B-A2BE62B2E2A6}" dt="2022-04-05T15:31:13.188" v="17999" actId="1076"/>
        <pc:sldMkLst>
          <pc:docMk/>
          <pc:sldMk cId="3893424958" sldId="361"/>
        </pc:sldMkLst>
        <pc:spChg chg="add del mod">
          <ac:chgData name="Fabio PACE - DataSys" userId="5f128c38-951f-4dfa-9c97-3cecf607327f" providerId="ADAL" clId="{D7BA0741-25AB-4ED8-883B-A2BE62B2E2A6}" dt="2022-04-05T15:30:52.838" v="17996" actId="20577"/>
          <ac:spMkLst>
            <pc:docMk/>
            <pc:sldMk cId="3893424958" sldId="361"/>
            <ac:spMk id="6" creationId="{D11A1739-0C4E-4867-905E-EE60133A7126}"/>
          </ac:spMkLst>
        </pc:spChg>
        <pc:spChg chg="mod">
          <ac:chgData name="Fabio PACE - DataSys" userId="5f128c38-951f-4dfa-9c97-3cecf607327f" providerId="ADAL" clId="{D7BA0741-25AB-4ED8-883B-A2BE62B2E2A6}" dt="2022-04-05T15:30:31.443" v="17923" actId="20577"/>
          <ac:spMkLst>
            <pc:docMk/>
            <pc:sldMk cId="3893424958" sldId="361"/>
            <ac:spMk id="13" creationId="{00000000-0000-0000-0000-000000000000}"/>
          </ac:spMkLst>
        </pc:spChg>
        <pc:picChg chg="del">
          <ac:chgData name="Fabio PACE - DataSys" userId="5f128c38-951f-4dfa-9c97-3cecf607327f" providerId="ADAL" clId="{D7BA0741-25AB-4ED8-883B-A2BE62B2E2A6}" dt="2022-04-05T15:31:11.311" v="17997" actId="478"/>
          <ac:picMkLst>
            <pc:docMk/>
            <pc:sldMk cId="3893424958" sldId="361"/>
            <ac:picMk id="3" creationId="{27685037-32CA-4918-B045-96C93E4A5491}"/>
          </ac:picMkLst>
        </pc:picChg>
        <pc:picChg chg="add mod">
          <ac:chgData name="Fabio PACE - DataSys" userId="5f128c38-951f-4dfa-9c97-3cecf607327f" providerId="ADAL" clId="{D7BA0741-25AB-4ED8-883B-A2BE62B2E2A6}" dt="2022-04-05T15:31:13.188" v="17999" actId="1076"/>
          <ac:picMkLst>
            <pc:docMk/>
            <pc:sldMk cId="3893424958" sldId="361"/>
            <ac:picMk id="5" creationId="{EF44EE73-E0ED-4EAD-AE32-FE4D02B1C29D}"/>
          </ac:picMkLst>
        </pc:picChg>
      </pc:sldChg>
      <pc:sldChg chg="addSp delSp modSp add mod">
        <pc:chgData name="Fabio PACE - DataSys" userId="5f128c38-951f-4dfa-9c97-3cecf607327f" providerId="ADAL" clId="{D7BA0741-25AB-4ED8-883B-A2BE62B2E2A6}" dt="2022-04-05T15:32:57.151" v="18208" actId="22"/>
        <pc:sldMkLst>
          <pc:docMk/>
          <pc:sldMk cId="3017451971" sldId="362"/>
        </pc:sldMkLst>
        <pc:spChg chg="mod">
          <ac:chgData name="Fabio PACE - DataSys" userId="5f128c38-951f-4dfa-9c97-3cecf607327f" providerId="ADAL" clId="{D7BA0741-25AB-4ED8-883B-A2BE62B2E2A6}" dt="2022-04-05T15:32:03.812" v="18203" actId="113"/>
          <ac:spMkLst>
            <pc:docMk/>
            <pc:sldMk cId="3017451971" sldId="362"/>
            <ac:spMk id="6" creationId="{D11A1739-0C4E-4867-905E-EE60133A7126}"/>
          </ac:spMkLst>
        </pc:spChg>
        <pc:spChg chg="mod">
          <ac:chgData name="Fabio PACE - DataSys" userId="5f128c38-951f-4dfa-9c97-3cecf607327f" providerId="ADAL" clId="{D7BA0741-25AB-4ED8-883B-A2BE62B2E2A6}" dt="2022-04-05T15:31:59.886" v="18202" actId="20577"/>
          <ac:spMkLst>
            <pc:docMk/>
            <pc:sldMk cId="3017451971" sldId="362"/>
            <ac:spMk id="13" creationId="{00000000-0000-0000-0000-000000000000}"/>
          </ac:spMkLst>
        </pc:spChg>
        <pc:picChg chg="add mod">
          <ac:chgData name="Fabio PACE - DataSys" userId="5f128c38-951f-4dfa-9c97-3cecf607327f" providerId="ADAL" clId="{D7BA0741-25AB-4ED8-883B-A2BE62B2E2A6}" dt="2022-04-05T15:32:32.796" v="18206" actId="1076"/>
          <ac:picMkLst>
            <pc:docMk/>
            <pc:sldMk cId="3017451971" sldId="362"/>
            <ac:picMk id="3" creationId="{774B1190-8747-4412-B9CB-6EAE700F1E11}"/>
          </ac:picMkLst>
        </pc:picChg>
        <pc:picChg chg="del">
          <ac:chgData name="Fabio PACE - DataSys" userId="5f128c38-951f-4dfa-9c97-3cecf607327f" providerId="ADAL" clId="{D7BA0741-25AB-4ED8-883B-A2BE62B2E2A6}" dt="2022-04-05T15:32:06.246" v="18204" actId="478"/>
          <ac:picMkLst>
            <pc:docMk/>
            <pc:sldMk cId="3017451971" sldId="362"/>
            <ac:picMk id="5" creationId="{EF44EE73-E0ED-4EAD-AE32-FE4D02B1C29D}"/>
          </ac:picMkLst>
        </pc:picChg>
        <pc:picChg chg="add del">
          <ac:chgData name="Fabio PACE - DataSys" userId="5f128c38-951f-4dfa-9c97-3cecf607327f" providerId="ADAL" clId="{D7BA0741-25AB-4ED8-883B-A2BE62B2E2A6}" dt="2022-04-05T15:32:57.151" v="18208" actId="22"/>
          <ac:picMkLst>
            <pc:docMk/>
            <pc:sldMk cId="3017451971" sldId="362"/>
            <ac:picMk id="8" creationId="{28861764-C3E4-496F-8BF7-A1D5EF8FE766}"/>
          </ac:picMkLst>
        </pc:picChg>
      </pc:sldChg>
      <pc:sldChg chg="addSp delSp modSp add mod">
        <pc:chgData name="Fabio PACE - DataSys" userId="5f128c38-951f-4dfa-9c97-3cecf607327f" providerId="ADAL" clId="{D7BA0741-25AB-4ED8-883B-A2BE62B2E2A6}" dt="2022-04-05T15:36:04.543" v="18344" actId="313"/>
        <pc:sldMkLst>
          <pc:docMk/>
          <pc:sldMk cId="1847176257" sldId="363"/>
        </pc:sldMkLst>
        <pc:spChg chg="mod">
          <ac:chgData name="Fabio PACE - DataSys" userId="5f128c38-951f-4dfa-9c97-3cecf607327f" providerId="ADAL" clId="{D7BA0741-25AB-4ED8-883B-A2BE62B2E2A6}" dt="2022-04-05T15:35:45.731" v="18335" actId="1076"/>
          <ac:spMkLst>
            <pc:docMk/>
            <pc:sldMk cId="1847176257" sldId="363"/>
            <ac:spMk id="6" creationId="{D11A1739-0C4E-4867-905E-EE60133A7126}"/>
          </ac:spMkLst>
        </pc:spChg>
        <pc:spChg chg="add mod">
          <ac:chgData name="Fabio PACE - DataSys" userId="5f128c38-951f-4dfa-9c97-3cecf607327f" providerId="ADAL" clId="{D7BA0741-25AB-4ED8-883B-A2BE62B2E2A6}" dt="2022-04-05T15:36:04.543" v="18344" actId="313"/>
          <ac:spMkLst>
            <pc:docMk/>
            <pc:sldMk cId="1847176257" sldId="363"/>
            <ac:spMk id="8" creationId="{4A41B6FA-97DD-49CC-8488-0868FE2EF704}"/>
          </ac:spMkLst>
        </pc:spChg>
        <pc:spChg chg="mod">
          <ac:chgData name="Fabio PACE - DataSys" userId="5f128c38-951f-4dfa-9c97-3cecf607327f" providerId="ADAL" clId="{D7BA0741-25AB-4ED8-883B-A2BE62B2E2A6}" dt="2022-04-05T15:33:20.526" v="18248" actId="20577"/>
          <ac:spMkLst>
            <pc:docMk/>
            <pc:sldMk cId="1847176257" sldId="363"/>
            <ac:spMk id="13" creationId="{00000000-0000-0000-0000-000000000000}"/>
          </ac:spMkLst>
        </pc:spChg>
        <pc:picChg chg="del">
          <ac:chgData name="Fabio PACE - DataSys" userId="5f128c38-951f-4dfa-9c97-3cecf607327f" providerId="ADAL" clId="{D7BA0741-25AB-4ED8-883B-A2BE62B2E2A6}" dt="2022-04-05T15:34:10.031" v="18251" actId="478"/>
          <ac:picMkLst>
            <pc:docMk/>
            <pc:sldMk cId="1847176257" sldId="363"/>
            <ac:picMk id="3" creationId="{774B1190-8747-4412-B9CB-6EAE700F1E11}"/>
          </ac:picMkLst>
        </pc:picChg>
        <pc:picChg chg="add mod">
          <ac:chgData name="Fabio PACE - DataSys" userId="5f128c38-951f-4dfa-9c97-3cecf607327f" providerId="ADAL" clId="{D7BA0741-25AB-4ED8-883B-A2BE62B2E2A6}" dt="2022-04-05T15:35:47.074" v="18336" actId="1076"/>
          <ac:picMkLst>
            <pc:docMk/>
            <pc:sldMk cId="1847176257" sldId="363"/>
            <ac:picMk id="5" creationId="{8779F1FD-4723-4AF1-9247-D84EA3394B33}"/>
          </ac:picMkLst>
        </pc:picChg>
      </pc:sldChg>
      <pc:sldChg chg="del">
        <pc:chgData name="Fabio PACE - DataSys" userId="5f128c38-951f-4dfa-9c97-3cecf607327f" providerId="ADAL" clId="{D7BA0741-25AB-4ED8-883B-A2BE62B2E2A6}" dt="2022-03-28T07:03:56.848" v="353" actId="47"/>
        <pc:sldMkLst>
          <pc:docMk/>
          <pc:sldMk cId="3803628703" sldId="363"/>
        </pc:sldMkLst>
      </pc:sldChg>
      <pc:sldChg chg="addSp delSp modSp add mod modNotesTx">
        <pc:chgData name="Fabio PACE - DataSys" userId="5f128c38-951f-4dfa-9c97-3cecf607327f" providerId="ADAL" clId="{D7BA0741-25AB-4ED8-883B-A2BE62B2E2A6}" dt="2022-04-05T15:59:19.541" v="19602"/>
        <pc:sldMkLst>
          <pc:docMk/>
          <pc:sldMk cId="3381899746" sldId="364"/>
        </pc:sldMkLst>
        <pc:spChg chg="mod">
          <ac:chgData name="Fabio PACE - DataSys" userId="5f128c38-951f-4dfa-9c97-3cecf607327f" providerId="ADAL" clId="{D7BA0741-25AB-4ED8-883B-A2BE62B2E2A6}" dt="2022-04-05T15:37:54.764" v="18378" actId="1076"/>
          <ac:spMkLst>
            <pc:docMk/>
            <pc:sldMk cId="3381899746" sldId="364"/>
            <ac:spMk id="6" creationId="{D11A1739-0C4E-4867-905E-EE60133A7126}"/>
          </ac:spMkLst>
        </pc:spChg>
        <pc:spChg chg="add mod">
          <ac:chgData name="Fabio PACE - DataSys" userId="5f128c38-951f-4dfa-9c97-3cecf607327f" providerId="ADAL" clId="{D7BA0741-25AB-4ED8-883B-A2BE62B2E2A6}" dt="2022-04-05T15:39:01.432" v="18405" actId="1076"/>
          <ac:spMkLst>
            <pc:docMk/>
            <pc:sldMk cId="3381899746" sldId="364"/>
            <ac:spMk id="7" creationId="{67EC99AB-0566-48FA-BF8A-D31F18AC7BD8}"/>
          </ac:spMkLst>
        </pc:spChg>
        <pc:spChg chg="mod">
          <ac:chgData name="Fabio PACE - DataSys" userId="5f128c38-951f-4dfa-9c97-3cecf607327f" providerId="ADAL" clId="{D7BA0741-25AB-4ED8-883B-A2BE62B2E2A6}" dt="2022-04-05T15:37:25.425" v="18362" actId="20577"/>
          <ac:spMkLst>
            <pc:docMk/>
            <pc:sldMk cId="3381899746" sldId="364"/>
            <ac:spMk id="13" creationId="{00000000-0000-0000-0000-000000000000}"/>
          </ac:spMkLst>
        </pc:spChg>
        <pc:picChg chg="add mod">
          <ac:chgData name="Fabio PACE - DataSys" userId="5f128c38-951f-4dfa-9c97-3cecf607327f" providerId="ADAL" clId="{D7BA0741-25AB-4ED8-883B-A2BE62B2E2A6}" dt="2022-04-05T15:59:03.930" v="19584" actId="1076"/>
          <ac:picMkLst>
            <pc:docMk/>
            <pc:sldMk cId="3381899746" sldId="364"/>
            <ac:picMk id="3" creationId="{E09A8112-C23A-4B46-BFE1-488BE859D84F}"/>
          </ac:picMkLst>
        </pc:picChg>
        <pc:picChg chg="del">
          <ac:chgData name="Fabio PACE - DataSys" userId="5f128c38-951f-4dfa-9c97-3cecf607327f" providerId="ADAL" clId="{D7BA0741-25AB-4ED8-883B-A2BE62B2E2A6}" dt="2022-04-05T15:35:34.756" v="18333" actId="478"/>
          <ac:picMkLst>
            <pc:docMk/>
            <pc:sldMk cId="3381899746" sldId="364"/>
            <ac:picMk id="5" creationId="{8779F1FD-4723-4AF1-9247-D84EA3394B33}"/>
          </ac:picMkLst>
        </pc:picChg>
      </pc:sldChg>
      <pc:sldChg chg="del">
        <pc:chgData name="Fabio PACE - DataSys" userId="5f128c38-951f-4dfa-9c97-3cecf607327f" providerId="ADAL" clId="{D7BA0741-25AB-4ED8-883B-A2BE62B2E2A6}" dt="2022-03-28T07:03:56.848" v="353" actId="47"/>
        <pc:sldMkLst>
          <pc:docMk/>
          <pc:sldMk cId="3827502939" sldId="364"/>
        </pc:sldMkLst>
      </pc:sldChg>
      <pc:sldChg chg="del">
        <pc:chgData name="Fabio PACE - DataSys" userId="5f128c38-951f-4dfa-9c97-3cecf607327f" providerId="ADAL" clId="{D7BA0741-25AB-4ED8-883B-A2BE62B2E2A6}" dt="2022-03-28T07:03:56.848" v="353" actId="47"/>
        <pc:sldMkLst>
          <pc:docMk/>
          <pc:sldMk cId="2204428443" sldId="365"/>
        </pc:sldMkLst>
      </pc:sldChg>
      <pc:sldChg chg="addSp delSp modSp add mod">
        <pc:chgData name="Fabio PACE - DataSys" userId="5f128c38-951f-4dfa-9c97-3cecf607327f" providerId="ADAL" clId="{D7BA0741-25AB-4ED8-883B-A2BE62B2E2A6}" dt="2022-04-05T15:47:28.152" v="19042" actId="113"/>
        <pc:sldMkLst>
          <pc:docMk/>
          <pc:sldMk cId="4107170232" sldId="365"/>
        </pc:sldMkLst>
        <pc:spChg chg="add del">
          <ac:chgData name="Fabio PACE - DataSys" userId="5f128c38-951f-4dfa-9c97-3cecf607327f" providerId="ADAL" clId="{D7BA0741-25AB-4ED8-883B-A2BE62B2E2A6}" dt="2022-04-05T15:41:43.280" v="18430"/>
          <ac:spMkLst>
            <pc:docMk/>
            <pc:sldMk cId="4107170232" sldId="365"/>
            <ac:spMk id="2" creationId="{67BBA759-6721-4EA7-B7B6-6E2DEA3EF3F3}"/>
          </ac:spMkLst>
        </pc:spChg>
        <pc:spChg chg="add del">
          <ac:chgData name="Fabio PACE - DataSys" userId="5f128c38-951f-4dfa-9c97-3cecf607327f" providerId="ADAL" clId="{D7BA0741-25AB-4ED8-883B-A2BE62B2E2A6}" dt="2022-04-05T15:42:14.988" v="18441" actId="478"/>
          <ac:spMkLst>
            <pc:docMk/>
            <pc:sldMk cId="4107170232" sldId="365"/>
            <ac:spMk id="3" creationId="{917A3A0B-0F24-4F98-9891-A22A53CCDA89}"/>
          </ac:spMkLst>
        </pc:spChg>
        <pc:spChg chg="add del mod">
          <ac:chgData name="Fabio PACE - DataSys" userId="5f128c38-951f-4dfa-9c97-3cecf607327f" providerId="ADAL" clId="{D7BA0741-25AB-4ED8-883B-A2BE62B2E2A6}" dt="2022-04-05T15:42:09.840" v="18440" actId="20577"/>
          <ac:spMkLst>
            <pc:docMk/>
            <pc:sldMk cId="4107170232" sldId="365"/>
            <ac:spMk id="6" creationId="{D11A1739-0C4E-4867-905E-EE60133A7126}"/>
          </ac:spMkLst>
        </pc:spChg>
        <pc:spChg chg="del">
          <ac:chgData name="Fabio PACE - DataSys" userId="5f128c38-951f-4dfa-9c97-3cecf607327f" providerId="ADAL" clId="{D7BA0741-25AB-4ED8-883B-A2BE62B2E2A6}" dt="2022-04-05T15:42:44.673" v="18442" actId="478"/>
          <ac:spMkLst>
            <pc:docMk/>
            <pc:sldMk cId="4107170232" sldId="365"/>
            <ac:spMk id="7" creationId="{67EC99AB-0566-48FA-BF8A-D31F18AC7BD8}"/>
          </ac:spMkLst>
        </pc:spChg>
        <pc:spChg chg="add mod">
          <ac:chgData name="Fabio PACE - DataSys" userId="5f128c38-951f-4dfa-9c97-3cecf607327f" providerId="ADAL" clId="{D7BA0741-25AB-4ED8-883B-A2BE62B2E2A6}" dt="2022-04-05T15:47:28.152" v="19042" actId="113"/>
          <ac:spMkLst>
            <pc:docMk/>
            <pc:sldMk cId="4107170232" sldId="365"/>
            <ac:spMk id="10" creationId="{FA413B58-AF8B-4C0D-8742-32250A37251B}"/>
          </ac:spMkLst>
        </pc:spChg>
        <pc:spChg chg="mod">
          <ac:chgData name="Fabio PACE - DataSys" userId="5f128c38-951f-4dfa-9c97-3cecf607327f" providerId="ADAL" clId="{D7BA0741-25AB-4ED8-883B-A2BE62B2E2A6}" dt="2022-04-05T15:41:30.363" v="18428" actId="20577"/>
          <ac:spMkLst>
            <pc:docMk/>
            <pc:sldMk cId="4107170232" sldId="365"/>
            <ac:spMk id="13" creationId="{00000000-0000-0000-0000-000000000000}"/>
          </ac:spMkLst>
        </pc:spChg>
        <pc:picChg chg="add mod">
          <ac:chgData name="Fabio PACE - DataSys" userId="5f128c38-951f-4dfa-9c97-3cecf607327f" providerId="ADAL" clId="{D7BA0741-25AB-4ED8-883B-A2BE62B2E2A6}" dt="2022-04-05T15:42:58.218" v="18446" actId="1076"/>
          <ac:picMkLst>
            <pc:docMk/>
            <pc:sldMk cId="4107170232" sldId="365"/>
            <ac:picMk id="8" creationId="{8A7CA14A-5742-4DF7-830F-FBACC7682CF4}"/>
          </ac:picMkLst>
        </pc:picChg>
      </pc:sldChg>
      <pc:sldChg chg="del">
        <pc:chgData name="Fabio PACE - DataSys" userId="5f128c38-951f-4dfa-9c97-3cecf607327f" providerId="ADAL" clId="{D7BA0741-25AB-4ED8-883B-A2BE62B2E2A6}" dt="2022-03-28T07:03:56.848" v="353" actId="47"/>
        <pc:sldMkLst>
          <pc:docMk/>
          <pc:sldMk cId="2426853222" sldId="366"/>
        </pc:sldMkLst>
      </pc:sldChg>
      <pc:sldChg chg="addSp delSp modSp add mod modNotesTx">
        <pc:chgData name="Fabio PACE - DataSys" userId="5f128c38-951f-4dfa-9c97-3cecf607327f" providerId="ADAL" clId="{D7BA0741-25AB-4ED8-883B-A2BE62B2E2A6}" dt="2022-04-05T15:55:32.209" v="19437"/>
        <pc:sldMkLst>
          <pc:docMk/>
          <pc:sldMk cId="2535758408" sldId="366"/>
        </pc:sldMkLst>
        <pc:spChg chg="mod">
          <ac:chgData name="Fabio PACE - DataSys" userId="5f128c38-951f-4dfa-9c97-3cecf607327f" providerId="ADAL" clId="{D7BA0741-25AB-4ED8-883B-A2BE62B2E2A6}" dt="2022-04-05T15:49:21.791" v="19153" actId="20577"/>
          <ac:spMkLst>
            <pc:docMk/>
            <pc:sldMk cId="2535758408" sldId="366"/>
            <ac:spMk id="6" creationId="{D11A1739-0C4E-4867-905E-EE60133A7126}"/>
          </ac:spMkLst>
        </pc:spChg>
        <pc:spChg chg="mod">
          <ac:chgData name="Fabio PACE - DataSys" userId="5f128c38-951f-4dfa-9c97-3cecf607327f" providerId="ADAL" clId="{D7BA0741-25AB-4ED8-883B-A2BE62B2E2A6}" dt="2022-04-05T15:51:50.015" v="19380" actId="20577"/>
          <ac:spMkLst>
            <pc:docMk/>
            <pc:sldMk cId="2535758408" sldId="366"/>
            <ac:spMk id="10" creationId="{FA413B58-AF8B-4C0D-8742-32250A37251B}"/>
          </ac:spMkLst>
        </pc:spChg>
        <pc:spChg chg="mod">
          <ac:chgData name="Fabio PACE - DataSys" userId="5f128c38-951f-4dfa-9c97-3cecf607327f" providerId="ADAL" clId="{D7BA0741-25AB-4ED8-883B-A2BE62B2E2A6}" dt="2022-04-05T15:48:11.383" v="19049" actId="20577"/>
          <ac:spMkLst>
            <pc:docMk/>
            <pc:sldMk cId="2535758408" sldId="366"/>
            <ac:spMk id="13" creationId="{00000000-0000-0000-0000-000000000000}"/>
          </ac:spMkLst>
        </pc:spChg>
        <pc:picChg chg="add mod">
          <ac:chgData name="Fabio PACE - DataSys" userId="5f128c38-951f-4dfa-9c97-3cecf607327f" providerId="ADAL" clId="{D7BA0741-25AB-4ED8-883B-A2BE62B2E2A6}" dt="2022-04-05T15:49:09.222" v="19116" actId="1076"/>
          <ac:picMkLst>
            <pc:docMk/>
            <pc:sldMk cId="2535758408" sldId="366"/>
            <ac:picMk id="3" creationId="{1357897E-8A06-456A-BC01-B825FAB5323F}"/>
          </ac:picMkLst>
        </pc:picChg>
        <pc:picChg chg="del">
          <ac:chgData name="Fabio PACE - DataSys" userId="5f128c38-951f-4dfa-9c97-3cecf607327f" providerId="ADAL" clId="{D7BA0741-25AB-4ED8-883B-A2BE62B2E2A6}" dt="2022-04-05T15:49:05.045" v="19113" actId="478"/>
          <ac:picMkLst>
            <pc:docMk/>
            <pc:sldMk cId="2535758408" sldId="366"/>
            <ac:picMk id="8" creationId="{8A7CA14A-5742-4DF7-830F-FBACC7682CF4}"/>
          </ac:picMkLst>
        </pc:picChg>
      </pc:sldChg>
      <pc:sldChg chg="addSp delSp modSp add mod">
        <pc:chgData name="Fabio PACE - DataSys" userId="5f128c38-951f-4dfa-9c97-3cecf607327f" providerId="ADAL" clId="{D7BA0741-25AB-4ED8-883B-A2BE62B2E2A6}" dt="2022-04-05T15:57:07.290" v="19582" actId="113"/>
        <pc:sldMkLst>
          <pc:docMk/>
          <pc:sldMk cId="1224504657" sldId="367"/>
        </pc:sldMkLst>
        <pc:spChg chg="add del mod">
          <ac:chgData name="Fabio PACE - DataSys" userId="5f128c38-951f-4dfa-9c97-3cecf607327f" providerId="ADAL" clId="{D7BA0741-25AB-4ED8-883B-A2BE62B2E2A6}" dt="2022-04-05T15:56:29.340" v="19567" actId="478"/>
          <ac:spMkLst>
            <pc:docMk/>
            <pc:sldMk cId="1224504657" sldId="367"/>
            <ac:spMk id="2" creationId="{B7268816-9AFE-4A8A-8B26-6C5B396E1850}"/>
          </ac:spMkLst>
        </pc:spChg>
        <pc:spChg chg="mod">
          <ac:chgData name="Fabio PACE - DataSys" userId="5f128c38-951f-4dfa-9c97-3cecf607327f" providerId="ADAL" clId="{D7BA0741-25AB-4ED8-883B-A2BE62B2E2A6}" dt="2022-04-05T15:57:07.290" v="19582" actId="113"/>
          <ac:spMkLst>
            <pc:docMk/>
            <pc:sldMk cId="1224504657" sldId="367"/>
            <ac:spMk id="6" creationId="{D11A1739-0C4E-4867-905E-EE60133A7126}"/>
          </ac:spMkLst>
        </pc:spChg>
        <pc:spChg chg="mod">
          <ac:chgData name="Fabio PACE - DataSys" userId="5f128c38-951f-4dfa-9c97-3cecf607327f" providerId="ADAL" clId="{D7BA0741-25AB-4ED8-883B-A2BE62B2E2A6}" dt="2022-04-05T15:57:03.455" v="19581" actId="1076"/>
          <ac:spMkLst>
            <pc:docMk/>
            <pc:sldMk cId="1224504657" sldId="367"/>
            <ac:spMk id="10" creationId="{FA413B58-AF8B-4C0D-8742-32250A37251B}"/>
          </ac:spMkLst>
        </pc:spChg>
        <pc:spChg chg="mod">
          <ac:chgData name="Fabio PACE - DataSys" userId="5f128c38-951f-4dfa-9c97-3cecf607327f" providerId="ADAL" clId="{D7BA0741-25AB-4ED8-883B-A2BE62B2E2A6}" dt="2022-04-05T15:55:39.535" v="19456" actId="20577"/>
          <ac:spMkLst>
            <pc:docMk/>
            <pc:sldMk cId="1224504657" sldId="367"/>
            <ac:spMk id="13" creationId="{00000000-0000-0000-0000-000000000000}"/>
          </ac:spMkLst>
        </pc:spChg>
        <pc:picChg chg="del">
          <ac:chgData name="Fabio PACE - DataSys" userId="5f128c38-951f-4dfa-9c97-3cecf607327f" providerId="ADAL" clId="{D7BA0741-25AB-4ED8-883B-A2BE62B2E2A6}" dt="2022-04-05T15:56:08.168" v="19563" actId="478"/>
          <ac:picMkLst>
            <pc:docMk/>
            <pc:sldMk cId="1224504657" sldId="367"/>
            <ac:picMk id="3" creationId="{1357897E-8A06-456A-BC01-B825FAB5323F}"/>
          </ac:picMkLst>
        </pc:picChg>
        <pc:picChg chg="add mod">
          <ac:chgData name="Fabio PACE - DataSys" userId="5f128c38-951f-4dfa-9c97-3cecf607327f" providerId="ADAL" clId="{D7BA0741-25AB-4ED8-883B-A2BE62B2E2A6}" dt="2022-04-05T15:56:59.727" v="19580" actId="1076"/>
          <ac:picMkLst>
            <pc:docMk/>
            <pc:sldMk cId="1224504657" sldId="367"/>
            <ac:picMk id="7" creationId="{8AD25F4D-97F7-4084-93A5-839FB9874A99}"/>
          </ac:picMkLst>
        </pc:picChg>
      </pc:sldChg>
      <pc:sldChg chg="del">
        <pc:chgData name="Fabio PACE - DataSys" userId="5f128c38-951f-4dfa-9c97-3cecf607327f" providerId="ADAL" clId="{D7BA0741-25AB-4ED8-883B-A2BE62B2E2A6}" dt="2022-03-28T07:03:56.848" v="353" actId="47"/>
        <pc:sldMkLst>
          <pc:docMk/>
          <pc:sldMk cId="2639099006" sldId="367"/>
        </pc:sldMkLst>
      </pc:sldChg>
      <pc:sldChg chg="del">
        <pc:chgData name="Fabio PACE - DataSys" userId="5f128c38-951f-4dfa-9c97-3cecf607327f" providerId="ADAL" clId="{D7BA0741-25AB-4ED8-883B-A2BE62B2E2A6}" dt="2022-03-28T07:03:56.848" v="353" actId="47"/>
        <pc:sldMkLst>
          <pc:docMk/>
          <pc:sldMk cId="2604120428" sldId="368"/>
        </pc:sldMkLst>
      </pc:sldChg>
      <pc:sldChg chg="addSp delSp modSp add mod">
        <pc:chgData name="Fabio PACE - DataSys" userId="5f128c38-951f-4dfa-9c97-3cecf607327f" providerId="ADAL" clId="{D7BA0741-25AB-4ED8-883B-A2BE62B2E2A6}" dt="2022-04-05T16:06:04.133" v="19798" actId="1076"/>
        <pc:sldMkLst>
          <pc:docMk/>
          <pc:sldMk cId="2763012285" sldId="368"/>
        </pc:sldMkLst>
        <pc:spChg chg="add del">
          <ac:chgData name="Fabio PACE - DataSys" userId="5f128c38-951f-4dfa-9c97-3cecf607327f" providerId="ADAL" clId="{D7BA0741-25AB-4ED8-883B-A2BE62B2E2A6}" dt="2022-04-05T16:01:58.653" v="19636" actId="478"/>
          <ac:spMkLst>
            <pc:docMk/>
            <pc:sldMk cId="2763012285" sldId="368"/>
            <ac:spMk id="2" creationId="{51298F6C-9076-49A7-A5CF-BEAD48E0A297}"/>
          </ac:spMkLst>
        </pc:spChg>
        <pc:spChg chg="add del mod">
          <ac:chgData name="Fabio PACE - DataSys" userId="5f128c38-951f-4dfa-9c97-3cecf607327f" providerId="ADAL" clId="{D7BA0741-25AB-4ED8-883B-A2BE62B2E2A6}" dt="2022-04-05T16:02:43.578" v="19663" actId="478"/>
          <ac:spMkLst>
            <pc:docMk/>
            <pc:sldMk cId="2763012285" sldId="368"/>
            <ac:spMk id="5" creationId="{DEB58E45-5DA1-4B20-B0D9-026768AD2619}"/>
          </ac:spMkLst>
        </pc:spChg>
        <pc:spChg chg="add del mod">
          <ac:chgData name="Fabio PACE - DataSys" userId="5f128c38-951f-4dfa-9c97-3cecf607327f" providerId="ADAL" clId="{D7BA0741-25AB-4ED8-883B-A2BE62B2E2A6}" dt="2022-04-05T16:05:32.689" v="19796" actId="12"/>
          <ac:spMkLst>
            <pc:docMk/>
            <pc:sldMk cId="2763012285" sldId="368"/>
            <ac:spMk id="6" creationId="{D11A1739-0C4E-4867-905E-EE60133A7126}"/>
          </ac:spMkLst>
        </pc:spChg>
        <pc:spChg chg="add del">
          <ac:chgData name="Fabio PACE - DataSys" userId="5f128c38-951f-4dfa-9c97-3cecf607327f" providerId="ADAL" clId="{D7BA0741-25AB-4ED8-883B-A2BE62B2E2A6}" dt="2022-04-05T16:04:39.414" v="19761" actId="478"/>
          <ac:spMkLst>
            <pc:docMk/>
            <pc:sldMk cId="2763012285" sldId="368"/>
            <ac:spMk id="7" creationId="{6568F852-F149-40F4-8D64-7E041D6ADF4B}"/>
          </ac:spMkLst>
        </pc:spChg>
        <pc:spChg chg="mod">
          <ac:chgData name="Fabio PACE - DataSys" userId="5f128c38-951f-4dfa-9c97-3cecf607327f" providerId="ADAL" clId="{D7BA0741-25AB-4ED8-883B-A2BE62B2E2A6}" dt="2022-04-05T16:01:29.775" v="19625" actId="20577"/>
          <ac:spMkLst>
            <pc:docMk/>
            <pc:sldMk cId="2763012285" sldId="368"/>
            <ac:spMk id="13" creationId="{00000000-0000-0000-0000-000000000000}"/>
          </ac:spMkLst>
        </pc:spChg>
        <pc:picChg chg="del">
          <ac:chgData name="Fabio PACE - DataSys" userId="5f128c38-951f-4dfa-9c97-3cecf607327f" providerId="ADAL" clId="{D7BA0741-25AB-4ED8-883B-A2BE62B2E2A6}" dt="2022-04-05T16:02:35.387" v="19658" actId="478"/>
          <ac:picMkLst>
            <pc:docMk/>
            <pc:sldMk cId="2763012285" sldId="368"/>
            <ac:picMk id="3" creationId="{27685037-32CA-4918-B045-96C93E4A5491}"/>
          </ac:picMkLst>
        </pc:picChg>
        <pc:picChg chg="add mod">
          <ac:chgData name="Fabio PACE - DataSys" userId="5f128c38-951f-4dfa-9c97-3cecf607327f" providerId="ADAL" clId="{D7BA0741-25AB-4ED8-883B-A2BE62B2E2A6}" dt="2022-04-05T16:06:04.133" v="19798" actId="1076"/>
          <ac:picMkLst>
            <pc:docMk/>
            <pc:sldMk cId="2763012285" sldId="368"/>
            <ac:picMk id="9" creationId="{39E1C7FE-6575-4EC0-942D-083CFE395BDC}"/>
          </ac:picMkLst>
        </pc:picChg>
      </pc:sldChg>
      <pc:sldChg chg="add del">
        <pc:chgData name="Fabio PACE - DataSys" userId="5f128c38-951f-4dfa-9c97-3cecf607327f" providerId="ADAL" clId="{D7BA0741-25AB-4ED8-883B-A2BE62B2E2A6}" dt="2022-04-05T16:01:37.199" v="19627"/>
        <pc:sldMkLst>
          <pc:docMk/>
          <pc:sldMk cId="1834742898" sldId="369"/>
        </pc:sldMkLst>
      </pc:sldChg>
      <pc:sldChg chg="addSp delSp modSp add mod">
        <pc:chgData name="Fabio PACE - DataSys" userId="5f128c38-951f-4dfa-9c97-3cecf607327f" providerId="ADAL" clId="{D7BA0741-25AB-4ED8-883B-A2BE62B2E2A6}" dt="2022-04-05T16:04:34.599" v="19760" actId="1076"/>
        <pc:sldMkLst>
          <pc:docMk/>
          <pc:sldMk cId="2103281057" sldId="369"/>
        </pc:sldMkLst>
        <pc:spChg chg="mod">
          <ac:chgData name="Fabio PACE - DataSys" userId="5f128c38-951f-4dfa-9c97-3cecf607327f" providerId="ADAL" clId="{D7BA0741-25AB-4ED8-883B-A2BE62B2E2A6}" dt="2022-04-05T16:04:34.599" v="19760" actId="1076"/>
          <ac:spMkLst>
            <pc:docMk/>
            <pc:sldMk cId="2103281057" sldId="369"/>
            <ac:spMk id="6" creationId="{D11A1739-0C4E-4867-905E-EE60133A7126}"/>
          </ac:spMkLst>
        </pc:spChg>
        <pc:spChg chg="mod">
          <ac:chgData name="Fabio PACE - DataSys" userId="5f128c38-951f-4dfa-9c97-3cecf607327f" providerId="ADAL" clId="{D7BA0741-25AB-4ED8-883B-A2BE62B2E2A6}" dt="2022-04-05T16:03:28.168" v="19684" actId="20577"/>
          <ac:spMkLst>
            <pc:docMk/>
            <pc:sldMk cId="2103281057" sldId="369"/>
            <ac:spMk id="13" creationId="{00000000-0000-0000-0000-000000000000}"/>
          </ac:spMkLst>
        </pc:spChg>
        <pc:picChg chg="add mod">
          <ac:chgData name="Fabio PACE - DataSys" userId="5f128c38-951f-4dfa-9c97-3cecf607327f" providerId="ADAL" clId="{D7BA0741-25AB-4ED8-883B-A2BE62B2E2A6}" dt="2022-04-05T16:04:32.031" v="19759" actId="1076"/>
          <ac:picMkLst>
            <pc:docMk/>
            <pc:sldMk cId="2103281057" sldId="369"/>
            <ac:picMk id="3" creationId="{A08A60CD-D7FF-4BA9-804B-716BADE4A6C1}"/>
          </ac:picMkLst>
        </pc:picChg>
        <pc:picChg chg="del">
          <ac:chgData name="Fabio PACE - DataSys" userId="5f128c38-951f-4dfa-9c97-3cecf607327f" providerId="ADAL" clId="{D7BA0741-25AB-4ED8-883B-A2BE62B2E2A6}" dt="2022-04-05T16:04:30.559" v="19757" actId="478"/>
          <ac:picMkLst>
            <pc:docMk/>
            <pc:sldMk cId="2103281057" sldId="369"/>
            <ac:picMk id="5" creationId="{61733231-D4E8-4DA3-8F1D-A824C4F444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5FB9A08-40BC-47B5-8130-616BDCF09507}" type="datetime1">
              <a:rPr lang="fr-FR" smtClean="0"/>
              <a:t>20/09/2022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fr-FR" smtClean="0"/>
              <a:pPr algn="r" rtl="0"/>
              <a:t>‹N°›</a:t>
            </a:fld>
            <a:endParaRPr lang="fr-F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082B9BC8-1895-4EB7-B2E1-D3911C69AD0C}" type="datetime1">
              <a:rPr lang="fr-FR" smtClean="0"/>
              <a:pPr/>
              <a:t>20/09/2022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fr-FR" smtClean="0"/>
              <a:pPr/>
              <a:t>‹N°›</a:t>
            </a:fld>
            <a:endParaRPr lang="fr-F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4</a:t>
            </a:fld>
            <a:endParaRPr lang="fr-FR" dirty="0"/>
          </a:p>
        </p:txBody>
      </p:sp>
    </p:spTree>
    <p:extLst>
      <p:ext uri="{BB962C8B-B14F-4D97-AF65-F5344CB8AC3E}">
        <p14:creationId xmlns:p14="http://schemas.microsoft.com/office/powerpoint/2010/main" val="1324601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15</a:t>
            </a:fld>
            <a:endParaRPr lang="fr-FR" dirty="0"/>
          </a:p>
        </p:txBody>
      </p:sp>
    </p:spTree>
    <p:extLst>
      <p:ext uri="{BB962C8B-B14F-4D97-AF65-F5344CB8AC3E}">
        <p14:creationId xmlns:p14="http://schemas.microsoft.com/office/powerpoint/2010/main" val="182780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17</a:t>
            </a:fld>
            <a:endParaRPr lang="fr-FR" dirty="0"/>
          </a:p>
        </p:txBody>
      </p:sp>
    </p:spTree>
    <p:extLst>
      <p:ext uri="{BB962C8B-B14F-4D97-AF65-F5344CB8AC3E}">
        <p14:creationId xmlns:p14="http://schemas.microsoft.com/office/powerpoint/2010/main" val="3023355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18</a:t>
            </a:fld>
            <a:endParaRPr lang="fr-FR" dirty="0"/>
          </a:p>
        </p:txBody>
      </p:sp>
    </p:spTree>
    <p:extLst>
      <p:ext uri="{BB962C8B-B14F-4D97-AF65-F5344CB8AC3E}">
        <p14:creationId xmlns:p14="http://schemas.microsoft.com/office/powerpoint/2010/main" val="3008771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19</a:t>
            </a:fld>
            <a:endParaRPr lang="fr-FR" dirty="0"/>
          </a:p>
        </p:txBody>
      </p:sp>
    </p:spTree>
    <p:extLst>
      <p:ext uri="{BB962C8B-B14F-4D97-AF65-F5344CB8AC3E}">
        <p14:creationId xmlns:p14="http://schemas.microsoft.com/office/powerpoint/2010/main" val="217844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5</a:t>
            </a:fld>
            <a:endParaRPr lang="fr-FR" dirty="0"/>
          </a:p>
        </p:txBody>
      </p:sp>
    </p:spTree>
    <p:extLst>
      <p:ext uri="{BB962C8B-B14F-4D97-AF65-F5344CB8AC3E}">
        <p14:creationId xmlns:p14="http://schemas.microsoft.com/office/powerpoint/2010/main" val="1823266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6</a:t>
            </a:fld>
            <a:endParaRPr lang="fr-FR" dirty="0"/>
          </a:p>
        </p:txBody>
      </p:sp>
    </p:spTree>
    <p:extLst>
      <p:ext uri="{BB962C8B-B14F-4D97-AF65-F5344CB8AC3E}">
        <p14:creationId xmlns:p14="http://schemas.microsoft.com/office/powerpoint/2010/main" val="212103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7</a:t>
            </a:fld>
            <a:endParaRPr lang="fr-FR" dirty="0"/>
          </a:p>
        </p:txBody>
      </p:sp>
    </p:spTree>
    <p:extLst>
      <p:ext uri="{BB962C8B-B14F-4D97-AF65-F5344CB8AC3E}">
        <p14:creationId xmlns:p14="http://schemas.microsoft.com/office/powerpoint/2010/main" val="12001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9</a:t>
            </a:fld>
            <a:endParaRPr lang="fr-FR" dirty="0"/>
          </a:p>
        </p:txBody>
      </p:sp>
    </p:spTree>
    <p:extLst>
      <p:ext uri="{BB962C8B-B14F-4D97-AF65-F5344CB8AC3E}">
        <p14:creationId xmlns:p14="http://schemas.microsoft.com/office/powerpoint/2010/main" val="255971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10</a:t>
            </a:fld>
            <a:endParaRPr lang="fr-FR" dirty="0"/>
          </a:p>
        </p:txBody>
      </p:sp>
    </p:spTree>
    <p:extLst>
      <p:ext uri="{BB962C8B-B14F-4D97-AF65-F5344CB8AC3E}">
        <p14:creationId xmlns:p14="http://schemas.microsoft.com/office/powerpoint/2010/main" val="4256920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11</a:t>
            </a:fld>
            <a:endParaRPr lang="fr-FR" dirty="0"/>
          </a:p>
        </p:txBody>
      </p:sp>
    </p:spTree>
    <p:extLst>
      <p:ext uri="{BB962C8B-B14F-4D97-AF65-F5344CB8AC3E}">
        <p14:creationId xmlns:p14="http://schemas.microsoft.com/office/powerpoint/2010/main" val="85197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12</a:t>
            </a:fld>
            <a:endParaRPr lang="fr-FR" dirty="0"/>
          </a:p>
        </p:txBody>
      </p:sp>
    </p:spTree>
    <p:extLst>
      <p:ext uri="{BB962C8B-B14F-4D97-AF65-F5344CB8AC3E}">
        <p14:creationId xmlns:p14="http://schemas.microsoft.com/office/powerpoint/2010/main" val="1180774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EE2CF44-2B13-41B4-A334-1CDF534EEBBF}" type="slidenum">
              <a:rPr lang="fr-FR" smtClean="0"/>
              <a:pPr/>
              <a:t>13</a:t>
            </a:fld>
            <a:endParaRPr lang="fr-FR" dirty="0"/>
          </a:p>
        </p:txBody>
      </p:sp>
    </p:spTree>
    <p:extLst>
      <p:ext uri="{BB962C8B-B14F-4D97-AF65-F5344CB8AC3E}">
        <p14:creationId xmlns:p14="http://schemas.microsoft.com/office/powerpoint/2010/main" val="3041563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AA4DBB57-403B-41AC-BDA3-06A9636A50DB}" type="datetime1">
              <a:rPr lang="fr-FR" smtClean="0"/>
              <a:t>20/09/2022</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7" name="Espace réservé du numéro de diapositive 8">
            <a:extLst>
              <a:ext uri="{FF2B5EF4-FFF2-40B4-BE49-F238E27FC236}">
                <a16:creationId xmlns:a16="http://schemas.microsoft.com/office/drawing/2014/main" id="{641AED60-4D8D-4CD9-BA34-2358E95E4605}"/>
              </a:ext>
            </a:extLst>
          </p:cNvPr>
          <p:cNvSpPr>
            <a:spLocks noGrp="1"/>
          </p:cNvSpPr>
          <p:nvPr>
            <p:ph type="sldNum" sz="quarter" idx="12"/>
          </p:nvPr>
        </p:nvSpPr>
        <p:spPr>
          <a:xfrm>
            <a:off x="11280576" y="6525344"/>
            <a:ext cx="838200" cy="257176"/>
          </a:xfrm>
          <a:prstGeom prst="rect">
            <a:avLst/>
          </a:prstGeom>
        </p:spPr>
        <p:txBody>
          <a:bodyPr rtlCol="0"/>
          <a:lstStyle>
            <a:lvl1pPr algn="r">
              <a:defRPr/>
            </a:lvl1pPr>
          </a:lstStyle>
          <a:p>
            <a:fld id="{E31375A4-56A4-47D6-9801-1991572033F7}" type="slidenum">
              <a:rPr lang="fr-FR" smtClean="0"/>
              <a:pPr/>
              <a:t>‹N°›</a:t>
            </a:fld>
            <a:endParaRPr lang="fr-FR"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57199"/>
            <a:ext cx="1943100" cy="5638801"/>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4000" y="457199"/>
            <a:ext cx="7048500" cy="5638801"/>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0443B8E3-A263-4210-A0DD-0C348E01ACD9}" type="datetime1">
              <a:rPr lang="fr-FR" smtClean="0"/>
              <a:t>20/09/2022</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7" name="Espace réservé du numéro de diapositive 8">
            <a:extLst>
              <a:ext uri="{FF2B5EF4-FFF2-40B4-BE49-F238E27FC236}">
                <a16:creationId xmlns:a16="http://schemas.microsoft.com/office/drawing/2014/main" id="{033EDC95-8661-4AA0-AD4B-703971E3A8AF}"/>
              </a:ext>
            </a:extLst>
          </p:cNvPr>
          <p:cNvSpPr>
            <a:spLocks noGrp="1"/>
          </p:cNvSpPr>
          <p:nvPr>
            <p:ph type="sldNum" sz="quarter" idx="12"/>
          </p:nvPr>
        </p:nvSpPr>
        <p:spPr>
          <a:xfrm>
            <a:off x="11280576" y="6525344"/>
            <a:ext cx="838200" cy="257176"/>
          </a:xfrm>
          <a:prstGeom prst="rect">
            <a:avLst/>
          </a:prstGeom>
        </p:spPr>
        <p:txBody>
          <a:bodyPr rtlCol="0"/>
          <a:lstStyle>
            <a:lvl1pPr algn="r">
              <a:defRPr/>
            </a:lvl1pPr>
          </a:lstStyle>
          <a:p>
            <a:fld id="{E31375A4-56A4-47D6-9801-1991572033F7}" type="slidenum">
              <a:rPr lang="fr-FR" smtClean="0"/>
              <a:pPr/>
              <a:t>‹N°›</a:t>
            </a:fld>
            <a:endParaRPr lang="fr-FR"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52A7A1C8-B0DE-4577-9FD4-19E2C3BA4BEC}" type="datetime1">
              <a:rPr lang="fr-FR" smtClean="0"/>
              <a:t>20/09/2022</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a:xfrm>
            <a:off x="11280576" y="6525344"/>
            <a:ext cx="838200" cy="257176"/>
          </a:xfrm>
          <a:prstGeom prst="rect">
            <a:avLst/>
          </a:prstGeom>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fr-FR" noProof="0"/>
              <a:t>Cliquez pour modifier les styles du texte du masque</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063017F9-1CB2-428F-99A2-A61ABBBA2C3D}" type="datetime1">
              <a:rPr lang="fr-FR" smtClean="0"/>
              <a:t>20/09/2022</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a:xfrm>
            <a:off x="11280576" y="6525344"/>
            <a:ext cx="838200" cy="257176"/>
          </a:xfrm>
          <a:prstGeom prst="rect">
            <a:avLst/>
          </a:prstGeom>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F5ED3B1F-354B-4750-8876-7FD594D2DFCD}" type="datetime1">
              <a:rPr lang="fr-FR" noProof="0" smtClean="0"/>
              <a:t>20/09/2022</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a:xfrm>
            <a:off x="11280576" y="6525344"/>
            <a:ext cx="838200" cy="257176"/>
          </a:xfrm>
          <a:prstGeom prst="rect">
            <a:avLst/>
          </a:prstGeom>
        </p:spPr>
        <p:txBody>
          <a:bodyPr rtlCol="0"/>
          <a:lstStyle>
            <a:lvl1pPr algn="r">
              <a:defRPr/>
            </a:lvl1pPr>
          </a:lstStyle>
          <a:p>
            <a:fld id="{E31375A4-56A4-47D6-9801-1991572033F7}" type="slidenum">
              <a:rPr lang="fr-FR" smtClean="0"/>
              <a:pPr/>
              <a:t>‹N°›</a:t>
            </a:fld>
            <a:endParaRPr lang="fr-F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17D87BAC-4C2B-4D5E-A1FD-9EAC77D69B34}" type="datetime1">
              <a:rPr lang="fr-FR" smtClean="0"/>
              <a:t>20/09/2022</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6" name="Espace réservé du numéro de diapositive 8">
            <a:extLst>
              <a:ext uri="{FF2B5EF4-FFF2-40B4-BE49-F238E27FC236}">
                <a16:creationId xmlns:a16="http://schemas.microsoft.com/office/drawing/2014/main" id="{72570307-32A3-4246-B6B6-C7B75161671C}"/>
              </a:ext>
            </a:extLst>
          </p:cNvPr>
          <p:cNvSpPr>
            <a:spLocks noGrp="1"/>
          </p:cNvSpPr>
          <p:nvPr>
            <p:ph type="sldNum" sz="quarter" idx="12"/>
          </p:nvPr>
        </p:nvSpPr>
        <p:spPr>
          <a:xfrm>
            <a:off x="11280576" y="6525344"/>
            <a:ext cx="838200" cy="257176"/>
          </a:xfrm>
          <a:prstGeom prst="rect">
            <a:avLst/>
          </a:prstGeom>
        </p:spPr>
        <p:txBody>
          <a:bodyPr rtlCol="0"/>
          <a:lstStyle>
            <a:lvl1pPr algn="r">
              <a:defRPr/>
            </a:lvl1pPr>
          </a:lstStyle>
          <a:p>
            <a:fld id="{E31375A4-56A4-47D6-9801-1991572033F7}" type="slidenum">
              <a:rPr lang="fr-FR" smtClean="0"/>
              <a:pPr/>
              <a:t>‹N°›</a:t>
            </a:fld>
            <a:endParaRPr lang="fr-FR"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E0D03D66-0E01-4BEC-AF1A-2E2EC4E5ABC5}" type="datetime1">
              <a:rPr lang="fr-FR" smtClean="0"/>
              <a:t>20/09/2022</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5" name="Espace réservé du numéro de diapositive 8">
            <a:extLst>
              <a:ext uri="{FF2B5EF4-FFF2-40B4-BE49-F238E27FC236}">
                <a16:creationId xmlns:a16="http://schemas.microsoft.com/office/drawing/2014/main" id="{188D3AE5-090C-4B53-A582-E9C9AC67772C}"/>
              </a:ext>
            </a:extLst>
          </p:cNvPr>
          <p:cNvSpPr>
            <a:spLocks noGrp="1"/>
          </p:cNvSpPr>
          <p:nvPr>
            <p:ph type="sldNum" sz="quarter" idx="12"/>
          </p:nvPr>
        </p:nvSpPr>
        <p:spPr>
          <a:xfrm>
            <a:off x="11280576" y="6525344"/>
            <a:ext cx="838200" cy="257176"/>
          </a:xfrm>
          <a:prstGeom prst="rect">
            <a:avLst/>
          </a:prstGeom>
        </p:spPr>
        <p:txBody>
          <a:bodyPr rtlCol="0"/>
          <a:lstStyle>
            <a:lvl1pPr algn="r">
              <a:defRPr/>
            </a:lvl1pPr>
          </a:lstStyle>
          <a:p>
            <a:fld id="{E31375A4-56A4-47D6-9801-1991572033F7}" type="slidenum">
              <a:rPr lang="fr-FR" smtClean="0"/>
              <a:pPr/>
              <a:t>‹N°›</a:t>
            </a:fld>
            <a:endParaRPr lang="fr-FR"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974959D4-ACBA-456C-8258-A3E7877DF8BC}" type="datetime1">
              <a:rPr lang="fr-FR" smtClean="0"/>
              <a:t>20/09/2022</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8" name="Espace réservé du numéro de diapositive 8">
            <a:extLst>
              <a:ext uri="{FF2B5EF4-FFF2-40B4-BE49-F238E27FC236}">
                <a16:creationId xmlns:a16="http://schemas.microsoft.com/office/drawing/2014/main" id="{6BEFAD7B-12DC-476B-8DF0-EE4DDFB3C0FE}"/>
              </a:ext>
            </a:extLst>
          </p:cNvPr>
          <p:cNvSpPr>
            <a:spLocks noGrp="1"/>
          </p:cNvSpPr>
          <p:nvPr>
            <p:ph type="sldNum" sz="quarter" idx="12"/>
          </p:nvPr>
        </p:nvSpPr>
        <p:spPr>
          <a:xfrm>
            <a:off x="11280576" y="6525344"/>
            <a:ext cx="838200" cy="257176"/>
          </a:xfrm>
          <a:prstGeom prst="rect">
            <a:avLst/>
          </a:prstGeom>
        </p:spPr>
        <p:txBody>
          <a:bodyPr rtlCol="0"/>
          <a:lstStyle>
            <a:lvl1pPr algn="r">
              <a:defRPr/>
            </a:lvl1pPr>
          </a:lstStyle>
          <a:p>
            <a:fld id="{E31375A4-56A4-47D6-9801-1991572033F7}" type="slidenum">
              <a:rPr lang="fr-FR" smtClean="0"/>
              <a:pPr/>
              <a:t>‹N°›</a:t>
            </a:fld>
            <a:endParaRPr lang="fr-FR"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
        <p:nvSpPr>
          <p:cNvPr id="2" name="Titre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pour l’imag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B7F1BBFB-9D0B-4DEA-B294-7E88AE13DE40}" type="datetime1">
              <a:rPr lang="fr-FR" smtClean="0"/>
              <a:t>20/09/2022</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7FB5B9FD-1B40-45C5-ABC0-B9B5978C975A}"/>
              </a:ext>
            </a:extLst>
          </p:cNvPr>
          <p:cNvSpPr>
            <a:spLocks noGrp="1"/>
          </p:cNvSpPr>
          <p:nvPr>
            <p:ph type="sldNum" sz="quarter" idx="12"/>
          </p:nvPr>
        </p:nvSpPr>
        <p:spPr>
          <a:xfrm>
            <a:off x="11280576" y="6525344"/>
            <a:ext cx="838200" cy="257176"/>
          </a:xfrm>
          <a:prstGeom prst="rect">
            <a:avLst/>
          </a:prstGeom>
        </p:spPr>
        <p:txBody>
          <a:bodyPr rtlCol="0"/>
          <a:lstStyle>
            <a:lvl1pPr algn="r">
              <a:defRPr/>
            </a:lvl1pPr>
          </a:lstStyle>
          <a:p>
            <a:fld id="{E31375A4-56A4-47D6-9801-1991572033F7}" type="slidenum">
              <a:rPr lang="fr-FR" smtClean="0"/>
              <a:pPr/>
              <a:t>‹N°›</a:t>
            </a:fld>
            <a:endParaRPr lang="fr-FR"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8D8B42D7-9C09-44A8-874D-4805F1F8CAC8}" type="datetime1">
              <a:rPr lang="fr-FR" smtClean="0"/>
              <a:t>20/09/2022</a:t>
            </a:fld>
            <a:endParaRPr lang="fr-FR" dirty="0"/>
          </a:p>
        </p:txBody>
      </p:sp>
      <p:sp>
        <p:nvSpPr>
          <p:cNvPr id="5" name="Espace réservé du pied de page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11306472" y="6556200"/>
            <a:ext cx="838200" cy="257176"/>
          </a:xfrm>
          <a:prstGeom prst="rect">
            <a:avLst/>
          </a:prstGeom>
        </p:spPr>
        <p:txBody>
          <a:bodyPr vert="horz" lIns="91440" tIns="45720" rIns="91440" bIns="45720" rtlCol="0" anchor="ctr"/>
          <a:lstStyle>
            <a:lvl1pPr algn="l" rtl="0">
              <a:defRPr sz="1100">
                <a:solidFill>
                  <a:schemeClr val="tx1">
                    <a:lumMod val="85000"/>
                  </a:schemeClr>
                </a:solidFill>
              </a:defRPr>
            </a:lvl1pPr>
          </a:lstStyle>
          <a:p>
            <a:pPr algn="r"/>
            <a:fld id="{1E66D461-25B0-4F89-B40F-E2DAF77AC955}" type="slidenum">
              <a:rPr lang="fr-FR" smtClean="0"/>
              <a:pPr algn="r"/>
              <a:t>‹N°›</a:t>
            </a:fld>
            <a:r>
              <a:rPr lang="fr-FR"/>
              <a:t> / X</a:t>
            </a:r>
            <a:endParaRPr lang="fr-F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lecrabeinfo.net/activer-la-virtualisation-intel-vt-x-amd-v-dans-le-bios-uefi.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virtualbox.org/wiki/Downloads" TargetMode="External"/><Relationship Id="rId7"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hyperlink" Target="https://www.vmware.com/fr/products/fusion/fusion-evaluation.html" TargetMode="External"/><Relationship Id="rId10" Type="http://schemas.openxmlformats.org/officeDocument/2006/relationships/image" Target="../media/image21.png"/><Relationship Id="rId4" Type="http://schemas.openxmlformats.org/officeDocument/2006/relationships/hyperlink" Target="https://www.vmware.com/fr/products/workstation-pro/workstation-pro-evaluation.html" TargetMode="External"/><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hyperlink" Target="https://gist.github.com/williamgh2019/cc2ad94cc18cb930a0aab42ed8d39e6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hyperlink" Target="https://gist.github.com/ezracb/de0f33ca55e340f43328467e6787b7a9"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66800" y="3165763"/>
            <a:ext cx="7981528" cy="1415365"/>
          </a:xfrm>
        </p:spPr>
        <p:txBody>
          <a:bodyPr rtlCol="0">
            <a:noAutofit/>
          </a:bodyPr>
          <a:lstStyle/>
          <a:p>
            <a:pPr rtl="0"/>
            <a:r>
              <a:rPr lang="fr-FR" sz="3600" dirty="0"/>
              <a:t>Linux - Introduction à la virtualisation</a:t>
            </a:r>
          </a:p>
        </p:txBody>
      </p:sp>
      <p:sp>
        <p:nvSpPr>
          <p:cNvPr id="3" name="Sous-titre 2"/>
          <p:cNvSpPr>
            <a:spLocks noGrp="1"/>
          </p:cNvSpPr>
          <p:nvPr>
            <p:ph type="subTitle" idx="1"/>
          </p:nvPr>
        </p:nvSpPr>
        <p:spPr/>
        <p:txBody>
          <a:bodyPr rtlCol="0"/>
          <a:lstStyle/>
          <a:p>
            <a:pPr rtl="0"/>
            <a:r>
              <a:rPr lang="fr-FR" dirty="0"/>
              <a:t>B1 - 2022-2023</a:t>
            </a:r>
          </a:p>
        </p:txBody>
      </p:sp>
      <p:pic>
        <p:nvPicPr>
          <p:cNvPr id="9" name="Image 8">
            <a:extLst>
              <a:ext uri="{FF2B5EF4-FFF2-40B4-BE49-F238E27FC236}">
                <a16:creationId xmlns:a16="http://schemas.microsoft.com/office/drawing/2014/main" id="{7361B396-C541-463E-85B8-43347983C9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4851" y="4398982"/>
            <a:ext cx="2360313" cy="896918"/>
          </a:xfrm>
          <a:prstGeom prst="rect">
            <a:avLst/>
          </a:prstGeom>
        </p:spPr>
      </p:pic>
      <p:pic>
        <p:nvPicPr>
          <p:cNvPr id="5" name="Image 4">
            <a:extLst>
              <a:ext uri="{FF2B5EF4-FFF2-40B4-BE49-F238E27FC236}">
                <a16:creationId xmlns:a16="http://schemas.microsoft.com/office/drawing/2014/main" id="{AC46925E-C90B-05E9-DD98-F5BB58DEF9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8957" y="3317567"/>
            <a:ext cx="1639196" cy="916377"/>
          </a:xfrm>
          <a:prstGeom prst="rect">
            <a:avLst/>
          </a:prstGeom>
        </p:spPr>
      </p:pic>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Les différentes techniques</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10</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2567608" y="1844824"/>
            <a:ext cx="4978423" cy="1477328"/>
          </a:xfrm>
          <a:prstGeom prst="rect">
            <a:avLst/>
          </a:prstGeom>
          <a:noFill/>
        </p:spPr>
        <p:txBody>
          <a:bodyPr wrap="square">
            <a:spAutoFit/>
          </a:bodyPr>
          <a:lstStyle/>
          <a:p>
            <a:pPr marL="285750" indent="-285750" algn="just">
              <a:buFont typeface="Arial" panose="020B0604020202020204" pitchFamily="34" charset="0"/>
              <a:buChar char="•"/>
            </a:pPr>
            <a:r>
              <a:rPr lang="fr-FR" dirty="0"/>
              <a:t>Isolation</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Full virtualisation </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Para Virtualisation</a:t>
            </a:r>
          </a:p>
        </p:txBody>
      </p:sp>
      <p:pic>
        <p:nvPicPr>
          <p:cNvPr id="6" name="Image 5">
            <a:extLst>
              <a:ext uri="{FF2B5EF4-FFF2-40B4-BE49-F238E27FC236}">
                <a16:creationId xmlns:a16="http://schemas.microsoft.com/office/drawing/2014/main" id="{81ED0421-7BF7-CDEF-FE07-228071DEA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700" y="3717032"/>
            <a:ext cx="8356600" cy="2514600"/>
          </a:xfrm>
          <a:prstGeom prst="rect">
            <a:avLst/>
          </a:prstGeom>
        </p:spPr>
      </p:pic>
    </p:spTree>
    <p:extLst>
      <p:ext uri="{BB962C8B-B14F-4D97-AF65-F5344CB8AC3E}">
        <p14:creationId xmlns:p14="http://schemas.microsoft.com/office/powerpoint/2010/main" val="1301800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Technique 1 : L’isolation</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11</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983432" y="1903033"/>
            <a:ext cx="8136904" cy="2585323"/>
          </a:xfrm>
          <a:prstGeom prst="rect">
            <a:avLst/>
          </a:prstGeom>
          <a:noFill/>
        </p:spPr>
        <p:txBody>
          <a:bodyPr wrap="square">
            <a:spAutoFit/>
          </a:bodyPr>
          <a:lstStyle/>
          <a:p>
            <a:pPr marL="285750" indent="-285750" algn="just">
              <a:buFont typeface="Arial" panose="020B0604020202020204" pitchFamily="34" charset="0"/>
              <a:buChar char="•"/>
            </a:pPr>
            <a:r>
              <a:rPr lang="fr-FR" dirty="0"/>
              <a:t>Permet d’isoler l’exécution des applications dans les différents contextes. </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Isolation des périphériques et systèmes de fichiers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Solution très performante et économique en mémoire </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Point défaillant : partage du même noyaux</a:t>
            </a:r>
          </a:p>
          <a:p>
            <a:pPr marL="285750" indent="-285750" algn="just">
              <a:buFont typeface="Arial" panose="020B0604020202020204" pitchFamily="34" charset="0"/>
              <a:buChar char="•"/>
            </a:pPr>
            <a:endParaRPr lang="fr-FR" dirty="0"/>
          </a:p>
          <a:p>
            <a:pPr algn="just"/>
            <a:r>
              <a:rPr lang="fr-FR" dirty="0"/>
              <a:t>Exemple  : </a:t>
            </a:r>
            <a:r>
              <a:rPr lang="fr-FR" dirty="0" err="1"/>
              <a:t>chroot</a:t>
            </a:r>
            <a:r>
              <a:rPr lang="fr-FR" dirty="0"/>
              <a:t> (changement de racine sur Linux) ou Docker.</a:t>
            </a:r>
          </a:p>
        </p:txBody>
      </p:sp>
      <p:pic>
        <p:nvPicPr>
          <p:cNvPr id="8" name="Image 7">
            <a:extLst>
              <a:ext uri="{FF2B5EF4-FFF2-40B4-BE49-F238E27FC236}">
                <a16:creationId xmlns:a16="http://schemas.microsoft.com/office/drawing/2014/main" id="{591D572F-0FC8-4EEE-D42F-3E223370A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5510" y="3217398"/>
            <a:ext cx="4324166" cy="2940432"/>
          </a:xfrm>
          <a:prstGeom prst="rect">
            <a:avLst/>
          </a:prstGeom>
        </p:spPr>
      </p:pic>
    </p:spTree>
    <p:extLst>
      <p:ext uri="{BB962C8B-B14F-4D97-AF65-F5344CB8AC3E}">
        <p14:creationId xmlns:p14="http://schemas.microsoft.com/office/powerpoint/2010/main" val="256086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Technique 2 : La full virtualisation</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12</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983432" y="1903033"/>
            <a:ext cx="8136904" cy="3693319"/>
          </a:xfrm>
          <a:prstGeom prst="rect">
            <a:avLst/>
          </a:prstGeom>
          <a:noFill/>
        </p:spPr>
        <p:txBody>
          <a:bodyPr wrap="square">
            <a:spAutoFit/>
          </a:bodyPr>
          <a:lstStyle/>
          <a:p>
            <a:pPr marL="285750" indent="-285750" algn="just">
              <a:buFont typeface="Arial" panose="020B0604020202020204" pitchFamily="34" charset="0"/>
              <a:buChar char="•"/>
            </a:pPr>
            <a:r>
              <a:rPr lang="fr-FR" dirty="0"/>
              <a:t>Appelé « Hyperviseur de type 2 » </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Application installée sur l’OS (logiciel de contrôle)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Virtualisation et/ou émulation du matériel</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Accès direct au CPU, RAM, FS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Réduction de performance en cas d’émulation du CPU</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Bonne étanchéité entre les OS invités</a:t>
            </a:r>
          </a:p>
          <a:p>
            <a:pPr algn="just"/>
            <a:endParaRPr lang="fr-FR" dirty="0"/>
          </a:p>
          <a:p>
            <a:pPr algn="just"/>
            <a:r>
              <a:rPr lang="fr-FR" dirty="0"/>
              <a:t>Exemple  : VirtualBox, QEMU, </a:t>
            </a:r>
            <a:r>
              <a:rPr lang="fr-FR" dirty="0" err="1"/>
              <a:t>Vmware</a:t>
            </a:r>
            <a:r>
              <a:rPr lang="fr-FR" dirty="0"/>
              <a:t> Workstation.</a:t>
            </a:r>
          </a:p>
        </p:txBody>
      </p:sp>
      <p:pic>
        <p:nvPicPr>
          <p:cNvPr id="6" name="Image 5">
            <a:extLst>
              <a:ext uri="{FF2B5EF4-FFF2-40B4-BE49-F238E27FC236}">
                <a16:creationId xmlns:a16="http://schemas.microsoft.com/office/drawing/2014/main" id="{E7A982FC-0049-B60D-1280-E593ADE5D9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0629" y="2607490"/>
            <a:ext cx="4935436" cy="3884589"/>
          </a:xfrm>
          <a:prstGeom prst="rect">
            <a:avLst/>
          </a:prstGeom>
        </p:spPr>
      </p:pic>
    </p:spTree>
    <p:extLst>
      <p:ext uri="{BB962C8B-B14F-4D97-AF65-F5344CB8AC3E}">
        <p14:creationId xmlns:p14="http://schemas.microsoft.com/office/powerpoint/2010/main" val="370771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Technique 3 : La para virtualisation</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13</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1300349" y="1859339"/>
            <a:ext cx="4795651" cy="3139321"/>
          </a:xfrm>
          <a:prstGeom prst="rect">
            <a:avLst/>
          </a:prstGeom>
          <a:noFill/>
        </p:spPr>
        <p:txBody>
          <a:bodyPr wrap="square">
            <a:spAutoFit/>
          </a:bodyPr>
          <a:lstStyle/>
          <a:p>
            <a:pPr marL="285750" indent="-285750" algn="just">
              <a:buFont typeface="Arial" panose="020B0604020202020204" pitchFamily="34" charset="0"/>
              <a:buChar char="•"/>
            </a:pPr>
            <a:r>
              <a:rPr lang="fr-FR" dirty="0"/>
              <a:t>Appelé « Hyperviseur de type 1 » </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Système d’exploitation à part entière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Noyau système léger et optimisé</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Permet l’exécution d’OS natifs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Plus de performance et stabilité</a:t>
            </a:r>
          </a:p>
          <a:p>
            <a:pPr algn="just"/>
            <a:endParaRPr lang="fr-FR" dirty="0"/>
          </a:p>
          <a:p>
            <a:pPr algn="just"/>
            <a:r>
              <a:rPr lang="fr-FR" dirty="0"/>
              <a:t>Exemple  : XEN, </a:t>
            </a:r>
            <a:r>
              <a:rPr lang="fr-FR" dirty="0" err="1"/>
              <a:t>Vmware</a:t>
            </a:r>
            <a:r>
              <a:rPr lang="fr-FR" dirty="0"/>
              <a:t> vSphere.</a:t>
            </a:r>
          </a:p>
        </p:txBody>
      </p:sp>
      <p:pic>
        <p:nvPicPr>
          <p:cNvPr id="5" name="Image 4">
            <a:extLst>
              <a:ext uri="{FF2B5EF4-FFF2-40B4-BE49-F238E27FC236}">
                <a16:creationId xmlns:a16="http://schemas.microsoft.com/office/drawing/2014/main" id="{BBCF8BFF-1C85-9C47-F46C-6168918A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083" y="2564904"/>
            <a:ext cx="5439492" cy="3721757"/>
          </a:xfrm>
          <a:prstGeom prst="rect">
            <a:avLst/>
          </a:prstGeom>
        </p:spPr>
      </p:pic>
    </p:spTree>
    <p:extLst>
      <p:ext uri="{BB962C8B-B14F-4D97-AF65-F5344CB8AC3E}">
        <p14:creationId xmlns:p14="http://schemas.microsoft.com/office/powerpoint/2010/main" val="274683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r>
              <a:rPr lang="fr-FR" dirty="0"/>
              <a:t>3. Jeux d’instructions</a:t>
            </a:r>
            <a:br>
              <a:rPr lang="fr-FR" dirty="0"/>
            </a:br>
            <a:endParaRPr lang="fr-FR" dirty="0"/>
          </a:p>
        </p:txBody>
      </p:sp>
    </p:spTree>
    <p:extLst>
      <p:ext uri="{BB962C8B-B14F-4D97-AF65-F5344CB8AC3E}">
        <p14:creationId xmlns:p14="http://schemas.microsoft.com/office/powerpoint/2010/main" val="3957040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AMD-V et Intel VT-x</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15</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755542" y="1700808"/>
            <a:ext cx="10945216" cy="923330"/>
          </a:xfrm>
          <a:prstGeom prst="rect">
            <a:avLst/>
          </a:prstGeom>
          <a:noFill/>
        </p:spPr>
        <p:txBody>
          <a:bodyPr wrap="square">
            <a:spAutoFit/>
          </a:bodyPr>
          <a:lstStyle/>
          <a:p>
            <a:pPr marL="285750" indent="-285750" algn="just">
              <a:buFont typeface="Arial" panose="020B0604020202020204" pitchFamily="34" charset="0"/>
              <a:buChar char="•"/>
            </a:pPr>
            <a:r>
              <a:rPr lang="fr-FR" dirty="0"/>
              <a:t>Vérifier la compatibilité de vos processeurs avec ces jeux d’instructions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Activation dans le BIOS : </a:t>
            </a:r>
            <a:r>
              <a:rPr lang="fr-FR" dirty="0">
                <a:hlinkClick r:id="rId3"/>
              </a:rPr>
              <a:t>https://lecrabeinfo.net/activer-la-virtualisation-intel-vt-x-amd-v-dans-le-bios-uefi.html</a:t>
            </a:r>
            <a:endParaRPr lang="fr-FR" dirty="0"/>
          </a:p>
        </p:txBody>
      </p:sp>
      <p:pic>
        <p:nvPicPr>
          <p:cNvPr id="5" name="Image 4" descr="Une image contenant texte&#10;&#10;Description générée automatiquement">
            <a:extLst>
              <a:ext uri="{FF2B5EF4-FFF2-40B4-BE49-F238E27FC236}">
                <a16:creationId xmlns:a16="http://schemas.microsoft.com/office/drawing/2014/main" id="{76EC1432-A0D6-3A75-C58D-20C42B5059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9146"/>
          <a:stretch/>
        </p:blipFill>
        <p:spPr>
          <a:xfrm>
            <a:off x="3131806" y="2935088"/>
            <a:ext cx="6192688" cy="3834045"/>
          </a:xfrm>
          <a:prstGeom prst="rect">
            <a:avLst/>
          </a:prstGeom>
        </p:spPr>
      </p:pic>
    </p:spTree>
    <p:extLst>
      <p:ext uri="{BB962C8B-B14F-4D97-AF65-F5344CB8AC3E}">
        <p14:creationId xmlns:p14="http://schemas.microsoft.com/office/powerpoint/2010/main" val="415775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r>
              <a:rPr lang="fr-FR" dirty="0"/>
              <a:t>4. Préparation de l’environnement de LAB</a:t>
            </a:r>
            <a:br>
              <a:rPr lang="fr-FR" dirty="0"/>
            </a:br>
            <a:endParaRPr lang="fr-FR" dirty="0"/>
          </a:p>
        </p:txBody>
      </p:sp>
    </p:spTree>
    <p:extLst>
      <p:ext uri="{BB962C8B-B14F-4D97-AF65-F5344CB8AC3E}">
        <p14:creationId xmlns:p14="http://schemas.microsoft.com/office/powerpoint/2010/main" val="36098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Installation de votre hyperviseur</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17</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460495" y="1617845"/>
            <a:ext cx="11239181" cy="3693319"/>
          </a:xfrm>
          <a:prstGeom prst="rect">
            <a:avLst/>
          </a:prstGeom>
          <a:noFill/>
        </p:spPr>
        <p:txBody>
          <a:bodyPr wrap="square">
            <a:spAutoFit/>
          </a:bodyPr>
          <a:lstStyle/>
          <a:p>
            <a:pPr marL="285750" indent="-285750" algn="just">
              <a:buFont typeface="Arial" panose="020B0604020202020204" pitchFamily="34" charset="0"/>
              <a:buChar char="•"/>
            </a:pPr>
            <a:r>
              <a:rPr lang="fr-FR" b="1" dirty="0" err="1"/>
              <a:t>Virtualbox</a:t>
            </a:r>
            <a:r>
              <a:rPr lang="fr-FR" dirty="0"/>
              <a:t> : </a:t>
            </a:r>
            <a:r>
              <a:rPr lang="fr-FR" dirty="0">
                <a:hlinkClick r:id="rId3"/>
              </a:rPr>
              <a:t>https://www.virtualbox.org/wiki/Downloads</a:t>
            </a:r>
            <a:r>
              <a:rPr lang="fr-FR" dirty="0"/>
              <a:t> </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a:p>
            <a:pPr algn="just"/>
            <a:endParaRPr lang="fr-FR" dirty="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b="1" dirty="0" err="1"/>
              <a:t>Vmware</a:t>
            </a:r>
            <a:r>
              <a:rPr lang="fr-FR" b="1" dirty="0"/>
              <a:t> Workstation </a:t>
            </a:r>
            <a:r>
              <a:rPr lang="fr-FR" dirty="0"/>
              <a:t>: </a:t>
            </a:r>
            <a:r>
              <a:rPr lang="fr-FR" dirty="0">
                <a:hlinkClick r:id="rId4"/>
              </a:rPr>
              <a:t>https://www.vmware.com/fr/products/workstation-pro/workstation-pro-evaluation.html </a:t>
            </a:r>
            <a:endParaRPr lang="fr-FR" dirty="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a:p>
            <a:pPr algn="just"/>
            <a:endParaRPr lang="fr-FR" dirty="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b="1" dirty="0" err="1"/>
              <a:t>Vmware</a:t>
            </a:r>
            <a:r>
              <a:rPr lang="fr-FR" b="1" dirty="0"/>
              <a:t> Fusion </a:t>
            </a:r>
            <a:r>
              <a:rPr lang="fr-FR" dirty="0"/>
              <a:t>: </a:t>
            </a:r>
            <a:r>
              <a:rPr lang="fr-FR" dirty="0">
                <a:hlinkClick r:id="rId5"/>
              </a:rPr>
              <a:t>https://www.vmware.com/fr/products/fusion/fusion-evaluation.html</a:t>
            </a:r>
            <a:r>
              <a:rPr lang="fr-FR" dirty="0"/>
              <a:t> </a:t>
            </a:r>
          </a:p>
        </p:txBody>
      </p:sp>
      <p:pic>
        <p:nvPicPr>
          <p:cNvPr id="6" name="Image 5">
            <a:extLst>
              <a:ext uri="{FF2B5EF4-FFF2-40B4-BE49-F238E27FC236}">
                <a16:creationId xmlns:a16="http://schemas.microsoft.com/office/drawing/2014/main" id="{8F04E001-106E-93CC-0F18-EFCC999BD9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79150" y="1381750"/>
            <a:ext cx="1629418" cy="1629418"/>
          </a:xfrm>
          <a:prstGeom prst="rect">
            <a:avLst/>
          </a:prstGeom>
        </p:spPr>
      </p:pic>
      <p:pic>
        <p:nvPicPr>
          <p:cNvPr id="10" name="Image 9">
            <a:extLst>
              <a:ext uri="{FF2B5EF4-FFF2-40B4-BE49-F238E27FC236}">
                <a16:creationId xmlns:a16="http://schemas.microsoft.com/office/drawing/2014/main" id="{06D1F81E-6982-9417-C0BA-6BE405FCC5B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3775" t="3800" r="13775" b="3800"/>
          <a:stretch/>
        </p:blipFill>
        <p:spPr>
          <a:xfrm>
            <a:off x="9696400" y="5311164"/>
            <a:ext cx="1430922" cy="1368708"/>
          </a:xfrm>
          <a:prstGeom prst="rect">
            <a:avLst/>
          </a:prstGeom>
        </p:spPr>
      </p:pic>
      <p:pic>
        <p:nvPicPr>
          <p:cNvPr id="8" name="Image 7">
            <a:extLst>
              <a:ext uri="{FF2B5EF4-FFF2-40B4-BE49-F238E27FC236}">
                <a16:creationId xmlns:a16="http://schemas.microsoft.com/office/drawing/2014/main" id="{998FDED5-DDCF-C0E6-A409-FF9F34AF4DD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96400" y="3586416"/>
            <a:ext cx="1288014" cy="1286404"/>
          </a:xfrm>
          <a:prstGeom prst="rect">
            <a:avLst/>
          </a:prstGeom>
        </p:spPr>
      </p:pic>
      <p:pic>
        <p:nvPicPr>
          <p:cNvPr id="12" name="Image 11" descr="Une image contenant bâtiment&#10;&#10;Description générée automatiquement">
            <a:extLst>
              <a:ext uri="{FF2B5EF4-FFF2-40B4-BE49-F238E27FC236}">
                <a16:creationId xmlns:a16="http://schemas.microsoft.com/office/drawing/2014/main" id="{5136005D-5061-866E-83F7-A97396603F2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54289" y="4034549"/>
            <a:ext cx="678170" cy="678170"/>
          </a:xfrm>
          <a:prstGeom prst="rect">
            <a:avLst/>
          </a:prstGeom>
        </p:spPr>
      </p:pic>
      <p:pic>
        <p:nvPicPr>
          <p:cNvPr id="15" name="Image 14">
            <a:extLst>
              <a:ext uri="{FF2B5EF4-FFF2-40B4-BE49-F238E27FC236}">
                <a16:creationId xmlns:a16="http://schemas.microsoft.com/office/drawing/2014/main" id="{9085A555-9FDA-C90F-63F8-D849F56232D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67334" y="3933056"/>
            <a:ext cx="678170" cy="840190"/>
          </a:xfrm>
          <a:prstGeom prst="rect">
            <a:avLst/>
          </a:prstGeom>
        </p:spPr>
      </p:pic>
      <p:pic>
        <p:nvPicPr>
          <p:cNvPr id="17" name="Image 16">
            <a:extLst>
              <a:ext uri="{FF2B5EF4-FFF2-40B4-BE49-F238E27FC236}">
                <a16:creationId xmlns:a16="http://schemas.microsoft.com/office/drawing/2014/main" id="{15322553-19E9-47E9-90AD-8AACA187F2D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91876" y="2002335"/>
            <a:ext cx="705912" cy="678169"/>
          </a:xfrm>
          <a:prstGeom prst="rect">
            <a:avLst/>
          </a:prstGeom>
        </p:spPr>
      </p:pic>
      <p:pic>
        <p:nvPicPr>
          <p:cNvPr id="18" name="Image 17" descr="Une image contenant bâtiment&#10;&#10;Description générée automatiquement">
            <a:extLst>
              <a:ext uri="{FF2B5EF4-FFF2-40B4-BE49-F238E27FC236}">
                <a16:creationId xmlns:a16="http://schemas.microsoft.com/office/drawing/2014/main" id="{521D24D2-2C9C-D304-2E61-AB3B4E18D22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35940" y="2000046"/>
            <a:ext cx="678169" cy="678169"/>
          </a:xfrm>
          <a:prstGeom prst="rect">
            <a:avLst/>
          </a:prstGeom>
        </p:spPr>
      </p:pic>
      <p:pic>
        <p:nvPicPr>
          <p:cNvPr id="19" name="Image 18">
            <a:extLst>
              <a:ext uri="{FF2B5EF4-FFF2-40B4-BE49-F238E27FC236}">
                <a16:creationId xmlns:a16="http://schemas.microsoft.com/office/drawing/2014/main" id="{E4EBFBD7-FD95-B4E4-308C-706A9F2054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67334" y="1863253"/>
            <a:ext cx="678169" cy="840189"/>
          </a:xfrm>
          <a:prstGeom prst="rect">
            <a:avLst/>
          </a:prstGeom>
        </p:spPr>
      </p:pic>
      <p:pic>
        <p:nvPicPr>
          <p:cNvPr id="20" name="Image 19">
            <a:extLst>
              <a:ext uri="{FF2B5EF4-FFF2-40B4-BE49-F238E27FC236}">
                <a16:creationId xmlns:a16="http://schemas.microsoft.com/office/drawing/2014/main" id="{C724761D-9909-9308-211C-DC746517131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532459" y="5650246"/>
            <a:ext cx="705912" cy="678169"/>
          </a:xfrm>
          <a:prstGeom prst="rect">
            <a:avLst/>
          </a:prstGeom>
        </p:spPr>
      </p:pic>
    </p:spTree>
    <p:extLst>
      <p:ext uri="{BB962C8B-B14F-4D97-AF65-F5344CB8AC3E}">
        <p14:creationId xmlns:p14="http://schemas.microsoft.com/office/powerpoint/2010/main" val="3307299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normAutofit fontScale="90000"/>
          </a:bodyPr>
          <a:lstStyle/>
          <a:p>
            <a:pPr rtl="0"/>
            <a:r>
              <a:rPr lang="fr-FR" dirty="0"/>
              <a:t>Activation </a:t>
            </a:r>
            <a:r>
              <a:rPr lang="fr-FR" dirty="0" err="1"/>
              <a:t>Vmware</a:t>
            </a:r>
            <a:r>
              <a:rPr lang="fr-FR" dirty="0"/>
              <a:t> Workstation/Fusion Pro</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18</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460495" y="1617845"/>
            <a:ext cx="11239181" cy="2585323"/>
          </a:xfrm>
          <a:prstGeom prst="rect">
            <a:avLst/>
          </a:prstGeom>
          <a:noFill/>
        </p:spPr>
        <p:txBody>
          <a:bodyPr wrap="square">
            <a:spAutoFit/>
          </a:bodyPr>
          <a:lstStyle/>
          <a:p>
            <a:pPr marL="285750" indent="-285750" algn="just">
              <a:buFont typeface="Arial" panose="020B0604020202020204" pitchFamily="34" charset="0"/>
              <a:buChar char="•"/>
            </a:pPr>
            <a:r>
              <a:rPr lang="fr-FR" dirty="0"/>
              <a:t>Activation du produit possible via le lien suivant (</a:t>
            </a:r>
            <a:r>
              <a:rPr lang="fr-FR" dirty="0" err="1"/>
              <a:t>Vmware</a:t>
            </a:r>
            <a:r>
              <a:rPr lang="fr-FR" dirty="0"/>
              <a:t> Workstation) : </a:t>
            </a:r>
          </a:p>
          <a:p>
            <a:pPr algn="just"/>
            <a:r>
              <a:rPr lang="fr-FR" dirty="0">
                <a:hlinkClick r:id="rId3"/>
              </a:rPr>
              <a:t>https://gist.github.com/williamgh2019/cc2ad94cc18cb930a0aab42ed8d39e6f</a:t>
            </a:r>
            <a:endParaRPr lang="fr-FR" dirty="0"/>
          </a:p>
          <a:p>
            <a:pPr algn="just"/>
            <a:endParaRPr lang="fr-FR" dirty="0"/>
          </a:p>
          <a:p>
            <a:pPr marL="285750" indent="-285750" algn="just">
              <a:buFont typeface="Arial" panose="020B0604020202020204" pitchFamily="34" charset="0"/>
              <a:buChar char="•"/>
            </a:pPr>
            <a:r>
              <a:rPr lang="fr-FR" dirty="0"/>
              <a:t>Activation du produit possible via le lien suivant (</a:t>
            </a:r>
            <a:r>
              <a:rPr lang="fr-FR" dirty="0" err="1"/>
              <a:t>Vmware</a:t>
            </a:r>
            <a:r>
              <a:rPr lang="fr-FR" dirty="0"/>
              <a:t> Fusion) : </a:t>
            </a:r>
          </a:p>
          <a:p>
            <a:pPr algn="just"/>
            <a:r>
              <a:rPr lang="fr-FR" dirty="0">
                <a:hlinkClick r:id="rId4"/>
              </a:rPr>
              <a:t>https://gist.github.com/ezracb/de0f33ca55e340f43328467e6787b7a9</a:t>
            </a:r>
            <a:endParaRPr lang="fr-FR" dirty="0"/>
          </a:p>
          <a:p>
            <a:pPr algn="just"/>
            <a:endParaRPr lang="fr-FR" dirty="0"/>
          </a:p>
          <a:p>
            <a:pPr algn="just"/>
            <a:endParaRPr lang="fr-FR" dirty="0"/>
          </a:p>
          <a:p>
            <a:pPr algn="just"/>
            <a:r>
              <a:rPr lang="fr-FR" b="1" u="sng" dirty="0"/>
              <a:t>NB : </a:t>
            </a:r>
            <a:r>
              <a:rPr lang="fr-FR" b="1" dirty="0">
                <a:solidFill>
                  <a:srgbClr val="FF0000"/>
                </a:solidFill>
              </a:rPr>
              <a:t>Attention</a:t>
            </a:r>
            <a:r>
              <a:rPr lang="fr-FR" dirty="0"/>
              <a:t>, seul l’utilisation de la plateforme dans un contexte de LAB est possible via cette licence. N’utilisez en aucun cas cette licence dans un environnement de production (ou dans un but commercial). </a:t>
            </a:r>
          </a:p>
        </p:txBody>
      </p:sp>
      <p:pic>
        <p:nvPicPr>
          <p:cNvPr id="10" name="Image 9">
            <a:extLst>
              <a:ext uri="{FF2B5EF4-FFF2-40B4-BE49-F238E27FC236}">
                <a16:creationId xmlns:a16="http://schemas.microsoft.com/office/drawing/2014/main" id="{06D1F81E-6982-9417-C0BA-6BE405FCC5B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775" t="3800" r="13775" b="3800"/>
          <a:stretch/>
        </p:blipFill>
        <p:spPr>
          <a:xfrm>
            <a:off x="6312024" y="4337546"/>
            <a:ext cx="2418720" cy="2313558"/>
          </a:xfrm>
          <a:prstGeom prst="rect">
            <a:avLst/>
          </a:prstGeom>
        </p:spPr>
      </p:pic>
      <p:pic>
        <p:nvPicPr>
          <p:cNvPr id="8" name="Image 7">
            <a:extLst>
              <a:ext uri="{FF2B5EF4-FFF2-40B4-BE49-F238E27FC236}">
                <a16:creationId xmlns:a16="http://schemas.microsoft.com/office/drawing/2014/main" id="{998FDED5-DDCF-C0E6-A409-FF9F34AF4DD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1624" y="4392640"/>
            <a:ext cx="2232248" cy="2229458"/>
          </a:xfrm>
          <a:prstGeom prst="rect">
            <a:avLst/>
          </a:prstGeom>
        </p:spPr>
      </p:pic>
    </p:spTree>
    <p:extLst>
      <p:ext uri="{BB962C8B-B14F-4D97-AF65-F5344CB8AC3E}">
        <p14:creationId xmlns:p14="http://schemas.microsoft.com/office/powerpoint/2010/main" val="269845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normAutofit/>
          </a:bodyPr>
          <a:lstStyle/>
          <a:p>
            <a:pPr rtl="0"/>
            <a:r>
              <a:rPr lang="fr-FR" dirty="0"/>
              <a:t>Le réseau des VM</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19</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1183541" y="1556792"/>
            <a:ext cx="9793088" cy="1754326"/>
          </a:xfrm>
          <a:prstGeom prst="rect">
            <a:avLst/>
          </a:prstGeom>
          <a:noFill/>
        </p:spPr>
        <p:txBody>
          <a:bodyPr wrap="square">
            <a:spAutoFit/>
          </a:bodyPr>
          <a:lstStyle/>
          <a:p>
            <a:pPr marL="285750" indent="-285750" algn="just">
              <a:buFont typeface="Arial" panose="020B0604020202020204" pitchFamily="34" charset="0"/>
              <a:buChar char="•"/>
            </a:pPr>
            <a:r>
              <a:rPr lang="fr-FR" b="1" dirty="0"/>
              <a:t>Bridge</a:t>
            </a:r>
            <a:r>
              <a:rPr lang="fr-FR" dirty="0"/>
              <a:t> : connexion en pont avec la carte WIFI ou Ethernet . Accès à internet.</a:t>
            </a:r>
          </a:p>
          <a:p>
            <a:pPr algn="just"/>
            <a:r>
              <a:rPr lang="fr-FR" dirty="0"/>
              <a:t>Attention, possibilité de bug avec le réseau YNOV, si besoin, il faut passer en partage de connexion</a:t>
            </a:r>
          </a:p>
          <a:p>
            <a:pPr algn="just"/>
            <a:endParaRPr lang="fr-FR" dirty="0"/>
          </a:p>
          <a:p>
            <a:pPr marL="285750" indent="-285750" algn="just">
              <a:buFont typeface="Arial" panose="020B0604020202020204" pitchFamily="34" charset="0"/>
              <a:buChar char="•"/>
            </a:pPr>
            <a:r>
              <a:rPr lang="fr-FR" b="1" dirty="0"/>
              <a:t>NAT</a:t>
            </a:r>
            <a:r>
              <a:rPr lang="fr-FR" dirty="0"/>
              <a:t> : connexion entre votre PC physique et la VM. Accès à internet.</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b="1" dirty="0"/>
              <a:t>Host-</a:t>
            </a:r>
            <a:r>
              <a:rPr lang="fr-FR" b="1" dirty="0" err="1"/>
              <a:t>Only</a:t>
            </a:r>
            <a:r>
              <a:rPr lang="fr-FR" dirty="0"/>
              <a:t> : connexion entre votre PC physique et la VM. Pas d’accès à internet.</a:t>
            </a:r>
          </a:p>
        </p:txBody>
      </p:sp>
      <p:pic>
        <p:nvPicPr>
          <p:cNvPr id="7" name="Image 6">
            <a:extLst>
              <a:ext uri="{FF2B5EF4-FFF2-40B4-BE49-F238E27FC236}">
                <a16:creationId xmlns:a16="http://schemas.microsoft.com/office/drawing/2014/main" id="{D275DDCE-2EAB-5EA9-5345-5F392D0D81C9}"/>
              </a:ext>
            </a:extLst>
          </p:cNvPr>
          <p:cNvPicPr>
            <a:picLocks noChangeAspect="1"/>
          </p:cNvPicPr>
          <p:nvPr/>
        </p:nvPicPr>
        <p:blipFill rotWithShape="1">
          <a:blip r:embed="rId3"/>
          <a:srcRect l="2523" t="3811" r="3400" b="4093"/>
          <a:stretch/>
        </p:blipFill>
        <p:spPr>
          <a:xfrm>
            <a:off x="3295645" y="3546883"/>
            <a:ext cx="5600709" cy="3171486"/>
          </a:xfrm>
          <a:prstGeom prst="rect">
            <a:avLst/>
          </a:prstGeom>
        </p:spPr>
      </p:pic>
    </p:spTree>
    <p:extLst>
      <p:ext uri="{BB962C8B-B14F-4D97-AF65-F5344CB8AC3E}">
        <p14:creationId xmlns:p14="http://schemas.microsoft.com/office/powerpoint/2010/main" val="37738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Sommaire</a:t>
            </a:r>
          </a:p>
        </p:txBody>
      </p:sp>
      <p:sp>
        <p:nvSpPr>
          <p:cNvPr id="14" name="Espace réservé du contenu 13"/>
          <p:cNvSpPr>
            <a:spLocks noGrp="1"/>
          </p:cNvSpPr>
          <p:nvPr>
            <p:ph idx="1"/>
          </p:nvPr>
        </p:nvSpPr>
        <p:spPr>
          <a:xfrm>
            <a:off x="1524000" y="1756792"/>
            <a:ext cx="9144000" cy="4624536"/>
          </a:xfrm>
        </p:spPr>
        <p:txBody>
          <a:bodyPr rtlCol="0">
            <a:normAutofit/>
          </a:bodyPr>
          <a:lstStyle/>
          <a:p>
            <a:pPr marL="457200" indent="-457200" rtl="0">
              <a:buFont typeface="+mj-lt"/>
              <a:buAutoNum type="arabicPeriod"/>
            </a:pPr>
            <a:r>
              <a:rPr lang="fr-FR" sz="2400" dirty="0"/>
              <a:t>Introduction</a:t>
            </a:r>
          </a:p>
          <a:p>
            <a:pPr marL="457200" indent="-457200" rtl="0">
              <a:buFont typeface="+mj-lt"/>
              <a:buAutoNum type="arabicPeriod"/>
            </a:pPr>
            <a:endParaRPr lang="fr-FR" sz="2400" dirty="0"/>
          </a:p>
          <a:p>
            <a:pPr marL="457200" indent="-457200" rtl="0">
              <a:buFont typeface="+mj-lt"/>
              <a:buAutoNum type="arabicPeriod"/>
            </a:pPr>
            <a:r>
              <a:rPr lang="fr-FR" sz="2400" dirty="0"/>
              <a:t>Les domaines et types de virtualisation</a:t>
            </a:r>
          </a:p>
          <a:p>
            <a:pPr marL="457200" indent="-457200" rtl="0">
              <a:buFont typeface="+mj-lt"/>
              <a:buAutoNum type="arabicPeriod"/>
            </a:pPr>
            <a:endParaRPr lang="fr-FR" sz="2400" dirty="0"/>
          </a:p>
          <a:p>
            <a:pPr marL="457200" indent="-457200" rtl="0">
              <a:buFont typeface="+mj-lt"/>
              <a:buAutoNum type="arabicPeriod"/>
            </a:pPr>
            <a:r>
              <a:rPr lang="fr-FR" sz="2400" dirty="0"/>
              <a:t>Jeux d’instructions</a:t>
            </a:r>
          </a:p>
          <a:p>
            <a:pPr marL="457200" indent="-457200" rtl="0">
              <a:buFont typeface="+mj-lt"/>
              <a:buAutoNum type="arabicPeriod"/>
            </a:pPr>
            <a:endParaRPr lang="fr-FR" sz="2400" dirty="0"/>
          </a:p>
          <a:p>
            <a:pPr marL="457200" indent="-457200" rtl="0">
              <a:buFont typeface="+mj-lt"/>
              <a:buAutoNum type="arabicPeriod"/>
            </a:pPr>
            <a:r>
              <a:rPr lang="fr-FR" sz="2400" dirty="0"/>
              <a:t>Préparation de l’environnement de LAB</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2</a:t>
            </a:fld>
            <a:endParaRPr lang="fr-F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r>
              <a:rPr lang="fr-FR" sz="5400" dirty="0"/>
              <a:t>1. Introduction</a:t>
            </a:r>
            <a:br>
              <a:rPr lang="fr-FR" sz="5400" dirty="0"/>
            </a:br>
            <a:endParaRPr lang="fr-FR" dirty="0"/>
          </a:p>
        </p:txBody>
      </p:sp>
    </p:spTree>
    <p:extLst>
      <p:ext uri="{BB962C8B-B14F-4D97-AF65-F5344CB8AC3E}">
        <p14:creationId xmlns:p14="http://schemas.microsoft.com/office/powerpoint/2010/main" val="344443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La virtualisation</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4</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1466865" y="1844824"/>
            <a:ext cx="9361040" cy="1477328"/>
          </a:xfrm>
          <a:prstGeom prst="rect">
            <a:avLst/>
          </a:prstGeom>
          <a:noFill/>
        </p:spPr>
        <p:txBody>
          <a:bodyPr wrap="square">
            <a:spAutoFit/>
          </a:bodyPr>
          <a:lstStyle/>
          <a:p>
            <a:pPr algn="just"/>
            <a:r>
              <a:rPr lang="fr-FR" dirty="0">
                <a:effectLst/>
              </a:rPr>
              <a:t>La virtualisation consiste, en informatique, à exécuter sur une machine hôte, dans un environnement isolé, des systèmes d'exploitation1 — on parle alors de virtualisation système — ou des applications2 — on parle alors de virtualisation applicative. Ces ordinateurs virtuels sont appelés serveur privé virtuel (Virtual </a:t>
            </a:r>
            <a:r>
              <a:rPr lang="fr-FR" dirty="0" err="1">
                <a:effectLst/>
              </a:rPr>
              <a:t>Private</a:t>
            </a:r>
            <a:r>
              <a:rPr lang="fr-FR" dirty="0">
                <a:effectLst/>
              </a:rPr>
              <a:t> Server ou VPS) ou encore environnement virtuel (Virtual </a:t>
            </a:r>
            <a:r>
              <a:rPr lang="fr-FR" dirty="0" err="1">
                <a:effectLst/>
              </a:rPr>
              <a:t>Environment</a:t>
            </a:r>
            <a:r>
              <a:rPr lang="fr-FR" dirty="0">
                <a:effectLst/>
              </a:rPr>
              <a:t> ou VE).</a:t>
            </a:r>
            <a:endParaRPr lang="fr-FR" dirty="0"/>
          </a:p>
        </p:txBody>
      </p:sp>
      <p:pic>
        <p:nvPicPr>
          <p:cNvPr id="5" name="Graphique 4" descr="Guillemet ouvert avec un remplissage uni">
            <a:extLst>
              <a:ext uri="{FF2B5EF4-FFF2-40B4-BE49-F238E27FC236}">
                <a16:creationId xmlns:a16="http://schemas.microsoft.com/office/drawing/2014/main" id="{B1EB3F22-B25F-2F20-7307-424D1519DC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1384" y="1387624"/>
            <a:ext cx="914400" cy="914400"/>
          </a:xfrm>
          <a:prstGeom prst="rect">
            <a:avLst/>
          </a:prstGeom>
        </p:spPr>
      </p:pic>
      <p:pic>
        <p:nvPicPr>
          <p:cNvPr id="6" name="Graphique 5" descr="Guillemet ouvert avec un remplissage uni">
            <a:extLst>
              <a:ext uri="{FF2B5EF4-FFF2-40B4-BE49-F238E27FC236}">
                <a16:creationId xmlns:a16="http://schemas.microsoft.com/office/drawing/2014/main" id="{6FD44040-A7E9-B979-4493-B02176B6FE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0" y="2864952"/>
            <a:ext cx="914400" cy="914400"/>
          </a:xfrm>
          <a:prstGeom prst="rect">
            <a:avLst/>
          </a:prstGeom>
        </p:spPr>
      </p:pic>
      <p:sp>
        <p:nvSpPr>
          <p:cNvPr id="8" name="ZoneTexte 7">
            <a:extLst>
              <a:ext uri="{FF2B5EF4-FFF2-40B4-BE49-F238E27FC236}">
                <a16:creationId xmlns:a16="http://schemas.microsoft.com/office/drawing/2014/main" id="{5DA958E5-5DC1-C26F-020C-2679AED08FFA}"/>
              </a:ext>
            </a:extLst>
          </p:cNvPr>
          <p:cNvSpPr txBox="1"/>
          <p:nvPr/>
        </p:nvSpPr>
        <p:spPr>
          <a:xfrm>
            <a:off x="8595657" y="3662447"/>
            <a:ext cx="2232248" cy="307777"/>
          </a:xfrm>
          <a:prstGeom prst="rect">
            <a:avLst/>
          </a:prstGeom>
          <a:noFill/>
        </p:spPr>
        <p:txBody>
          <a:bodyPr wrap="square">
            <a:spAutoFit/>
          </a:bodyPr>
          <a:lstStyle/>
          <a:p>
            <a:r>
              <a:rPr lang="fr-FR" sz="1400" dirty="0">
                <a:effectLst>
                  <a:outerShdw blurRad="38100" dist="38100" dir="2700000" algn="tl">
                    <a:srgbClr val="000000">
                      <a:alpha val="43137"/>
                    </a:srgbClr>
                  </a:outerShdw>
                </a:effectLst>
              </a:rPr>
              <a:t>https://fr.wikipedia.org/</a:t>
            </a:r>
          </a:p>
        </p:txBody>
      </p:sp>
      <p:pic>
        <p:nvPicPr>
          <p:cNvPr id="10" name="Image 9">
            <a:extLst>
              <a:ext uri="{FF2B5EF4-FFF2-40B4-BE49-F238E27FC236}">
                <a16:creationId xmlns:a16="http://schemas.microsoft.com/office/drawing/2014/main" id="{3DED626C-22B8-4BDF-A64C-AD31B32F6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1744" y="3662447"/>
            <a:ext cx="4186436" cy="2675133"/>
          </a:xfrm>
          <a:prstGeom prst="rect">
            <a:avLst/>
          </a:prstGeom>
        </p:spPr>
      </p:pic>
    </p:spTree>
    <p:extLst>
      <p:ext uri="{BB962C8B-B14F-4D97-AF65-F5344CB8AC3E}">
        <p14:creationId xmlns:p14="http://schemas.microsoft.com/office/powerpoint/2010/main" val="43438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Les processeurs</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5</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1466865" y="1844824"/>
            <a:ext cx="9361040" cy="1477328"/>
          </a:xfrm>
          <a:prstGeom prst="rect">
            <a:avLst/>
          </a:prstGeom>
          <a:noFill/>
        </p:spPr>
        <p:txBody>
          <a:bodyPr wrap="square">
            <a:spAutoFit/>
          </a:bodyPr>
          <a:lstStyle/>
          <a:p>
            <a:pPr marL="285750" indent="-285750" algn="just">
              <a:buFont typeface="Arial" panose="020B0604020202020204" pitchFamily="34" charset="0"/>
              <a:buChar char="•"/>
            </a:pPr>
            <a:r>
              <a:rPr lang="fr-FR" dirty="0"/>
              <a:t>Cadence des processeurs élevés : ~ 4Ghz</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Apparition du </a:t>
            </a:r>
            <a:r>
              <a:rPr lang="fr-FR" dirty="0" err="1"/>
              <a:t>multi-cœur</a:t>
            </a:r>
            <a:r>
              <a:rPr lang="fr-FR" dirty="0"/>
              <a:t> : 1 processeur avec 4 cœurs physiques (plus de performance)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Evolution avec l’hyper-threading : 1 cœur physique = 2 cœurs logiques</a:t>
            </a:r>
          </a:p>
        </p:txBody>
      </p:sp>
      <p:pic>
        <p:nvPicPr>
          <p:cNvPr id="7" name="Image 6" descr="Une image contenant table&#10;&#10;Description générée automatiquement">
            <a:extLst>
              <a:ext uri="{FF2B5EF4-FFF2-40B4-BE49-F238E27FC236}">
                <a16:creationId xmlns:a16="http://schemas.microsoft.com/office/drawing/2014/main" id="{9419F332-ACEC-61D8-6B3F-E125F6D31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250" y="3566884"/>
            <a:ext cx="6293500" cy="2736304"/>
          </a:xfrm>
          <a:prstGeom prst="rect">
            <a:avLst/>
          </a:prstGeom>
        </p:spPr>
      </p:pic>
    </p:spTree>
    <p:extLst>
      <p:ext uri="{BB962C8B-B14F-4D97-AF65-F5344CB8AC3E}">
        <p14:creationId xmlns:p14="http://schemas.microsoft.com/office/powerpoint/2010/main" val="271398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La terminologie</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6</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1477617" y="1844824"/>
            <a:ext cx="9361040" cy="2031325"/>
          </a:xfrm>
          <a:prstGeom prst="rect">
            <a:avLst/>
          </a:prstGeom>
          <a:noFill/>
        </p:spPr>
        <p:txBody>
          <a:bodyPr wrap="square">
            <a:spAutoFit/>
          </a:bodyPr>
          <a:lstStyle/>
          <a:p>
            <a:pPr marL="285750" indent="-285750" algn="just">
              <a:buFont typeface="Arial" panose="020B0604020202020204" pitchFamily="34" charset="0"/>
              <a:buChar char="•"/>
            </a:pPr>
            <a:r>
              <a:rPr lang="fr-FR" dirty="0"/>
              <a:t>« Host » : le système hôte est l’OS principal de l’ordinateur / serveur.</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 Guest » : le système invité est l’OS installé à l’</a:t>
            </a:r>
            <a:r>
              <a:rPr lang="fr-FR" dirty="0" err="1"/>
              <a:t>interieur</a:t>
            </a:r>
            <a:r>
              <a:rPr lang="fr-FR" dirty="0"/>
              <a:t> d’une machine virtuelle.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 VM » : la machine virtuelle est un ordinateur virtuel qui utilise un système invité.</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 VPS » : une machine virtuelle est également Virtual </a:t>
            </a:r>
            <a:r>
              <a:rPr lang="fr-FR" dirty="0" err="1"/>
              <a:t>Private</a:t>
            </a:r>
            <a:r>
              <a:rPr lang="fr-FR" dirty="0"/>
              <a:t> Server.</a:t>
            </a:r>
          </a:p>
        </p:txBody>
      </p:sp>
      <p:pic>
        <p:nvPicPr>
          <p:cNvPr id="5" name="Image 4">
            <a:extLst>
              <a:ext uri="{FF2B5EF4-FFF2-40B4-BE49-F238E27FC236}">
                <a16:creationId xmlns:a16="http://schemas.microsoft.com/office/drawing/2014/main" id="{F44933E4-77B3-A9BC-0491-31AABE480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6056" y="4129281"/>
            <a:ext cx="4199887" cy="2524651"/>
          </a:xfrm>
          <a:prstGeom prst="rect">
            <a:avLst/>
          </a:prstGeom>
        </p:spPr>
      </p:pic>
    </p:spTree>
    <p:extLst>
      <p:ext uri="{BB962C8B-B14F-4D97-AF65-F5344CB8AC3E}">
        <p14:creationId xmlns:p14="http://schemas.microsoft.com/office/powerpoint/2010/main" val="96623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Les intérêts</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7</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1343472" y="2219037"/>
            <a:ext cx="4978423" cy="2585323"/>
          </a:xfrm>
          <a:prstGeom prst="rect">
            <a:avLst/>
          </a:prstGeom>
          <a:noFill/>
        </p:spPr>
        <p:txBody>
          <a:bodyPr wrap="square">
            <a:spAutoFit/>
          </a:bodyPr>
          <a:lstStyle/>
          <a:p>
            <a:pPr marL="285750" indent="-285750" algn="just">
              <a:buFont typeface="Arial" panose="020B0604020202020204" pitchFamily="34" charset="0"/>
              <a:buChar char="•"/>
            </a:pPr>
            <a:r>
              <a:rPr lang="fr-FR" dirty="0"/>
              <a:t>Optimisation des ressources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Facilité d’installation et de migration</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Economie hardware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Meilleur sécurisation (isolation des systèmes)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Facilité de mise en œuvre de PRA/PCA</a:t>
            </a:r>
          </a:p>
        </p:txBody>
      </p:sp>
      <p:pic>
        <p:nvPicPr>
          <p:cNvPr id="8" name="Image 7">
            <a:extLst>
              <a:ext uri="{FF2B5EF4-FFF2-40B4-BE49-F238E27FC236}">
                <a16:creationId xmlns:a16="http://schemas.microsoft.com/office/drawing/2014/main" id="{8D5C529D-8672-A370-6152-47E9CD29C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164" y="1844823"/>
            <a:ext cx="4629150" cy="3333750"/>
          </a:xfrm>
          <a:prstGeom prst="rect">
            <a:avLst/>
          </a:prstGeom>
        </p:spPr>
      </p:pic>
    </p:spTree>
    <p:extLst>
      <p:ext uri="{BB962C8B-B14F-4D97-AF65-F5344CB8AC3E}">
        <p14:creationId xmlns:p14="http://schemas.microsoft.com/office/powerpoint/2010/main" val="285147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r>
              <a:rPr lang="fr-FR" dirty="0"/>
              <a:t>2. Les domaines et types de virtualisation</a:t>
            </a:r>
          </a:p>
        </p:txBody>
      </p:sp>
    </p:spTree>
    <p:extLst>
      <p:ext uri="{BB962C8B-B14F-4D97-AF65-F5344CB8AC3E}">
        <p14:creationId xmlns:p14="http://schemas.microsoft.com/office/powerpoint/2010/main" val="266161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739552"/>
          </a:xfrm>
        </p:spPr>
        <p:txBody>
          <a:bodyPr rtlCol="0"/>
          <a:lstStyle/>
          <a:p>
            <a:pPr rtl="0"/>
            <a:r>
              <a:rPr lang="fr-FR" dirty="0"/>
              <a:t>Les domaines</a:t>
            </a:r>
          </a:p>
        </p:txBody>
      </p:sp>
      <p:sp>
        <p:nvSpPr>
          <p:cNvPr id="4" name="Espace réservé du numéro de diapositive 3">
            <a:extLst>
              <a:ext uri="{FF2B5EF4-FFF2-40B4-BE49-F238E27FC236}">
                <a16:creationId xmlns:a16="http://schemas.microsoft.com/office/drawing/2014/main" id="{637BE2A0-A334-4D40-8E36-F6D4EEF6EE16}"/>
              </a:ext>
            </a:extLst>
          </p:cNvPr>
          <p:cNvSpPr>
            <a:spLocks noGrp="1"/>
          </p:cNvSpPr>
          <p:nvPr>
            <p:ph type="sldNum" sz="quarter" idx="12"/>
          </p:nvPr>
        </p:nvSpPr>
        <p:spPr/>
        <p:txBody>
          <a:bodyPr/>
          <a:lstStyle/>
          <a:p>
            <a:fld id="{E31375A4-56A4-47D6-9801-1991572033F7}" type="slidenum">
              <a:rPr lang="fr-FR" smtClean="0"/>
              <a:pPr/>
              <a:t>9</a:t>
            </a:fld>
            <a:endParaRPr lang="fr-FR" dirty="0"/>
          </a:p>
        </p:txBody>
      </p:sp>
      <p:sp>
        <p:nvSpPr>
          <p:cNvPr id="3" name="ZoneTexte 2">
            <a:extLst>
              <a:ext uri="{FF2B5EF4-FFF2-40B4-BE49-F238E27FC236}">
                <a16:creationId xmlns:a16="http://schemas.microsoft.com/office/drawing/2014/main" id="{39C33508-746C-31E1-94A5-F13B82732202}"/>
              </a:ext>
            </a:extLst>
          </p:cNvPr>
          <p:cNvSpPr txBox="1"/>
          <p:nvPr/>
        </p:nvSpPr>
        <p:spPr>
          <a:xfrm>
            <a:off x="983432" y="2146197"/>
            <a:ext cx="4978423" cy="2031325"/>
          </a:xfrm>
          <a:prstGeom prst="rect">
            <a:avLst/>
          </a:prstGeom>
          <a:noFill/>
        </p:spPr>
        <p:txBody>
          <a:bodyPr wrap="square">
            <a:spAutoFit/>
          </a:bodyPr>
          <a:lstStyle/>
          <a:p>
            <a:pPr marL="285750" indent="-285750" algn="just">
              <a:buFont typeface="Arial" panose="020B0604020202020204" pitchFamily="34" charset="0"/>
              <a:buChar char="•"/>
            </a:pPr>
            <a:r>
              <a:rPr lang="fr-FR" dirty="0"/>
              <a:t>Virtualisation de serveur</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Virtualisation d’applications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Virtualisation de réseau (vlan)</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Virtualisation du stockage (</a:t>
            </a:r>
            <a:r>
              <a:rPr lang="fr-FR" dirty="0" err="1"/>
              <a:t>vSAN</a:t>
            </a:r>
            <a:r>
              <a:rPr lang="fr-FR" dirty="0"/>
              <a:t> de </a:t>
            </a:r>
            <a:r>
              <a:rPr lang="fr-FR" dirty="0" err="1"/>
              <a:t>Vmware</a:t>
            </a:r>
            <a:r>
              <a:rPr lang="fr-FR" dirty="0"/>
              <a:t>)</a:t>
            </a:r>
          </a:p>
        </p:txBody>
      </p:sp>
      <p:pic>
        <p:nvPicPr>
          <p:cNvPr id="5" name="Image 4">
            <a:extLst>
              <a:ext uri="{FF2B5EF4-FFF2-40B4-BE49-F238E27FC236}">
                <a16:creationId xmlns:a16="http://schemas.microsoft.com/office/drawing/2014/main" id="{DAD75B7D-5BBC-6047-B726-2B789318F8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4695" y="3552106"/>
            <a:ext cx="4255811" cy="2973238"/>
          </a:xfrm>
          <a:prstGeom prst="rect">
            <a:avLst/>
          </a:prstGeom>
        </p:spPr>
      </p:pic>
      <p:pic>
        <p:nvPicPr>
          <p:cNvPr id="7" name="Image 6">
            <a:extLst>
              <a:ext uri="{FF2B5EF4-FFF2-40B4-BE49-F238E27FC236}">
                <a16:creationId xmlns:a16="http://schemas.microsoft.com/office/drawing/2014/main" id="{51834CBA-F5C8-6193-97A7-CA94662A6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8168" y="406995"/>
            <a:ext cx="4255811" cy="2718656"/>
          </a:xfrm>
          <a:prstGeom prst="rect">
            <a:avLst/>
          </a:prstGeom>
        </p:spPr>
      </p:pic>
    </p:spTree>
    <p:extLst>
      <p:ext uri="{BB962C8B-B14F-4D97-AF65-F5344CB8AC3E}">
        <p14:creationId xmlns:p14="http://schemas.microsoft.com/office/powerpoint/2010/main" val="1802329394"/>
      </p:ext>
    </p:extLst>
  </p:cSld>
  <p:clrMapOvr>
    <a:masterClrMapping/>
  </p:clrMapOvr>
</p:sld>
</file>

<file path=ppt/theme/theme1.xml><?xml version="1.0" encoding="utf-8"?>
<a:theme xmlns:a="http://schemas.openxmlformats.org/drawingml/2006/main" name="Technologie informatique 16: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88_TF02901026_TF02901026.potx" id="{5B96A3B2-8F6C-4C57-AD71-65ECFD3B95A9}" vid="{BBAB43E6-1C62-4FD6-865E-EDACF7274DEC}"/>
    </a:ext>
  </a:extLst>
</a:theme>
</file>

<file path=ppt/theme/theme2.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technologique de circuit imprimé pour professionnels (grand écran)</Template>
  <TotalTime>5934</TotalTime>
  <Words>702</Words>
  <Application>Microsoft Office PowerPoint</Application>
  <PresentationFormat>Grand écran</PresentationFormat>
  <Paragraphs>152</Paragraphs>
  <Slides>19</Slides>
  <Notes>13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Candara</vt:lpstr>
      <vt:lpstr>Consolas</vt:lpstr>
      <vt:lpstr>Technologie informatique 16:9</vt:lpstr>
      <vt:lpstr>Linux - Introduction à la virtualisation</vt:lpstr>
      <vt:lpstr>Sommaire</vt:lpstr>
      <vt:lpstr>1. Introduction </vt:lpstr>
      <vt:lpstr>La virtualisation</vt:lpstr>
      <vt:lpstr>Les processeurs</vt:lpstr>
      <vt:lpstr>La terminologie</vt:lpstr>
      <vt:lpstr>Les intérêts</vt:lpstr>
      <vt:lpstr>2. Les domaines et types de virtualisation</vt:lpstr>
      <vt:lpstr>Les domaines</vt:lpstr>
      <vt:lpstr>Les différentes techniques</vt:lpstr>
      <vt:lpstr>Technique 1 : L’isolation</vt:lpstr>
      <vt:lpstr>Technique 2 : La full virtualisation</vt:lpstr>
      <vt:lpstr>Technique 3 : La para virtualisation</vt:lpstr>
      <vt:lpstr>3. Jeux d’instructions </vt:lpstr>
      <vt:lpstr>AMD-V et Intel VT-x</vt:lpstr>
      <vt:lpstr>4. Préparation de l’environnement de LAB </vt:lpstr>
      <vt:lpstr>Installation de votre hyperviseur</vt:lpstr>
      <vt:lpstr>Activation Vmware Workstation/Fusion Pro</vt:lpstr>
      <vt:lpstr>Le réseau des 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Fabio PACE</dc:creator>
  <cp:lastModifiedBy>Fabio Pace</cp:lastModifiedBy>
  <cp:revision>75</cp:revision>
  <dcterms:created xsi:type="dcterms:W3CDTF">2022-02-12T13:50:28Z</dcterms:created>
  <dcterms:modified xsi:type="dcterms:W3CDTF">2022-09-20T14:31:42Z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