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9"/>
  </p:notesMasterIdLst>
  <p:sldIdLst>
    <p:sldId id="314" r:id="rId6"/>
    <p:sldId id="396" r:id="rId7"/>
    <p:sldId id="399" r:id="rId8"/>
    <p:sldId id="400" r:id="rId9"/>
    <p:sldId id="397" r:id="rId10"/>
    <p:sldId id="398" r:id="rId11"/>
    <p:sldId id="401" r:id="rId12"/>
    <p:sldId id="403" r:id="rId13"/>
    <p:sldId id="402" r:id="rId14"/>
    <p:sldId id="404" r:id="rId15"/>
    <p:sldId id="405" r:id="rId16"/>
    <p:sldId id="407" r:id="rId17"/>
    <p:sldId id="406" r:id="rId18"/>
  </p:sldIdLst>
  <p:sldSz cx="9144000" cy="5143500" type="screen16x9"/>
  <p:notesSz cx="6797675"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E4B7176-307E-4659-80BE-F5C00D8932DC}">
          <p14:sldIdLst>
            <p14:sldId id="314"/>
            <p14:sldId id="396"/>
          </p14:sldIdLst>
        </p14:section>
        <p14:section name="Le Langage PHP" id="{AF4B51F5-4424-43FC-80B3-71FE17A0F1DC}">
          <p14:sldIdLst>
            <p14:sldId id="399"/>
            <p14:sldId id="400"/>
            <p14:sldId id="397"/>
            <p14:sldId id="398"/>
          </p14:sldIdLst>
        </p14:section>
        <p14:section name="Comprendre l'execution du PHP" id="{A47AFB8A-07EF-4D7D-ADDB-8D916B354DC1}">
          <p14:sldIdLst>
            <p14:sldId id="401"/>
            <p14:sldId id="403"/>
            <p14:sldId id="402"/>
          </p14:sldIdLst>
        </p14:section>
        <p14:section name="Hello World" id="{C810AEED-E5AB-4FB7-B5FF-BD9C5ECFB9CE}">
          <p14:sldIdLst>
            <p14:sldId id="404"/>
            <p14:sldId id="405"/>
          </p14:sldIdLst>
        </p14:section>
        <p14:section name="SetUp" id="{E6B38BD1-C286-4FD1-B087-E6B33AF579E1}">
          <p14:sldIdLst>
            <p14:sldId id="407"/>
            <p14:sldId id="40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E0"/>
    <a:srgbClr val="05B5EE"/>
    <a:srgbClr val="FF00FF"/>
    <a:srgbClr val="007434"/>
    <a:srgbClr val="00A9E1"/>
    <a:srgbClr val="292430"/>
    <a:srgbClr val="424251"/>
    <a:srgbClr val="82302E"/>
    <a:srgbClr val="2A5F9A"/>
    <a:srgbClr val="2E6A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DC66D5-F1DE-48CE-8409-350A9A71FCFE}" v="86" dt="2023-10-11T09:05:01.43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84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émi Bourdillon" userId="e603120d-d01e-4b75-a151-92153171ee65" providerId="ADAL" clId="{172488EF-AB1A-4042-99D6-4D32778E1AC9}"/>
    <pc:docChg chg="undo custSel addSld delSld modSld sldOrd addSection modSection">
      <pc:chgData name="Rémi Bourdillon" userId="e603120d-d01e-4b75-a151-92153171ee65" providerId="ADAL" clId="{172488EF-AB1A-4042-99D6-4D32778E1AC9}" dt="2023-05-29T14:41:43.170" v="6621" actId="108"/>
      <pc:docMkLst>
        <pc:docMk/>
      </pc:docMkLst>
      <pc:sldChg chg="modSp mod">
        <pc:chgData name="Rémi Bourdillon" userId="e603120d-d01e-4b75-a151-92153171ee65" providerId="ADAL" clId="{172488EF-AB1A-4042-99D6-4D32778E1AC9}" dt="2023-05-22T17:19:57.832" v="34" actId="14100"/>
        <pc:sldMkLst>
          <pc:docMk/>
          <pc:sldMk cId="3105275053" sldId="314"/>
        </pc:sldMkLst>
        <pc:spChg chg="mod">
          <ac:chgData name="Rémi Bourdillon" userId="e603120d-d01e-4b75-a151-92153171ee65" providerId="ADAL" clId="{172488EF-AB1A-4042-99D6-4D32778E1AC9}" dt="2023-05-22T17:19:47.659" v="33" actId="20577"/>
          <ac:spMkLst>
            <pc:docMk/>
            <pc:sldMk cId="3105275053" sldId="314"/>
            <ac:spMk id="80" creationId="{A7C10A9F-4742-1848-9C6F-7B9422DD1441}"/>
          </ac:spMkLst>
        </pc:spChg>
        <pc:spChg chg="mod">
          <ac:chgData name="Rémi Bourdillon" userId="e603120d-d01e-4b75-a151-92153171ee65" providerId="ADAL" clId="{172488EF-AB1A-4042-99D6-4D32778E1AC9}" dt="2023-05-22T17:19:57.832" v="34" actId="14100"/>
          <ac:spMkLst>
            <pc:docMk/>
            <pc:sldMk cId="3105275053" sldId="314"/>
            <ac:spMk id="82" creationId="{EC32B75A-4F1D-DD48-8D0B-E216E8975843}"/>
          </ac:spMkLst>
        </pc:spChg>
        <pc:spChg chg="mod">
          <ac:chgData name="Rémi Bourdillon" userId="e603120d-d01e-4b75-a151-92153171ee65" providerId="ADAL" clId="{172488EF-AB1A-4042-99D6-4D32778E1AC9}" dt="2023-05-22T17:19:26.750" v="30" actId="1076"/>
          <ac:spMkLst>
            <pc:docMk/>
            <pc:sldMk cId="3105275053" sldId="314"/>
            <ac:spMk id="89" creationId="{2873BFA5-5E59-464B-9CB7-7F7A753D44D2}"/>
          </ac:spMkLst>
        </pc:spChg>
      </pc:sldChg>
      <pc:sldChg chg="addSp delSp modSp add del mod">
        <pc:chgData name="Rémi Bourdillon" userId="e603120d-d01e-4b75-a151-92153171ee65" providerId="ADAL" clId="{172488EF-AB1A-4042-99D6-4D32778E1AC9}" dt="2023-05-24T09:13:42.617" v="5547" actId="47"/>
        <pc:sldMkLst>
          <pc:docMk/>
          <pc:sldMk cId="1184967504" sldId="317"/>
        </pc:sldMkLst>
        <pc:spChg chg="add mod">
          <ac:chgData name="Rémi Bourdillon" userId="e603120d-d01e-4b75-a151-92153171ee65" providerId="ADAL" clId="{172488EF-AB1A-4042-99D6-4D32778E1AC9}" dt="2023-05-24T09:08:22.665" v="5465" actId="207"/>
          <ac:spMkLst>
            <pc:docMk/>
            <pc:sldMk cId="1184967504" sldId="317"/>
            <ac:spMk id="3" creationId="{67C23EAA-27E4-347E-7844-C4E57EE4D04A}"/>
          </ac:spMkLst>
        </pc:spChg>
        <pc:spChg chg="del mod">
          <ac:chgData name="Rémi Bourdillon" userId="e603120d-d01e-4b75-a151-92153171ee65" providerId="ADAL" clId="{172488EF-AB1A-4042-99D6-4D32778E1AC9}" dt="2023-05-24T09:02:51.252" v="5358" actId="478"/>
          <ac:spMkLst>
            <pc:docMk/>
            <pc:sldMk cId="1184967504" sldId="317"/>
            <ac:spMk id="13" creationId="{BE34DFE0-DC97-47DC-8277-C02380FCDCF0}"/>
          </ac:spMkLst>
        </pc:spChg>
      </pc:sldChg>
      <pc:sldChg chg="addSp modSp add mod">
        <pc:chgData name="Rémi Bourdillon" userId="e603120d-d01e-4b75-a151-92153171ee65" providerId="ADAL" clId="{172488EF-AB1A-4042-99D6-4D32778E1AC9}" dt="2023-05-24T08:58:47.969" v="5328" actId="313"/>
        <pc:sldMkLst>
          <pc:docMk/>
          <pc:sldMk cId="1960029769" sldId="386"/>
        </pc:sldMkLst>
        <pc:spChg chg="add mod">
          <ac:chgData name="Rémi Bourdillon" userId="e603120d-d01e-4b75-a151-92153171ee65" providerId="ADAL" clId="{172488EF-AB1A-4042-99D6-4D32778E1AC9}" dt="2023-05-24T08:58:17.118" v="5324" actId="1076"/>
          <ac:spMkLst>
            <pc:docMk/>
            <pc:sldMk cId="1960029769" sldId="386"/>
            <ac:spMk id="2" creationId="{3BBEEE84-761A-CAF6-CB72-B740DCB52A3F}"/>
          </ac:spMkLst>
        </pc:spChg>
        <pc:spChg chg="mod">
          <ac:chgData name="Rémi Bourdillon" userId="e603120d-d01e-4b75-a151-92153171ee65" providerId="ADAL" clId="{172488EF-AB1A-4042-99D6-4D32778E1AC9}" dt="2023-05-24T08:58:47.969" v="5328" actId="313"/>
          <ac:spMkLst>
            <pc:docMk/>
            <pc:sldMk cId="1960029769" sldId="386"/>
            <ac:spMk id="9" creationId="{FA92E813-5FED-4129-82A0-C88D46E66A7F}"/>
          </ac:spMkLst>
        </pc:spChg>
        <pc:spChg chg="mod">
          <ac:chgData name="Rémi Bourdillon" userId="e603120d-d01e-4b75-a151-92153171ee65" providerId="ADAL" clId="{172488EF-AB1A-4042-99D6-4D32778E1AC9}" dt="2023-05-24T08:55:41.697" v="5294" actId="1076"/>
          <ac:spMkLst>
            <pc:docMk/>
            <pc:sldMk cId="1960029769" sldId="386"/>
            <ac:spMk id="135" creationId="{7A86BB21-88B8-85B4-08B0-147D87590E92}"/>
          </ac:spMkLst>
        </pc:spChg>
        <pc:spChg chg="mod">
          <ac:chgData name="Rémi Bourdillon" userId="e603120d-d01e-4b75-a151-92153171ee65" providerId="ADAL" clId="{172488EF-AB1A-4042-99D6-4D32778E1AC9}" dt="2023-05-24T08:58:38.127" v="5326" actId="208"/>
          <ac:spMkLst>
            <pc:docMk/>
            <pc:sldMk cId="1960029769" sldId="386"/>
            <ac:spMk id="143" creationId="{BF75B668-F90A-6F38-0A8B-81ED4B95F4C1}"/>
          </ac:spMkLst>
        </pc:spChg>
        <pc:spChg chg="mod">
          <ac:chgData name="Rémi Bourdillon" userId="e603120d-d01e-4b75-a151-92153171ee65" providerId="ADAL" clId="{172488EF-AB1A-4042-99D6-4D32778E1AC9}" dt="2023-05-24T08:58:34.258" v="5325" actId="208"/>
          <ac:spMkLst>
            <pc:docMk/>
            <pc:sldMk cId="1960029769" sldId="386"/>
            <ac:spMk id="147" creationId="{CF636DBA-71B6-617F-8B44-D734B177BFE9}"/>
          </ac:spMkLst>
        </pc:spChg>
        <pc:spChg chg="mod">
          <ac:chgData name="Rémi Bourdillon" userId="e603120d-d01e-4b75-a151-92153171ee65" providerId="ADAL" clId="{172488EF-AB1A-4042-99D6-4D32778E1AC9}" dt="2023-05-24T08:55:41.697" v="5294" actId="1076"/>
          <ac:spMkLst>
            <pc:docMk/>
            <pc:sldMk cId="1960029769" sldId="386"/>
            <ac:spMk id="148" creationId="{8462096E-0E81-1C8A-9F7B-56BC2E6D8C58}"/>
          </ac:spMkLst>
        </pc:spChg>
        <pc:spChg chg="mod">
          <ac:chgData name="Rémi Bourdillon" userId="e603120d-d01e-4b75-a151-92153171ee65" providerId="ADAL" clId="{172488EF-AB1A-4042-99D6-4D32778E1AC9}" dt="2023-05-24T08:55:41.697" v="5294" actId="1076"/>
          <ac:spMkLst>
            <pc:docMk/>
            <pc:sldMk cId="1960029769" sldId="386"/>
            <ac:spMk id="149" creationId="{F5A53456-11DC-0040-9646-7C00F236837E}"/>
          </ac:spMkLst>
        </pc:spChg>
        <pc:spChg chg="mod">
          <ac:chgData name="Rémi Bourdillon" userId="e603120d-d01e-4b75-a151-92153171ee65" providerId="ADAL" clId="{172488EF-AB1A-4042-99D6-4D32778E1AC9}" dt="2023-05-24T08:55:41.697" v="5294" actId="1076"/>
          <ac:spMkLst>
            <pc:docMk/>
            <pc:sldMk cId="1960029769" sldId="386"/>
            <ac:spMk id="156" creationId="{273D95E3-8BBD-C1AC-4246-9A77CFFC591B}"/>
          </ac:spMkLst>
        </pc:spChg>
        <pc:spChg chg="mod">
          <ac:chgData name="Rémi Bourdillon" userId="e603120d-d01e-4b75-a151-92153171ee65" providerId="ADAL" clId="{172488EF-AB1A-4042-99D6-4D32778E1AC9}" dt="2023-05-24T08:55:41.697" v="5294" actId="1076"/>
          <ac:spMkLst>
            <pc:docMk/>
            <pc:sldMk cId="1960029769" sldId="386"/>
            <ac:spMk id="169" creationId="{0A07FEB0-7568-25F6-1094-E1945893EA6F}"/>
          </ac:spMkLst>
        </pc:spChg>
        <pc:spChg chg="mod">
          <ac:chgData name="Rémi Bourdillon" userId="e603120d-d01e-4b75-a151-92153171ee65" providerId="ADAL" clId="{172488EF-AB1A-4042-99D6-4D32778E1AC9}" dt="2023-05-24T08:58:41.415" v="5327" actId="208"/>
          <ac:spMkLst>
            <pc:docMk/>
            <pc:sldMk cId="1960029769" sldId="386"/>
            <ac:spMk id="172" creationId="{DECF0440-3CBB-0BE4-7E1D-45849ACAB5E4}"/>
          </ac:spMkLst>
        </pc:spChg>
        <pc:grpChg chg="mod">
          <ac:chgData name="Rémi Bourdillon" userId="e603120d-d01e-4b75-a151-92153171ee65" providerId="ADAL" clId="{172488EF-AB1A-4042-99D6-4D32778E1AC9}" dt="2023-05-24T08:55:41.697" v="5294" actId="1076"/>
          <ac:grpSpMkLst>
            <pc:docMk/>
            <pc:sldMk cId="1960029769" sldId="386"/>
            <ac:grpSpMk id="3" creationId="{08259A36-F1F4-467C-933E-D483F5E477B9}"/>
          </ac:grpSpMkLst>
        </pc:grpChg>
        <pc:grpChg chg="mod">
          <ac:chgData name="Rémi Bourdillon" userId="e603120d-d01e-4b75-a151-92153171ee65" providerId="ADAL" clId="{172488EF-AB1A-4042-99D6-4D32778E1AC9}" dt="2023-05-24T08:55:41.697" v="5294" actId="1076"/>
          <ac:grpSpMkLst>
            <pc:docMk/>
            <pc:sldMk cId="1960029769" sldId="386"/>
            <ac:grpSpMk id="90" creationId="{8DBDADC2-8CA9-FC06-2A11-FEF048AB2124}"/>
          </ac:grpSpMkLst>
        </pc:grpChg>
        <pc:grpChg chg="mod">
          <ac:chgData name="Rémi Bourdillon" userId="e603120d-d01e-4b75-a151-92153171ee65" providerId="ADAL" clId="{172488EF-AB1A-4042-99D6-4D32778E1AC9}" dt="2023-05-24T08:55:41.697" v="5294" actId="1076"/>
          <ac:grpSpMkLst>
            <pc:docMk/>
            <pc:sldMk cId="1960029769" sldId="386"/>
            <ac:grpSpMk id="93" creationId="{1EB7CA0E-20BA-2AFA-D6CF-75337C896E5E}"/>
          </ac:grpSpMkLst>
        </pc:grpChg>
        <pc:grpChg chg="mod">
          <ac:chgData name="Rémi Bourdillon" userId="e603120d-d01e-4b75-a151-92153171ee65" providerId="ADAL" clId="{172488EF-AB1A-4042-99D6-4D32778E1AC9}" dt="2023-05-24T08:55:41.697" v="5294" actId="1076"/>
          <ac:grpSpMkLst>
            <pc:docMk/>
            <pc:sldMk cId="1960029769" sldId="386"/>
            <ac:grpSpMk id="104" creationId="{B1EFBAA9-57AE-1F76-9404-4671F6D50016}"/>
          </ac:grpSpMkLst>
        </pc:grpChg>
        <pc:grpChg chg="mod">
          <ac:chgData name="Rémi Bourdillon" userId="e603120d-d01e-4b75-a151-92153171ee65" providerId="ADAL" clId="{172488EF-AB1A-4042-99D6-4D32778E1AC9}" dt="2023-05-24T08:55:41.697" v="5294" actId="1076"/>
          <ac:grpSpMkLst>
            <pc:docMk/>
            <pc:sldMk cId="1960029769" sldId="386"/>
            <ac:grpSpMk id="108" creationId="{CDC8B928-57D9-A2C2-82C4-C698EC0BFB2F}"/>
          </ac:grpSpMkLst>
        </pc:grpChg>
        <pc:grpChg chg="mod">
          <ac:chgData name="Rémi Bourdillon" userId="e603120d-d01e-4b75-a151-92153171ee65" providerId="ADAL" clId="{172488EF-AB1A-4042-99D6-4D32778E1AC9}" dt="2023-05-24T08:55:41.697" v="5294" actId="1076"/>
          <ac:grpSpMkLst>
            <pc:docMk/>
            <pc:sldMk cId="1960029769" sldId="386"/>
            <ac:grpSpMk id="117" creationId="{0D652B2D-F1B4-E1B0-D2C1-5460F3AAC782}"/>
          </ac:grpSpMkLst>
        </pc:grpChg>
        <pc:grpChg chg="mod">
          <ac:chgData name="Rémi Bourdillon" userId="e603120d-d01e-4b75-a151-92153171ee65" providerId="ADAL" clId="{172488EF-AB1A-4042-99D6-4D32778E1AC9}" dt="2023-05-24T08:55:41.697" v="5294" actId="1076"/>
          <ac:grpSpMkLst>
            <pc:docMk/>
            <pc:sldMk cId="1960029769" sldId="386"/>
            <ac:grpSpMk id="127" creationId="{0400B345-4A9B-17E6-B613-6B4B0FBAC04F}"/>
          </ac:grpSpMkLst>
        </pc:grpChg>
        <pc:grpChg chg="mod">
          <ac:chgData name="Rémi Bourdillon" userId="e603120d-d01e-4b75-a151-92153171ee65" providerId="ADAL" clId="{172488EF-AB1A-4042-99D6-4D32778E1AC9}" dt="2023-05-24T08:55:41.697" v="5294" actId="1076"/>
          <ac:grpSpMkLst>
            <pc:docMk/>
            <pc:sldMk cId="1960029769" sldId="386"/>
            <ac:grpSpMk id="131" creationId="{990EC906-304E-7F8B-9241-07C958E92F08}"/>
          </ac:grpSpMkLst>
        </pc:grpChg>
        <pc:grpChg chg="mod">
          <ac:chgData name="Rémi Bourdillon" userId="e603120d-d01e-4b75-a151-92153171ee65" providerId="ADAL" clId="{172488EF-AB1A-4042-99D6-4D32778E1AC9}" dt="2023-05-24T08:55:41.697" v="5294" actId="1076"/>
          <ac:grpSpMkLst>
            <pc:docMk/>
            <pc:sldMk cId="1960029769" sldId="386"/>
            <ac:grpSpMk id="141" creationId="{8DCA6C41-6C5E-26B0-FC02-16F58913ED44}"/>
          </ac:grpSpMkLst>
        </pc:grpChg>
        <pc:grpChg chg="mod">
          <ac:chgData name="Rémi Bourdillon" userId="e603120d-d01e-4b75-a151-92153171ee65" providerId="ADAL" clId="{172488EF-AB1A-4042-99D6-4D32778E1AC9}" dt="2023-05-24T08:55:41.697" v="5294" actId="1076"/>
          <ac:grpSpMkLst>
            <pc:docMk/>
            <pc:sldMk cId="1960029769" sldId="386"/>
            <ac:grpSpMk id="145" creationId="{179017BB-9CA8-3DB7-D258-C1425181E5A1}"/>
          </ac:grpSpMkLst>
        </pc:grpChg>
        <pc:grpChg chg="mod">
          <ac:chgData name="Rémi Bourdillon" userId="e603120d-d01e-4b75-a151-92153171ee65" providerId="ADAL" clId="{172488EF-AB1A-4042-99D6-4D32778E1AC9}" dt="2023-05-24T08:55:41.697" v="5294" actId="1076"/>
          <ac:grpSpMkLst>
            <pc:docMk/>
            <pc:sldMk cId="1960029769" sldId="386"/>
            <ac:grpSpMk id="150" creationId="{635F6931-9EDD-4F0C-391B-7D48F625060F}"/>
          </ac:grpSpMkLst>
        </pc:grpChg>
        <pc:grpChg chg="mod">
          <ac:chgData name="Rémi Bourdillon" userId="e603120d-d01e-4b75-a151-92153171ee65" providerId="ADAL" clId="{172488EF-AB1A-4042-99D6-4D32778E1AC9}" dt="2023-05-24T08:55:41.697" v="5294" actId="1076"/>
          <ac:grpSpMkLst>
            <pc:docMk/>
            <pc:sldMk cId="1960029769" sldId="386"/>
            <ac:grpSpMk id="153" creationId="{1676AB00-FEF0-E3A8-C305-76F3B3CB8C1B}"/>
          </ac:grpSpMkLst>
        </pc:grpChg>
        <pc:grpChg chg="mod">
          <ac:chgData name="Rémi Bourdillon" userId="e603120d-d01e-4b75-a151-92153171ee65" providerId="ADAL" clId="{172488EF-AB1A-4042-99D6-4D32778E1AC9}" dt="2023-05-24T08:55:41.697" v="5294" actId="1076"/>
          <ac:grpSpMkLst>
            <pc:docMk/>
            <pc:sldMk cId="1960029769" sldId="386"/>
            <ac:grpSpMk id="160" creationId="{726940F6-FFED-44B1-5955-4612940934DA}"/>
          </ac:grpSpMkLst>
        </pc:grpChg>
        <pc:grpChg chg="mod">
          <ac:chgData name="Rémi Bourdillon" userId="e603120d-d01e-4b75-a151-92153171ee65" providerId="ADAL" clId="{172488EF-AB1A-4042-99D6-4D32778E1AC9}" dt="2023-05-24T08:55:41.697" v="5294" actId="1076"/>
          <ac:grpSpMkLst>
            <pc:docMk/>
            <pc:sldMk cId="1960029769" sldId="386"/>
            <ac:grpSpMk id="163" creationId="{9A1B2F64-04A4-7EC0-AE9A-634A3B323DD9}"/>
          </ac:grpSpMkLst>
        </pc:grpChg>
        <pc:grpChg chg="mod">
          <ac:chgData name="Rémi Bourdillon" userId="e603120d-d01e-4b75-a151-92153171ee65" providerId="ADAL" clId="{172488EF-AB1A-4042-99D6-4D32778E1AC9}" dt="2023-05-24T08:55:41.697" v="5294" actId="1076"/>
          <ac:grpSpMkLst>
            <pc:docMk/>
            <pc:sldMk cId="1960029769" sldId="386"/>
            <ac:grpSpMk id="166" creationId="{2CA6023D-BFBF-0A85-6414-313AFC728AB6}"/>
          </ac:grpSpMkLst>
        </pc:grpChg>
        <pc:grpChg chg="mod">
          <ac:chgData name="Rémi Bourdillon" userId="e603120d-d01e-4b75-a151-92153171ee65" providerId="ADAL" clId="{172488EF-AB1A-4042-99D6-4D32778E1AC9}" dt="2023-05-24T08:55:41.697" v="5294" actId="1076"/>
          <ac:grpSpMkLst>
            <pc:docMk/>
            <pc:sldMk cId="1960029769" sldId="386"/>
            <ac:grpSpMk id="170" creationId="{391CE1D7-C0FB-F862-D833-0A106A23F1FE}"/>
          </ac:grpSpMkLst>
        </pc:grpChg>
        <pc:picChg chg="add mod">
          <ac:chgData name="Rémi Bourdillon" userId="e603120d-d01e-4b75-a151-92153171ee65" providerId="ADAL" clId="{172488EF-AB1A-4042-99D6-4D32778E1AC9}" dt="2023-05-24T08:58:12.551" v="5321" actId="1076"/>
          <ac:picMkLst>
            <pc:docMk/>
            <pc:sldMk cId="1960029769" sldId="386"/>
            <ac:picMk id="4" creationId="{CEF3E317-5F86-52C3-EB36-D9CA7CC5E8A0}"/>
          </ac:picMkLst>
        </pc:picChg>
        <pc:picChg chg="add mod">
          <ac:chgData name="Rémi Bourdillon" userId="e603120d-d01e-4b75-a151-92153171ee65" providerId="ADAL" clId="{172488EF-AB1A-4042-99D6-4D32778E1AC9}" dt="2023-05-24T08:58:15.383" v="5323" actId="1076"/>
          <ac:picMkLst>
            <pc:docMk/>
            <pc:sldMk cId="1960029769" sldId="386"/>
            <ac:picMk id="6" creationId="{808BE76B-F703-D4F3-E8A0-7B7989F349BF}"/>
          </ac:picMkLst>
        </pc:picChg>
        <pc:picChg chg="add mod">
          <ac:chgData name="Rémi Bourdillon" userId="e603120d-d01e-4b75-a151-92153171ee65" providerId="ADAL" clId="{172488EF-AB1A-4042-99D6-4D32778E1AC9}" dt="2023-05-24T08:58:12.551" v="5321" actId="1076"/>
          <ac:picMkLst>
            <pc:docMk/>
            <pc:sldMk cId="1960029769" sldId="386"/>
            <ac:picMk id="8" creationId="{289ACEEE-C525-32F1-A6EB-58C4708D7733}"/>
          </ac:picMkLst>
        </pc:picChg>
      </pc:sldChg>
      <pc:sldChg chg="del">
        <pc:chgData name="Rémi Bourdillon" userId="e603120d-d01e-4b75-a151-92153171ee65" providerId="ADAL" clId="{172488EF-AB1A-4042-99D6-4D32778E1AC9}" dt="2023-05-22T17:20:55.338" v="38" actId="47"/>
        <pc:sldMkLst>
          <pc:docMk/>
          <pc:sldMk cId="2950518598" sldId="387"/>
        </pc:sldMkLst>
      </pc:sldChg>
      <pc:sldChg chg="modSp add mod">
        <pc:chgData name="Rémi Bourdillon" userId="e603120d-d01e-4b75-a151-92153171ee65" providerId="ADAL" clId="{172488EF-AB1A-4042-99D6-4D32778E1AC9}" dt="2023-05-29T14:41:43.170" v="6621" actId="108"/>
        <pc:sldMkLst>
          <pc:docMk/>
          <pc:sldMk cId="142798175" sldId="388"/>
        </pc:sldMkLst>
        <pc:spChg chg="mod">
          <ac:chgData name="Rémi Bourdillon" userId="e603120d-d01e-4b75-a151-92153171ee65" providerId="ADAL" clId="{172488EF-AB1A-4042-99D6-4D32778E1AC9}" dt="2023-05-29T14:41:42.994" v="6620" actId="108"/>
          <ac:spMkLst>
            <pc:docMk/>
            <pc:sldMk cId="142798175" sldId="388"/>
            <ac:spMk id="13" creationId="{EC65ECB2-9160-EDC4-FBE4-3FEFE041018C}"/>
          </ac:spMkLst>
        </pc:spChg>
        <pc:spChg chg="mod">
          <ac:chgData name="Rémi Bourdillon" userId="e603120d-d01e-4b75-a151-92153171ee65" providerId="ADAL" clId="{172488EF-AB1A-4042-99D6-4D32778E1AC9}" dt="2023-05-29T14:41:43.170" v="6621" actId="108"/>
          <ac:spMkLst>
            <pc:docMk/>
            <pc:sldMk cId="142798175" sldId="388"/>
            <ac:spMk id="14" creationId="{FDB3D918-2491-D60D-61A8-89FDAC965349}"/>
          </ac:spMkLst>
        </pc:spChg>
        <pc:spChg chg="mod">
          <ac:chgData name="Rémi Bourdillon" userId="e603120d-d01e-4b75-a151-92153171ee65" providerId="ADAL" clId="{172488EF-AB1A-4042-99D6-4D32778E1AC9}" dt="2023-05-24T07:40:11.809" v="5217" actId="404"/>
          <ac:spMkLst>
            <pc:docMk/>
            <pc:sldMk cId="142798175" sldId="388"/>
            <ac:spMk id="15" creationId="{5BD7F975-2212-4741-DBA7-4A591F3D69A8}"/>
          </ac:spMkLst>
        </pc:spChg>
        <pc:spChg chg="mod">
          <ac:chgData name="Rémi Bourdillon" userId="e603120d-d01e-4b75-a151-92153171ee65" providerId="ADAL" clId="{172488EF-AB1A-4042-99D6-4D32778E1AC9}" dt="2023-05-29T14:41:42.354" v="6618" actId="1038"/>
          <ac:spMkLst>
            <pc:docMk/>
            <pc:sldMk cId="142798175" sldId="388"/>
            <ac:spMk id="16" creationId="{F8E42B40-D9F6-9E7A-E0F2-573B52EE938F}"/>
          </ac:spMkLst>
        </pc:spChg>
        <pc:spChg chg="mod">
          <ac:chgData name="Rémi Bourdillon" userId="e603120d-d01e-4b75-a151-92153171ee65" providerId="ADAL" clId="{172488EF-AB1A-4042-99D6-4D32778E1AC9}" dt="2023-05-29T14:41:42.591" v="6619" actId="1076"/>
          <ac:spMkLst>
            <pc:docMk/>
            <pc:sldMk cId="142798175" sldId="388"/>
            <ac:spMk id="17" creationId="{CB17A8AF-3403-7EE9-10C3-A4497B04C1EF}"/>
          </ac:spMkLst>
        </pc:spChg>
        <pc:spChg chg="mod">
          <ac:chgData name="Rémi Bourdillon" userId="e603120d-d01e-4b75-a151-92153171ee65" providerId="ADAL" clId="{172488EF-AB1A-4042-99D6-4D32778E1AC9}" dt="2023-05-29T14:41:42.591" v="6619" actId="1076"/>
          <ac:spMkLst>
            <pc:docMk/>
            <pc:sldMk cId="142798175" sldId="388"/>
            <ac:spMk id="18" creationId="{3E8B3D63-6434-EFEA-E060-05D90D484B57}"/>
          </ac:spMkLst>
        </pc:spChg>
        <pc:spChg chg="mod">
          <ac:chgData name="Rémi Bourdillon" userId="e603120d-d01e-4b75-a151-92153171ee65" providerId="ADAL" clId="{172488EF-AB1A-4042-99D6-4D32778E1AC9}" dt="2023-05-24T07:40:11.809" v="5217" actId="404"/>
          <ac:spMkLst>
            <pc:docMk/>
            <pc:sldMk cId="142798175" sldId="388"/>
            <ac:spMk id="19" creationId="{28401818-2541-87F7-4569-02B4CADF0B62}"/>
          </ac:spMkLst>
        </pc:spChg>
        <pc:spChg chg="mod">
          <ac:chgData name="Rémi Bourdillon" userId="e603120d-d01e-4b75-a151-92153171ee65" providerId="ADAL" clId="{172488EF-AB1A-4042-99D6-4D32778E1AC9}" dt="2023-05-29T14:41:42.354" v="6618" actId="1038"/>
          <ac:spMkLst>
            <pc:docMk/>
            <pc:sldMk cId="142798175" sldId="388"/>
            <ac:spMk id="20" creationId="{3BFFC648-695C-0CA0-3AD5-C37AB3BB5E4B}"/>
          </ac:spMkLst>
        </pc:spChg>
        <pc:spChg chg="mod">
          <ac:chgData name="Rémi Bourdillon" userId="e603120d-d01e-4b75-a151-92153171ee65" providerId="ADAL" clId="{172488EF-AB1A-4042-99D6-4D32778E1AC9}" dt="2023-05-24T07:40:46.382" v="5239" actId="1076"/>
          <ac:spMkLst>
            <pc:docMk/>
            <pc:sldMk cId="142798175" sldId="388"/>
            <ac:spMk id="27" creationId="{4F89E052-985D-EE95-AE07-CD1099EF6400}"/>
          </ac:spMkLst>
        </pc:spChg>
        <pc:spChg chg="mod">
          <ac:chgData name="Rémi Bourdillon" userId="e603120d-d01e-4b75-a151-92153171ee65" providerId="ADAL" clId="{172488EF-AB1A-4042-99D6-4D32778E1AC9}" dt="2023-05-24T07:40:48.655" v="5240" actId="1076"/>
          <ac:spMkLst>
            <pc:docMk/>
            <pc:sldMk cId="142798175" sldId="388"/>
            <ac:spMk id="28" creationId="{E03FFBFE-677B-9D61-2E18-6F8225EAFCC5}"/>
          </ac:spMkLst>
        </pc:spChg>
        <pc:spChg chg="mod">
          <ac:chgData name="Rémi Bourdillon" userId="e603120d-d01e-4b75-a151-92153171ee65" providerId="ADAL" clId="{172488EF-AB1A-4042-99D6-4D32778E1AC9}" dt="2023-05-24T07:41:02.167" v="5242" actId="1076"/>
          <ac:spMkLst>
            <pc:docMk/>
            <pc:sldMk cId="142798175" sldId="388"/>
            <ac:spMk id="29" creationId="{0445438C-7F2F-4DE3-FDEE-0EB0911D71FC}"/>
          </ac:spMkLst>
        </pc:spChg>
        <pc:spChg chg="mod">
          <ac:chgData name="Rémi Bourdillon" userId="e603120d-d01e-4b75-a151-92153171ee65" providerId="ADAL" clId="{172488EF-AB1A-4042-99D6-4D32778E1AC9}" dt="2023-05-24T07:39:29.377" v="5210" actId="403"/>
          <ac:spMkLst>
            <pc:docMk/>
            <pc:sldMk cId="142798175" sldId="388"/>
            <ac:spMk id="34" creationId="{C02D8D9C-242C-9667-920F-20C3891DD9EC}"/>
          </ac:spMkLst>
        </pc:spChg>
        <pc:spChg chg="mod">
          <ac:chgData name="Rémi Bourdillon" userId="e603120d-d01e-4b75-a151-92153171ee65" providerId="ADAL" clId="{172488EF-AB1A-4042-99D6-4D32778E1AC9}" dt="2023-05-24T07:39:29.377" v="5210" actId="403"/>
          <ac:spMkLst>
            <pc:docMk/>
            <pc:sldMk cId="142798175" sldId="388"/>
            <ac:spMk id="36" creationId="{41AF4156-6029-5DE5-D713-BE9B626CBDBA}"/>
          </ac:spMkLst>
        </pc:spChg>
        <pc:spChg chg="mod">
          <ac:chgData name="Rémi Bourdillon" userId="e603120d-d01e-4b75-a151-92153171ee65" providerId="ADAL" clId="{172488EF-AB1A-4042-99D6-4D32778E1AC9}" dt="2023-05-24T07:39:21.160" v="5206" actId="403"/>
          <ac:spMkLst>
            <pc:docMk/>
            <pc:sldMk cId="142798175" sldId="388"/>
            <ac:spMk id="38" creationId="{70C76ADC-B50E-4633-A9E4-307056C705B2}"/>
          </ac:spMkLst>
        </pc:spChg>
        <pc:spChg chg="mod">
          <ac:chgData name="Rémi Bourdillon" userId="e603120d-d01e-4b75-a151-92153171ee65" providerId="ADAL" clId="{172488EF-AB1A-4042-99D6-4D32778E1AC9}" dt="2023-05-24T09:07:45.232" v="5452" actId="207"/>
          <ac:spMkLst>
            <pc:docMk/>
            <pc:sldMk cId="142798175" sldId="388"/>
            <ac:spMk id="39" creationId="{2D0FF530-F1A5-4F12-8B4F-B676F826C099}"/>
          </ac:spMkLst>
        </pc:spChg>
        <pc:spChg chg="mod">
          <ac:chgData name="Rémi Bourdillon" userId="e603120d-d01e-4b75-a151-92153171ee65" providerId="ADAL" clId="{172488EF-AB1A-4042-99D6-4D32778E1AC9}" dt="2023-05-24T07:40:59.367" v="5241" actId="1076"/>
          <ac:spMkLst>
            <pc:docMk/>
            <pc:sldMk cId="142798175" sldId="388"/>
            <ac:spMk id="40" creationId="{B6B4B9DE-EE41-A9BB-F9E7-55E82BA45D4F}"/>
          </ac:spMkLst>
        </pc:spChg>
        <pc:spChg chg="mod">
          <ac:chgData name="Rémi Bourdillon" userId="e603120d-d01e-4b75-a151-92153171ee65" providerId="ADAL" clId="{172488EF-AB1A-4042-99D6-4D32778E1AC9}" dt="2023-05-24T07:39:21.160" v="5206" actId="403"/>
          <ac:spMkLst>
            <pc:docMk/>
            <pc:sldMk cId="142798175" sldId="388"/>
            <ac:spMk id="41" creationId="{914D8F6F-38F7-FFBD-2E1F-AB55CC6CCFB5}"/>
          </ac:spMkLst>
        </pc:spChg>
        <pc:spChg chg="mod">
          <ac:chgData name="Rémi Bourdillon" userId="e603120d-d01e-4b75-a151-92153171ee65" providerId="ADAL" clId="{172488EF-AB1A-4042-99D6-4D32778E1AC9}" dt="2023-05-24T07:41:13.959" v="5244" actId="14100"/>
          <ac:spMkLst>
            <pc:docMk/>
            <pc:sldMk cId="142798175" sldId="388"/>
            <ac:spMk id="43" creationId="{CEAAC820-E9DF-EF14-2243-79171E42ADD9}"/>
          </ac:spMkLst>
        </pc:spChg>
        <pc:spChg chg="mod">
          <ac:chgData name="Rémi Bourdillon" userId="e603120d-d01e-4b75-a151-92153171ee65" providerId="ADAL" clId="{172488EF-AB1A-4042-99D6-4D32778E1AC9}" dt="2023-05-24T07:39:21.160" v="5206" actId="403"/>
          <ac:spMkLst>
            <pc:docMk/>
            <pc:sldMk cId="142798175" sldId="388"/>
            <ac:spMk id="44" creationId="{D6A54D07-E3CD-090C-CC68-BA1AE85AE24E}"/>
          </ac:spMkLst>
        </pc:spChg>
        <pc:spChg chg="mod">
          <ac:chgData name="Rémi Bourdillon" userId="e603120d-d01e-4b75-a151-92153171ee65" providerId="ADAL" clId="{172488EF-AB1A-4042-99D6-4D32778E1AC9}" dt="2023-05-24T07:41:13.959" v="5244" actId="14100"/>
          <ac:spMkLst>
            <pc:docMk/>
            <pc:sldMk cId="142798175" sldId="388"/>
            <ac:spMk id="45" creationId="{ED670310-EB22-D084-A06F-A4A09C24AC11}"/>
          </ac:spMkLst>
        </pc:spChg>
        <pc:spChg chg="mod">
          <ac:chgData name="Rémi Bourdillon" userId="e603120d-d01e-4b75-a151-92153171ee65" providerId="ADAL" clId="{172488EF-AB1A-4042-99D6-4D32778E1AC9}" dt="2023-05-24T07:39:21.160" v="5206" actId="403"/>
          <ac:spMkLst>
            <pc:docMk/>
            <pc:sldMk cId="142798175" sldId="388"/>
            <ac:spMk id="46" creationId="{3AF85BF1-2203-BE97-7796-A872AAF65A5A}"/>
          </ac:spMkLst>
        </pc:spChg>
        <pc:spChg chg="mod">
          <ac:chgData name="Rémi Bourdillon" userId="e603120d-d01e-4b75-a151-92153171ee65" providerId="ADAL" clId="{172488EF-AB1A-4042-99D6-4D32778E1AC9}" dt="2023-05-24T07:39:21.160" v="5206" actId="403"/>
          <ac:spMkLst>
            <pc:docMk/>
            <pc:sldMk cId="142798175" sldId="388"/>
            <ac:spMk id="47" creationId="{8001F594-6AD8-7A65-40EE-6540AFB9A83E}"/>
          </ac:spMkLst>
        </pc:spChg>
        <pc:spChg chg="mod">
          <ac:chgData name="Rémi Bourdillon" userId="e603120d-d01e-4b75-a151-92153171ee65" providerId="ADAL" clId="{172488EF-AB1A-4042-99D6-4D32778E1AC9}" dt="2023-05-24T07:40:17.946" v="5218" actId="403"/>
          <ac:spMkLst>
            <pc:docMk/>
            <pc:sldMk cId="142798175" sldId="388"/>
            <ac:spMk id="50" creationId="{DD8E256A-2E52-9F83-318E-BD214FB71B17}"/>
          </ac:spMkLst>
        </pc:spChg>
        <pc:spChg chg="mod">
          <ac:chgData name="Rémi Bourdillon" userId="e603120d-d01e-4b75-a151-92153171ee65" providerId="ADAL" clId="{172488EF-AB1A-4042-99D6-4D32778E1AC9}" dt="2023-05-24T07:39:21.160" v="5206" actId="403"/>
          <ac:spMkLst>
            <pc:docMk/>
            <pc:sldMk cId="142798175" sldId="388"/>
            <ac:spMk id="51" creationId="{9ACDA95D-BC73-1EFD-A807-52584394D598}"/>
          </ac:spMkLst>
        </pc:spChg>
      </pc:sldChg>
      <pc:sldChg chg="addSp delSp modSp add mod">
        <pc:chgData name="Rémi Bourdillon" userId="e603120d-d01e-4b75-a151-92153171ee65" providerId="ADAL" clId="{172488EF-AB1A-4042-99D6-4D32778E1AC9}" dt="2023-05-22T18:15:18.473" v="2230" actId="27116"/>
        <pc:sldMkLst>
          <pc:docMk/>
          <pc:sldMk cId="2383216754" sldId="389"/>
        </pc:sldMkLst>
        <pc:spChg chg="add del mod">
          <ac:chgData name="Rémi Bourdillon" userId="e603120d-d01e-4b75-a151-92153171ee65" providerId="ADAL" clId="{172488EF-AB1A-4042-99D6-4D32778E1AC9}" dt="2023-05-22T17:22:15.854" v="69" actId="478"/>
          <ac:spMkLst>
            <pc:docMk/>
            <pc:sldMk cId="2383216754" sldId="389"/>
            <ac:spMk id="2" creationId="{D3DA792A-F0E2-4F8D-7825-328866BA84A9}"/>
          </ac:spMkLst>
        </pc:spChg>
        <pc:spChg chg="add del mod">
          <ac:chgData name="Rémi Bourdillon" userId="e603120d-d01e-4b75-a151-92153171ee65" providerId="ADAL" clId="{172488EF-AB1A-4042-99D6-4D32778E1AC9}" dt="2023-05-22T17:41:52.627" v="1118" actId="478"/>
          <ac:spMkLst>
            <pc:docMk/>
            <pc:sldMk cId="2383216754" sldId="389"/>
            <ac:spMk id="3" creationId="{1B60A673-1E02-0D30-31FA-941D3A1D12BC}"/>
          </ac:spMkLst>
        </pc:spChg>
        <pc:spChg chg="add del mod">
          <ac:chgData name="Rémi Bourdillon" userId="e603120d-d01e-4b75-a151-92153171ee65" providerId="ADAL" clId="{172488EF-AB1A-4042-99D6-4D32778E1AC9}" dt="2023-05-22T17:41:52.627" v="1118" actId="478"/>
          <ac:spMkLst>
            <pc:docMk/>
            <pc:sldMk cId="2383216754" sldId="389"/>
            <ac:spMk id="4" creationId="{EDCEC979-96E4-C3AB-4B55-8612A268E68D}"/>
          </ac:spMkLst>
        </pc:spChg>
        <pc:spChg chg="add del mod">
          <ac:chgData name="Rémi Bourdillon" userId="e603120d-d01e-4b75-a151-92153171ee65" providerId="ADAL" clId="{172488EF-AB1A-4042-99D6-4D32778E1AC9}" dt="2023-05-22T17:41:52.627" v="1118" actId="478"/>
          <ac:spMkLst>
            <pc:docMk/>
            <pc:sldMk cId="2383216754" sldId="389"/>
            <ac:spMk id="5" creationId="{2CA7E91E-AC88-7AA5-6CCC-8F416868EE00}"/>
          </ac:spMkLst>
        </pc:spChg>
        <pc:spChg chg="add del mod">
          <ac:chgData name="Rémi Bourdillon" userId="e603120d-d01e-4b75-a151-92153171ee65" providerId="ADAL" clId="{172488EF-AB1A-4042-99D6-4D32778E1AC9}" dt="2023-05-22T18:05:46.274" v="2191" actId="478"/>
          <ac:spMkLst>
            <pc:docMk/>
            <pc:sldMk cId="2383216754" sldId="389"/>
            <ac:spMk id="6" creationId="{F4D56C0A-534E-EF02-4226-6D516205613F}"/>
          </ac:spMkLst>
        </pc:spChg>
        <pc:spChg chg="add del mod">
          <ac:chgData name="Rémi Bourdillon" userId="e603120d-d01e-4b75-a151-92153171ee65" providerId="ADAL" clId="{172488EF-AB1A-4042-99D6-4D32778E1AC9}" dt="2023-05-22T17:41:52.627" v="1118" actId="478"/>
          <ac:spMkLst>
            <pc:docMk/>
            <pc:sldMk cId="2383216754" sldId="389"/>
            <ac:spMk id="7" creationId="{6D645401-E0E6-DC6A-AA6A-547DE621403A}"/>
          </ac:spMkLst>
        </pc:spChg>
        <pc:spChg chg="add del mod">
          <ac:chgData name="Rémi Bourdillon" userId="e603120d-d01e-4b75-a151-92153171ee65" providerId="ADAL" clId="{172488EF-AB1A-4042-99D6-4D32778E1AC9}" dt="2023-05-22T18:05:46.274" v="2191" actId="478"/>
          <ac:spMkLst>
            <pc:docMk/>
            <pc:sldMk cId="2383216754" sldId="389"/>
            <ac:spMk id="8" creationId="{F39BF893-AD16-E5E7-26FD-1A2CEADA7432}"/>
          </ac:spMkLst>
        </pc:spChg>
        <pc:spChg chg="add del mod">
          <ac:chgData name="Rémi Bourdillon" userId="e603120d-d01e-4b75-a151-92153171ee65" providerId="ADAL" clId="{172488EF-AB1A-4042-99D6-4D32778E1AC9}" dt="2023-05-22T18:05:46.274" v="2191" actId="478"/>
          <ac:spMkLst>
            <pc:docMk/>
            <pc:sldMk cId="2383216754" sldId="389"/>
            <ac:spMk id="9" creationId="{80E0C6BD-5833-84D3-33DE-E17082B961DA}"/>
          </ac:spMkLst>
        </pc:spChg>
        <pc:spChg chg="add del mod">
          <ac:chgData name="Rémi Bourdillon" userId="e603120d-d01e-4b75-a151-92153171ee65" providerId="ADAL" clId="{172488EF-AB1A-4042-99D6-4D32778E1AC9}" dt="2023-05-22T17:26:04.743" v="223" actId="478"/>
          <ac:spMkLst>
            <pc:docMk/>
            <pc:sldMk cId="2383216754" sldId="389"/>
            <ac:spMk id="10" creationId="{0BFA05CB-C279-5241-6F5D-F100FDD7945C}"/>
          </ac:spMkLst>
        </pc:spChg>
        <pc:spChg chg="del">
          <ac:chgData name="Rémi Bourdillon" userId="e603120d-d01e-4b75-a151-92153171ee65" providerId="ADAL" clId="{172488EF-AB1A-4042-99D6-4D32778E1AC9}" dt="2023-05-22T17:21:29.245" v="62" actId="478"/>
          <ac:spMkLst>
            <pc:docMk/>
            <pc:sldMk cId="2383216754" sldId="389"/>
            <ac:spMk id="13" creationId="{EC65ECB2-9160-EDC4-FBE4-3FEFE041018C}"/>
          </ac:spMkLst>
        </pc:spChg>
        <pc:spChg chg="del">
          <ac:chgData name="Rémi Bourdillon" userId="e603120d-d01e-4b75-a151-92153171ee65" providerId="ADAL" clId="{172488EF-AB1A-4042-99D6-4D32778E1AC9}" dt="2023-05-22T17:21:29.245" v="62" actId="478"/>
          <ac:spMkLst>
            <pc:docMk/>
            <pc:sldMk cId="2383216754" sldId="389"/>
            <ac:spMk id="14" creationId="{FDB3D918-2491-D60D-61A8-89FDAC965349}"/>
          </ac:spMkLst>
        </pc:spChg>
        <pc:spChg chg="del">
          <ac:chgData name="Rémi Bourdillon" userId="e603120d-d01e-4b75-a151-92153171ee65" providerId="ADAL" clId="{172488EF-AB1A-4042-99D6-4D32778E1AC9}" dt="2023-05-22T17:21:29.245" v="62" actId="478"/>
          <ac:spMkLst>
            <pc:docMk/>
            <pc:sldMk cId="2383216754" sldId="389"/>
            <ac:spMk id="15" creationId="{5BD7F975-2212-4741-DBA7-4A591F3D69A8}"/>
          </ac:spMkLst>
        </pc:spChg>
        <pc:spChg chg="del">
          <ac:chgData name="Rémi Bourdillon" userId="e603120d-d01e-4b75-a151-92153171ee65" providerId="ADAL" clId="{172488EF-AB1A-4042-99D6-4D32778E1AC9}" dt="2023-05-22T17:21:29.245" v="62" actId="478"/>
          <ac:spMkLst>
            <pc:docMk/>
            <pc:sldMk cId="2383216754" sldId="389"/>
            <ac:spMk id="16" creationId="{F8E42B40-D9F6-9E7A-E0F2-573B52EE938F}"/>
          </ac:spMkLst>
        </pc:spChg>
        <pc:spChg chg="del">
          <ac:chgData name="Rémi Bourdillon" userId="e603120d-d01e-4b75-a151-92153171ee65" providerId="ADAL" clId="{172488EF-AB1A-4042-99D6-4D32778E1AC9}" dt="2023-05-22T17:21:29.245" v="62" actId="478"/>
          <ac:spMkLst>
            <pc:docMk/>
            <pc:sldMk cId="2383216754" sldId="389"/>
            <ac:spMk id="17" creationId="{CB17A8AF-3403-7EE9-10C3-A4497B04C1EF}"/>
          </ac:spMkLst>
        </pc:spChg>
        <pc:spChg chg="del">
          <ac:chgData name="Rémi Bourdillon" userId="e603120d-d01e-4b75-a151-92153171ee65" providerId="ADAL" clId="{172488EF-AB1A-4042-99D6-4D32778E1AC9}" dt="2023-05-22T17:21:29.245" v="62" actId="478"/>
          <ac:spMkLst>
            <pc:docMk/>
            <pc:sldMk cId="2383216754" sldId="389"/>
            <ac:spMk id="18" creationId="{3E8B3D63-6434-EFEA-E060-05D90D484B57}"/>
          </ac:spMkLst>
        </pc:spChg>
        <pc:spChg chg="del">
          <ac:chgData name="Rémi Bourdillon" userId="e603120d-d01e-4b75-a151-92153171ee65" providerId="ADAL" clId="{172488EF-AB1A-4042-99D6-4D32778E1AC9}" dt="2023-05-22T17:21:29.245" v="62" actId="478"/>
          <ac:spMkLst>
            <pc:docMk/>
            <pc:sldMk cId="2383216754" sldId="389"/>
            <ac:spMk id="19" creationId="{28401818-2541-87F7-4569-02B4CADF0B62}"/>
          </ac:spMkLst>
        </pc:spChg>
        <pc:spChg chg="del">
          <ac:chgData name="Rémi Bourdillon" userId="e603120d-d01e-4b75-a151-92153171ee65" providerId="ADAL" clId="{172488EF-AB1A-4042-99D6-4D32778E1AC9}" dt="2023-05-22T17:21:29.245" v="62" actId="478"/>
          <ac:spMkLst>
            <pc:docMk/>
            <pc:sldMk cId="2383216754" sldId="389"/>
            <ac:spMk id="20" creationId="{3BFFC648-695C-0CA0-3AD5-C37AB3BB5E4B}"/>
          </ac:spMkLst>
        </pc:spChg>
        <pc:spChg chg="add del mod">
          <ac:chgData name="Rémi Bourdillon" userId="e603120d-d01e-4b75-a151-92153171ee65" providerId="ADAL" clId="{172488EF-AB1A-4042-99D6-4D32778E1AC9}" dt="2023-05-22T18:05:46.274" v="2191" actId="478"/>
          <ac:spMkLst>
            <pc:docMk/>
            <pc:sldMk cId="2383216754" sldId="389"/>
            <ac:spMk id="25" creationId="{20BD84E5-051F-8B91-4E11-653787A1C620}"/>
          </ac:spMkLst>
        </pc:spChg>
        <pc:spChg chg="del">
          <ac:chgData name="Rémi Bourdillon" userId="e603120d-d01e-4b75-a151-92153171ee65" providerId="ADAL" clId="{172488EF-AB1A-4042-99D6-4D32778E1AC9}" dt="2023-05-22T17:21:29.245" v="62" actId="478"/>
          <ac:spMkLst>
            <pc:docMk/>
            <pc:sldMk cId="2383216754" sldId="389"/>
            <ac:spMk id="27" creationId="{4F89E052-985D-EE95-AE07-CD1099EF6400}"/>
          </ac:spMkLst>
        </pc:spChg>
        <pc:spChg chg="del">
          <ac:chgData name="Rémi Bourdillon" userId="e603120d-d01e-4b75-a151-92153171ee65" providerId="ADAL" clId="{172488EF-AB1A-4042-99D6-4D32778E1AC9}" dt="2023-05-22T17:21:29.245" v="62" actId="478"/>
          <ac:spMkLst>
            <pc:docMk/>
            <pc:sldMk cId="2383216754" sldId="389"/>
            <ac:spMk id="28" creationId="{E03FFBFE-677B-9D61-2E18-6F8225EAFCC5}"/>
          </ac:spMkLst>
        </pc:spChg>
        <pc:spChg chg="del">
          <ac:chgData name="Rémi Bourdillon" userId="e603120d-d01e-4b75-a151-92153171ee65" providerId="ADAL" clId="{172488EF-AB1A-4042-99D6-4D32778E1AC9}" dt="2023-05-22T17:21:29.245" v="62" actId="478"/>
          <ac:spMkLst>
            <pc:docMk/>
            <pc:sldMk cId="2383216754" sldId="389"/>
            <ac:spMk id="29" creationId="{0445438C-7F2F-4DE3-FDEE-0EB0911D71FC}"/>
          </ac:spMkLst>
        </pc:spChg>
        <pc:spChg chg="add del mod">
          <ac:chgData name="Rémi Bourdillon" userId="e603120d-d01e-4b75-a151-92153171ee65" providerId="ADAL" clId="{172488EF-AB1A-4042-99D6-4D32778E1AC9}" dt="2023-05-22T17:54:09.161" v="1666" actId="478"/>
          <ac:spMkLst>
            <pc:docMk/>
            <pc:sldMk cId="2383216754" sldId="389"/>
            <ac:spMk id="33" creationId="{439DB266-D732-4A27-168C-D391D84A1347}"/>
          </ac:spMkLst>
        </pc:spChg>
        <pc:spChg chg="del">
          <ac:chgData name="Rémi Bourdillon" userId="e603120d-d01e-4b75-a151-92153171ee65" providerId="ADAL" clId="{172488EF-AB1A-4042-99D6-4D32778E1AC9}" dt="2023-05-22T17:21:29.245" v="62" actId="478"/>
          <ac:spMkLst>
            <pc:docMk/>
            <pc:sldMk cId="2383216754" sldId="389"/>
            <ac:spMk id="34" creationId="{C02D8D9C-242C-9667-920F-20C3891DD9EC}"/>
          </ac:spMkLst>
        </pc:spChg>
        <pc:spChg chg="add del mod">
          <ac:chgData name="Rémi Bourdillon" userId="e603120d-d01e-4b75-a151-92153171ee65" providerId="ADAL" clId="{172488EF-AB1A-4042-99D6-4D32778E1AC9}" dt="2023-05-22T17:26:04.743" v="223" actId="478"/>
          <ac:spMkLst>
            <pc:docMk/>
            <pc:sldMk cId="2383216754" sldId="389"/>
            <ac:spMk id="35" creationId="{4040A216-DAC9-709D-8F02-70CAAA1396F4}"/>
          </ac:spMkLst>
        </pc:spChg>
        <pc:spChg chg="del">
          <ac:chgData name="Rémi Bourdillon" userId="e603120d-d01e-4b75-a151-92153171ee65" providerId="ADAL" clId="{172488EF-AB1A-4042-99D6-4D32778E1AC9}" dt="2023-05-22T17:21:29.245" v="62" actId="478"/>
          <ac:spMkLst>
            <pc:docMk/>
            <pc:sldMk cId="2383216754" sldId="389"/>
            <ac:spMk id="36" creationId="{41AF4156-6029-5DE5-D713-BE9B626CBDBA}"/>
          </ac:spMkLst>
        </pc:spChg>
        <pc:spChg chg="del">
          <ac:chgData name="Rémi Bourdillon" userId="e603120d-d01e-4b75-a151-92153171ee65" providerId="ADAL" clId="{172488EF-AB1A-4042-99D6-4D32778E1AC9}" dt="2023-05-22T17:21:27.111" v="61" actId="478"/>
          <ac:spMkLst>
            <pc:docMk/>
            <pc:sldMk cId="2383216754" sldId="389"/>
            <ac:spMk id="38" creationId="{70C76ADC-B50E-4633-A9E4-307056C705B2}"/>
          </ac:spMkLst>
        </pc:spChg>
        <pc:spChg chg="mod">
          <ac:chgData name="Rémi Bourdillon" userId="e603120d-d01e-4b75-a151-92153171ee65" providerId="ADAL" clId="{172488EF-AB1A-4042-99D6-4D32778E1AC9}" dt="2023-05-22T17:21:34.751" v="67" actId="403"/>
          <ac:spMkLst>
            <pc:docMk/>
            <pc:sldMk cId="2383216754" sldId="389"/>
            <ac:spMk id="39" creationId="{2D0FF530-F1A5-4F12-8B4F-B676F826C099}"/>
          </ac:spMkLst>
        </pc:spChg>
        <pc:spChg chg="del">
          <ac:chgData name="Rémi Bourdillon" userId="e603120d-d01e-4b75-a151-92153171ee65" providerId="ADAL" clId="{172488EF-AB1A-4042-99D6-4D32778E1AC9}" dt="2023-05-22T17:21:29.245" v="62" actId="478"/>
          <ac:spMkLst>
            <pc:docMk/>
            <pc:sldMk cId="2383216754" sldId="389"/>
            <ac:spMk id="40" creationId="{B6B4B9DE-EE41-A9BB-F9E7-55E82BA45D4F}"/>
          </ac:spMkLst>
        </pc:spChg>
        <pc:spChg chg="del">
          <ac:chgData name="Rémi Bourdillon" userId="e603120d-d01e-4b75-a151-92153171ee65" providerId="ADAL" clId="{172488EF-AB1A-4042-99D6-4D32778E1AC9}" dt="2023-05-22T17:21:27.111" v="61" actId="478"/>
          <ac:spMkLst>
            <pc:docMk/>
            <pc:sldMk cId="2383216754" sldId="389"/>
            <ac:spMk id="41" creationId="{914D8F6F-38F7-FFBD-2E1F-AB55CC6CCFB5}"/>
          </ac:spMkLst>
        </pc:spChg>
        <pc:spChg chg="del">
          <ac:chgData name="Rémi Bourdillon" userId="e603120d-d01e-4b75-a151-92153171ee65" providerId="ADAL" clId="{172488EF-AB1A-4042-99D6-4D32778E1AC9}" dt="2023-05-22T17:21:27.111" v="61" actId="478"/>
          <ac:spMkLst>
            <pc:docMk/>
            <pc:sldMk cId="2383216754" sldId="389"/>
            <ac:spMk id="43" creationId="{CEAAC820-E9DF-EF14-2243-79171E42ADD9}"/>
          </ac:spMkLst>
        </pc:spChg>
        <pc:spChg chg="del">
          <ac:chgData name="Rémi Bourdillon" userId="e603120d-d01e-4b75-a151-92153171ee65" providerId="ADAL" clId="{172488EF-AB1A-4042-99D6-4D32778E1AC9}" dt="2023-05-22T17:21:27.111" v="61" actId="478"/>
          <ac:spMkLst>
            <pc:docMk/>
            <pc:sldMk cId="2383216754" sldId="389"/>
            <ac:spMk id="44" creationId="{D6A54D07-E3CD-090C-CC68-BA1AE85AE24E}"/>
          </ac:spMkLst>
        </pc:spChg>
        <pc:spChg chg="del">
          <ac:chgData name="Rémi Bourdillon" userId="e603120d-d01e-4b75-a151-92153171ee65" providerId="ADAL" clId="{172488EF-AB1A-4042-99D6-4D32778E1AC9}" dt="2023-05-22T17:21:27.111" v="61" actId="478"/>
          <ac:spMkLst>
            <pc:docMk/>
            <pc:sldMk cId="2383216754" sldId="389"/>
            <ac:spMk id="45" creationId="{ED670310-EB22-D084-A06F-A4A09C24AC11}"/>
          </ac:spMkLst>
        </pc:spChg>
        <pc:spChg chg="del">
          <ac:chgData name="Rémi Bourdillon" userId="e603120d-d01e-4b75-a151-92153171ee65" providerId="ADAL" clId="{172488EF-AB1A-4042-99D6-4D32778E1AC9}" dt="2023-05-22T17:21:27.111" v="61" actId="478"/>
          <ac:spMkLst>
            <pc:docMk/>
            <pc:sldMk cId="2383216754" sldId="389"/>
            <ac:spMk id="46" creationId="{3AF85BF1-2203-BE97-7796-A872AAF65A5A}"/>
          </ac:spMkLst>
        </pc:spChg>
        <pc:spChg chg="del">
          <ac:chgData name="Rémi Bourdillon" userId="e603120d-d01e-4b75-a151-92153171ee65" providerId="ADAL" clId="{172488EF-AB1A-4042-99D6-4D32778E1AC9}" dt="2023-05-22T17:21:27.111" v="61" actId="478"/>
          <ac:spMkLst>
            <pc:docMk/>
            <pc:sldMk cId="2383216754" sldId="389"/>
            <ac:spMk id="47" creationId="{8001F594-6AD8-7A65-40EE-6540AFB9A83E}"/>
          </ac:spMkLst>
        </pc:spChg>
        <pc:spChg chg="add del mod">
          <ac:chgData name="Rémi Bourdillon" userId="e603120d-d01e-4b75-a151-92153171ee65" providerId="ADAL" clId="{172488EF-AB1A-4042-99D6-4D32778E1AC9}" dt="2023-05-22T17:26:04.743" v="223" actId="478"/>
          <ac:spMkLst>
            <pc:docMk/>
            <pc:sldMk cId="2383216754" sldId="389"/>
            <ac:spMk id="48" creationId="{E5E85CFD-6B83-00A2-4DE7-95299BF53B2E}"/>
          </ac:spMkLst>
        </pc:spChg>
        <pc:spChg chg="add del mod">
          <ac:chgData name="Rémi Bourdillon" userId="e603120d-d01e-4b75-a151-92153171ee65" providerId="ADAL" clId="{172488EF-AB1A-4042-99D6-4D32778E1AC9}" dt="2023-05-22T18:05:46.274" v="2191" actId="478"/>
          <ac:spMkLst>
            <pc:docMk/>
            <pc:sldMk cId="2383216754" sldId="389"/>
            <ac:spMk id="49" creationId="{24D3B2FD-E34C-C758-D7EA-B9DDCD913CB6}"/>
          </ac:spMkLst>
        </pc:spChg>
        <pc:spChg chg="del">
          <ac:chgData name="Rémi Bourdillon" userId="e603120d-d01e-4b75-a151-92153171ee65" providerId="ADAL" clId="{172488EF-AB1A-4042-99D6-4D32778E1AC9}" dt="2023-05-22T17:21:29.245" v="62" actId="478"/>
          <ac:spMkLst>
            <pc:docMk/>
            <pc:sldMk cId="2383216754" sldId="389"/>
            <ac:spMk id="50" creationId="{DD8E256A-2E52-9F83-318E-BD214FB71B17}"/>
          </ac:spMkLst>
        </pc:spChg>
        <pc:spChg chg="del">
          <ac:chgData name="Rémi Bourdillon" userId="e603120d-d01e-4b75-a151-92153171ee65" providerId="ADAL" clId="{172488EF-AB1A-4042-99D6-4D32778E1AC9}" dt="2023-05-22T17:21:27.111" v="61" actId="478"/>
          <ac:spMkLst>
            <pc:docMk/>
            <pc:sldMk cId="2383216754" sldId="389"/>
            <ac:spMk id="51" creationId="{9ACDA95D-BC73-1EFD-A807-52584394D598}"/>
          </ac:spMkLst>
        </pc:spChg>
        <pc:spChg chg="add del mod">
          <ac:chgData name="Rémi Bourdillon" userId="e603120d-d01e-4b75-a151-92153171ee65" providerId="ADAL" clId="{172488EF-AB1A-4042-99D6-4D32778E1AC9}" dt="2023-05-22T17:41:52.627" v="1118" actId="478"/>
          <ac:spMkLst>
            <pc:docMk/>
            <pc:sldMk cId="2383216754" sldId="389"/>
            <ac:spMk id="52" creationId="{4632AE59-0A12-96FB-19C1-790B2BC4DF9E}"/>
          </ac:spMkLst>
        </pc:spChg>
        <pc:spChg chg="add del mod">
          <ac:chgData name="Rémi Bourdillon" userId="e603120d-d01e-4b75-a151-92153171ee65" providerId="ADAL" clId="{172488EF-AB1A-4042-99D6-4D32778E1AC9}" dt="2023-05-22T17:41:52.627" v="1118" actId="478"/>
          <ac:spMkLst>
            <pc:docMk/>
            <pc:sldMk cId="2383216754" sldId="389"/>
            <ac:spMk id="54" creationId="{280A3533-149D-A229-9051-58061180344A}"/>
          </ac:spMkLst>
        </pc:spChg>
        <pc:spChg chg="add del mod">
          <ac:chgData name="Rémi Bourdillon" userId="e603120d-d01e-4b75-a151-92153171ee65" providerId="ADAL" clId="{172488EF-AB1A-4042-99D6-4D32778E1AC9}" dt="2023-05-22T17:54:09.161" v="1666" actId="478"/>
          <ac:spMkLst>
            <pc:docMk/>
            <pc:sldMk cId="2383216754" sldId="389"/>
            <ac:spMk id="56" creationId="{26DF20B0-57B4-F0DD-83D5-6ADC7484F465}"/>
          </ac:spMkLst>
        </pc:spChg>
        <pc:spChg chg="add del mod">
          <ac:chgData name="Rémi Bourdillon" userId="e603120d-d01e-4b75-a151-92153171ee65" providerId="ADAL" clId="{172488EF-AB1A-4042-99D6-4D32778E1AC9}" dt="2023-05-22T17:54:09.161" v="1666" actId="478"/>
          <ac:spMkLst>
            <pc:docMk/>
            <pc:sldMk cId="2383216754" sldId="389"/>
            <ac:spMk id="57" creationId="{2D2C59CB-C473-1F85-C82C-404C347FB3CD}"/>
          </ac:spMkLst>
        </pc:spChg>
        <pc:spChg chg="add del mod">
          <ac:chgData name="Rémi Bourdillon" userId="e603120d-d01e-4b75-a151-92153171ee65" providerId="ADAL" clId="{172488EF-AB1A-4042-99D6-4D32778E1AC9}" dt="2023-05-22T17:54:09.161" v="1666" actId="478"/>
          <ac:spMkLst>
            <pc:docMk/>
            <pc:sldMk cId="2383216754" sldId="389"/>
            <ac:spMk id="58" creationId="{C676D2DF-6E0D-BC3C-C786-5C67B89A8467}"/>
          </ac:spMkLst>
        </pc:spChg>
        <pc:spChg chg="add del mod">
          <ac:chgData name="Rémi Bourdillon" userId="e603120d-d01e-4b75-a151-92153171ee65" providerId="ADAL" clId="{172488EF-AB1A-4042-99D6-4D32778E1AC9}" dt="2023-05-22T17:47:40.827" v="1327" actId="478"/>
          <ac:spMkLst>
            <pc:docMk/>
            <pc:sldMk cId="2383216754" sldId="389"/>
            <ac:spMk id="61" creationId="{36CC28C7-6CDE-7361-4E31-8EFFF5D6D02A}"/>
          </ac:spMkLst>
        </pc:spChg>
        <pc:spChg chg="add del mod">
          <ac:chgData name="Rémi Bourdillon" userId="e603120d-d01e-4b75-a151-92153171ee65" providerId="ADAL" clId="{172488EF-AB1A-4042-99D6-4D32778E1AC9}" dt="2023-05-22T17:47:40.827" v="1327" actId="478"/>
          <ac:spMkLst>
            <pc:docMk/>
            <pc:sldMk cId="2383216754" sldId="389"/>
            <ac:spMk id="62" creationId="{702FA932-C043-2542-29F0-E038410EE91D}"/>
          </ac:spMkLst>
        </pc:spChg>
        <pc:spChg chg="add del mod">
          <ac:chgData name="Rémi Bourdillon" userId="e603120d-d01e-4b75-a151-92153171ee65" providerId="ADAL" clId="{172488EF-AB1A-4042-99D6-4D32778E1AC9}" dt="2023-05-22T17:47:40.827" v="1327" actId="478"/>
          <ac:spMkLst>
            <pc:docMk/>
            <pc:sldMk cId="2383216754" sldId="389"/>
            <ac:spMk id="63" creationId="{73D8443E-1244-5B82-6CD5-B792E199CAEB}"/>
          </ac:spMkLst>
        </pc:spChg>
        <pc:spChg chg="add del mod">
          <ac:chgData name="Rémi Bourdillon" userId="e603120d-d01e-4b75-a151-92153171ee65" providerId="ADAL" clId="{172488EF-AB1A-4042-99D6-4D32778E1AC9}" dt="2023-05-22T18:05:46.274" v="2191" actId="478"/>
          <ac:spMkLst>
            <pc:docMk/>
            <pc:sldMk cId="2383216754" sldId="389"/>
            <ac:spMk id="66" creationId="{7BDB13B4-3D51-8B55-35F6-1EDEBECFFDFF}"/>
          </ac:spMkLst>
        </pc:spChg>
        <pc:spChg chg="add del mod">
          <ac:chgData name="Rémi Bourdillon" userId="e603120d-d01e-4b75-a151-92153171ee65" providerId="ADAL" clId="{172488EF-AB1A-4042-99D6-4D32778E1AC9}" dt="2023-05-22T17:47:40.827" v="1327" actId="478"/>
          <ac:spMkLst>
            <pc:docMk/>
            <pc:sldMk cId="2383216754" sldId="389"/>
            <ac:spMk id="67" creationId="{5850F3F9-6BE6-BEAC-4F9E-EA69A203F086}"/>
          </ac:spMkLst>
        </pc:spChg>
        <pc:spChg chg="add del mod">
          <ac:chgData name="Rémi Bourdillon" userId="e603120d-d01e-4b75-a151-92153171ee65" providerId="ADAL" clId="{172488EF-AB1A-4042-99D6-4D32778E1AC9}" dt="2023-05-22T18:05:48.721" v="2192" actId="478"/>
          <ac:spMkLst>
            <pc:docMk/>
            <pc:sldMk cId="2383216754" sldId="389"/>
            <ac:spMk id="68" creationId="{56F1E637-4BBA-3E11-F584-5E086DE0F941}"/>
          </ac:spMkLst>
        </pc:spChg>
        <pc:spChg chg="add del mod">
          <ac:chgData name="Rémi Bourdillon" userId="e603120d-d01e-4b75-a151-92153171ee65" providerId="ADAL" clId="{172488EF-AB1A-4042-99D6-4D32778E1AC9}" dt="2023-05-22T18:05:46.274" v="2191" actId="478"/>
          <ac:spMkLst>
            <pc:docMk/>
            <pc:sldMk cId="2383216754" sldId="389"/>
            <ac:spMk id="69" creationId="{86F9C6FB-9885-68B6-5A9E-5884516DF7EB}"/>
          </ac:spMkLst>
        </pc:spChg>
        <pc:spChg chg="add del mod">
          <ac:chgData name="Rémi Bourdillon" userId="e603120d-d01e-4b75-a151-92153171ee65" providerId="ADAL" clId="{172488EF-AB1A-4042-99D6-4D32778E1AC9}" dt="2023-05-22T18:05:46.274" v="2191" actId="478"/>
          <ac:spMkLst>
            <pc:docMk/>
            <pc:sldMk cId="2383216754" sldId="389"/>
            <ac:spMk id="70" creationId="{D9701FC0-1A28-40B7-6968-90B43AE9D0FB}"/>
          </ac:spMkLst>
        </pc:spChg>
        <pc:graphicFrameChg chg="add del modGraphic">
          <ac:chgData name="Rémi Bourdillon" userId="e603120d-d01e-4b75-a151-92153171ee65" providerId="ADAL" clId="{172488EF-AB1A-4042-99D6-4D32778E1AC9}" dt="2023-05-22T17:26:15.053" v="225" actId="478"/>
          <ac:graphicFrameMkLst>
            <pc:docMk/>
            <pc:sldMk cId="2383216754" sldId="389"/>
            <ac:graphicFrameMk id="79" creationId="{FAFE17F9-E6DC-ED30-94A8-D7BC1CF198AD}"/>
          </ac:graphicFrameMkLst>
        </pc:graphicFrameChg>
        <pc:graphicFrameChg chg="add mod modGraphic">
          <ac:chgData name="Rémi Bourdillon" userId="e603120d-d01e-4b75-a151-92153171ee65" providerId="ADAL" clId="{172488EF-AB1A-4042-99D6-4D32778E1AC9}" dt="2023-05-22T18:15:11.745" v="2226" actId="27116"/>
          <ac:graphicFrameMkLst>
            <pc:docMk/>
            <pc:sldMk cId="2383216754" sldId="389"/>
            <ac:graphicFrameMk id="81" creationId="{78BE10A0-8E1D-25E7-4EDF-32679607DF41}"/>
          </ac:graphicFrameMkLst>
        </pc:graphicFrameChg>
        <pc:graphicFrameChg chg="add mod modGraphic">
          <ac:chgData name="Rémi Bourdillon" userId="e603120d-d01e-4b75-a151-92153171ee65" providerId="ADAL" clId="{172488EF-AB1A-4042-99D6-4D32778E1AC9}" dt="2023-05-22T18:15:13.944" v="2227" actId="27116"/>
          <ac:graphicFrameMkLst>
            <pc:docMk/>
            <pc:sldMk cId="2383216754" sldId="389"/>
            <ac:graphicFrameMk id="83" creationId="{A80C3CB0-CE39-261B-E30C-3D21F378AC96}"/>
          </ac:graphicFrameMkLst>
        </pc:graphicFrameChg>
        <pc:graphicFrameChg chg="add mod modGraphic">
          <ac:chgData name="Rémi Bourdillon" userId="e603120d-d01e-4b75-a151-92153171ee65" providerId="ADAL" clId="{172488EF-AB1A-4042-99D6-4D32778E1AC9}" dt="2023-05-22T18:15:18.473" v="2230" actId="27116"/>
          <ac:graphicFrameMkLst>
            <pc:docMk/>
            <pc:sldMk cId="2383216754" sldId="389"/>
            <ac:graphicFrameMk id="85" creationId="{674A47B5-74FD-B861-BCD4-92958DAAE93E}"/>
          </ac:graphicFrameMkLst>
        </pc:graphicFrameChg>
        <pc:graphicFrameChg chg="add mod modGraphic">
          <ac:chgData name="Rémi Bourdillon" userId="e603120d-d01e-4b75-a151-92153171ee65" providerId="ADAL" clId="{172488EF-AB1A-4042-99D6-4D32778E1AC9}" dt="2023-05-22T18:15:17.043" v="2229" actId="27116"/>
          <ac:graphicFrameMkLst>
            <pc:docMk/>
            <pc:sldMk cId="2383216754" sldId="389"/>
            <ac:graphicFrameMk id="87" creationId="{F0219668-4BB2-1C1B-C930-1013111A571A}"/>
          </ac:graphicFrameMkLst>
        </pc:graphicFrameChg>
        <pc:graphicFrameChg chg="add mod modGraphic">
          <ac:chgData name="Rémi Bourdillon" userId="e603120d-d01e-4b75-a151-92153171ee65" providerId="ADAL" clId="{172488EF-AB1A-4042-99D6-4D32778E1AC9}" dt="2023-05-22T18:15:15.513" v="2228" actId="27116"/>
          <ac:graphicFrameMkLst>
            <pc:docMk/>
            <pc:sldMk cId="2383216754" sldId="389"/>
            <ac:graphicFrameMk id="89" creationId="{28069926-FEC6-E66F-D8BC-103AD631C202}"/>
          </ac:graphicFrameMkLst>
        </pc:graphicFrameChg>
        <pc:cxnChg chg="add del mod">
          <ac:chgData name="Rémi Bourdillon" userId="e603120d-d01e-4b75-a151-92153171ee65" providerId="ADAL" clId="{172488EF-AB1A-4042-99D6-4D32778E1AC9}" dt="2023-05-22T17:41:52.627" v="1118" actId="478"/>
          <ac:cxnSpMkLst>
            <pc:docMk/>
            <pc:sldMk cId="2383216754" sldId="389"/>
            <ac:cxnSpMk id="11" creationId="{22856631-25DD-84E9-3DA1-7F08CE879F5B}"/>
          </ac:cxnSpMkLst>
        </pc:cxnChg>
        <pc:cxnChg chg="add del mod">
          <ac:chgData name="Rémi Bourdillon" userId="e603120d-d01e-4b75-a151-92153171ee65" providerId="ADAL" clId="{172488EF-AB1A-4042-99D6-4D32778E1AC9}" dt="2023-05-22T17:41:52.627" v="1118" actId="478"/>
          <ac:cxnSpMkLst>
            <pc:docMk/>
            <pc:sldMk cId="2383216754" sldId="389"/>
            <ac:cxnSpMk id="12" creationId="{CA0FF4FF-A77C-693B-DE4D-C5086E4F15A4}"/>
          </ac:cxnSpMkLst>
        </pc:cxnChg>
        <pc:cxnChg chg="add del mod">
          <ac:chgData name="Rémi Bourdillon" userId="e603120d-d01e-4b75-a151-92153171ee65" providerId="ADAL" clId="{172488EF-AB1A-4042-99D6-4D32778E1AC9}" dt="2023-05-22T17:41:52.627" v="1118" actId="478"/>
          <ac:cxnSpMkLst>
            <pc:docMk/>
            <pc:sldMk cId="2383216754" sldId="389"/>
            <ac:cxnSpMk id="21" creationId="{5170A569-8890-D6DD-C912-014EC369DB2D}"/>
          </ac:cxnSpMkLst>
        </pc:cxnChg>
        <pc:cxnChg chg="add del mod">
          <ac:chgData name="Rémi Bourdillon" userId="e603120d-d01e-4b75-a151-92153171ee65" providerId="ADAL" clId="{172488EF-AB1A-4042-99D6-4D32778E1AC9}" dt="2023-05-22T17:41:52.627" v="1118" actId="478"/>
          <ac:cxnSpMkLst>
            <pc:docMk/>
            <pc:sldMk cId="2383216754" sldId="389"/>
            <ac:cxnSpMk id="22" creationId="{6005831F-C6E8-DFA6-5282-8E47D7F35836}"/>
          </ac:cxnSpMkLst>
        </pc:cxnChg>
        <pc:cxnChg chg="add del mod">
          <ac:chgData name="Rémi Bourdillon" userId="e603120d-d01e-4b75-a151-92153171ee65" providerId="ADAL" clId="{172488EF-AB1A-4042-99D6-4D32778E1AC9}" dt="2023-05-22T18:05:46.274" v="2191" actId="478"/>
          <ac:cxnSpMkLst>
            <pc:docMk/>
            <pc:sldMk cId="2383216754" sldId="389"/>
            <ac:cxnSpMk id="23" creationId="{10AA5C3F-D026-C68D-E52B-089EB560C157}"/>
          </ac:cxnSpMkLst>
        </pc:cxnChg>
        <pc:cxnChg chg="add del mod">
          <ac:chgData name="Rémi Bourdillon" userId="e603120d-d01e-4b75-a151-92153171ee65" providerId="ADAL" clId="{172488EF-AB1A-4042-99D6-4D32778E1AC9}" dt="2023-05-22T18:05:46.274" v="2191" actId="478"/>
          <ac:cxnSpMkLst>
            <pc:docMk/>
            <pc:sldMk cId="2383216754" sldId="389"/>
            <ac:cxnSpMk id="24" creationId="{266A3606-2B48-14E1-E93F-C912B18652C1}"/>
          </ac:cxnSpMkLst>
        </pc:cxnChg>
        <pc:cxnChg chg="add del mod">
          <ac:chgData name="Rémi Bourdillon" userId="e603120d-d01e-4b75-a151-92153171ee65" providerId="ADAL" clId="{172488EF-AB1A-4042-99D6-4D32778E1AC9}" dt="2023-05-22T18:05:46.274" v="2191" actId="478"/>
          <ac:cxnSpMkLst>
            <pc:docMk/>
            <pc:sldMk cId="2383216754" sldId="389"/>
            <ac:cxnSpMk id="26" creationId="{5CC4C5B4-C369-28A5-B67B-250E4BA290BA}"/>
          </ac:cxnSpMkLst>
        </pc:cxnChg>
        <pc:cxnChg chg="add del mod">
          <ac:chgData name="Rémi Bourdillon" userId="e603120d-d01e-4b75-a151-92153171ee65" providerId="ADAL" clId="{172488EF-AB1A-4042-99D6-4D32778E1AC9}" dt="2023-05-22T18:05:46.274" v="2191" actId="478"/>
          <ac:cxnSpMkLst>
            <pc:docMk/>
            <pc:sldMk cId="2383216754" sldId="389"/>
            <ac:cxnSpMk id="30" creationId="{F3A7B1A4-04CB-C618-A34B-57A35DB9796B}"/>
          </ac:cxnSpMkLst>
        </pc:cxnChg>
        <pc:cxnChg chg="del">
          <ac:chgData name="Rémi Bourdillon" userId="e603120d-d01e-4b75-a151-92153171ee65" providerId="ADAL" clId="{172488EF-AB1A-4042-99D6-4D32778E1AC9}" dt="2023-05-22T17:21:29.245" v="62" actId="478"/>
          <ac:cxnSpMkLst>
            <pc:docMk/>
            <pc:sldMk cId="2383216754" sldId="389"/>
            <ac:cxnSpMk id="31" creationId="{42314F02-ED88-6E7E-C35B-5F948FD76A2E}"/>
          </ac:cxnSpMkLst>
        </pc:cxnChg>
        <pc:cxnChg chg="del">
          <ac:chgData name="Rémi Bourdillon" userId="e603120d-d01e-4b75-a151-92153171ee65" providerId="ADAL" clId="{172488EF-AB1A-4042-99D6-4D32778E1AC9}" dt="2023-05-22T17:21:29.245" v="62" actId="478"/>
          <ac:cxnSpMkLst>
            <pc:docMk/>
            <pc:sldMk cId="2383216754" sldId="389"/>
            <ac:cxnSpMk id="32" creationId="{8D3B7C02-0772-9F99-2005-9C515BC1D931}"/>
          </ac:cxnSpMkLst>
        </pc:cxnChg>
        <pc:cxnChg chg="add del mod">
          <ac:chgData name="Rémi Bourdillon" userId="e603120d-d01e-4b75-a151-92153171ee65" providerId="ADAL" clId="{172488EF-AB1A-4042-99D6-4D32778E1AC9}" dt="2023-05-22T17:26:04.743" v="223" actId="478"/>
          <ac:cxnSpMkLst>
            <pc:docMk/>
            <pc:sldMk cId="2383216754" sldId="389"/>
            <ac:cxnSpMk id="37" creationId="{608B83E3-F484-F417-F3CD-349F3A4FAB5C}"/>
          </ac:cxnSpMkLst>
        </pc:cxnChg>
        <pc:cxnChg chg="add del mod">
          <ac:chgData name="Rémi Bourdillon" userId="e603120d-d01e-4b75-a151-92153171ee65" providerId="ADAL" clId="{172488EF-AB1A-4042-99D6-4D32778E1AC9}" dt="2023-05-22T17:26:04.743" v="223" actId="478"/>
          <ac:cxnSpMkLst>
            <pc:docMk/>
            <pc:sldMk cId="2383216754" sldId="389"/>
            <ac:cxnSpMk id="42" creationId="{5455CF08-3ECA-DE8B-67D3-679634D86D60}"/>
          </ac:cxnSpMkLst>
        </pc:cxnChg>
        <pc:cxnChg chg="add del mod">
          <ac:chgData name="Rémi Bourdillon" userId="e603120d-d01e-4b75-a151-92153171ee65" providerId="ADAL" clId="{172488EF-AB1A-4042-99D6-4D32778E1AC9}" dt="2023-05-22T17:41:52.627" v="1118" actId="478"/>
          <ac:cxnSpMkLst>
            <pc:docMk/>
            <pc:sldMk cId="2383216754" sldId="389"/>
            <ac:cxnSpMk id="53" creationId="{85690F2D-ABE5-E3B2-535F-DD600C0C4D29}"/>
          </ac:cxnSpMkLst>
        </pc:cxnChg>
        <pc:cxnChg chg="add del mod">
          <ac:chgData name="Rémi Bourdillon" userId="e603120d-d01e-4b75-a151-92153171ee65" providerId="ADAL" clId="{172488EF-AB1A-4042-99D6-4D32778E1AC9}" dt="2023-05-22T17:41:52.627" v="1118" actId="478"/>
          <ac:cxnSpMkLst>
            <pc:docMk/>
            <pc:sldMk cId="2383216754" sldId="389"/>
            <ac:cxnSpMk id="55" creationId="{4A50B5AC-935A-E9D3-E329-549A46032F5D}"/>
          </ac:cxnSpMkLst>
        </pc:cxnChg>
        <pc:cxnChg chg="add del mod">
          <ac:chgData name="Rémi Bourdillon" userId="e603120d-d01e-4b75-a151-92153171ee65" providerId="ADAL" clId="{172488EF-AB1A-4042-99D6-4D32778E1AC9}" dt="2023-05-22T17:54:09.161" v="1666" actId="478"/>
          <ac:cxnSpMkLst>
            <pc:docMk/>
            <pc:sldMk cId="2383216754" sldId="389"/>
            <ac:cxnSpMk id="59" creationId="{5B4E49DD-834A-279C-F42B-FD82257EF49F}"/>
          </ac:cxnSpMkLst>
        </pc:cxnChg>
        <pc:cxnChg chg="add del mod">
          <ac:chgData name="Rémi Bourdillon" userId="e603120d-d01e-4b75-a151-92153171ee65" providerId="ADAL" clId="{172488EF-AB1A-4042-99D6-4D32778E1AC9}" dt="2023-05-22T17:54:09.161" v="1666" actId="478"/>
          <ac:cxnSpMkLst>
            <pc:docMk/>
            <pc:sldMk cId="2383216754" sldId="389"/>
            <ac:cxnSpMk id="60" creationId="{73AF45E6-04BF-BE05-1C73-A264CBF08C9D}"/>
          </ac:cxnSpMkLst>
        </pc:cxnChg>
        <pc:cxnChg chg="add del mod">
          <ac:chgData name="Rémi Bourdillon" userId="e603120d-d01e-4b75-a151-92153171ee65" providerId="ADAL" clId="{172488EF-AB1A-4042-99D6-4D32778E1AC9}" dt="2023-05-22T17:47:40.827" v="1327" actId="478"/>
          <ac:cxnSpMkLst>
            <pc:docMk/>
            <pc:sldMk cId="2383216754" sldId="389"/>
            <ac:cxnSpMk id="64" creationId="{092A5235-7B1A-CC31-3D38-CA1476494947}"/>
          </ac:cxnSpMkLst>
        </pc:cxnChg>
        <pc:cxnChg chg="add del mod">
          <ac:chgData name="Rémi Bourdillon" userId="e603120d-d01e-4b75-a151-92153171ee65" providerId="ADAL" clId="{172488EF-AB1A-4042-99D6-4D32778E1AC9}" dt="2023-05-22T17:47:40.827" v="1327" actId="478"/>
          <ac:cxnSpMkLst>
            <pc:docMk/>
            <pc:sldMk cId="2383216754" sldId="389"/>
            <ac:cxnSpMk id="65" creationId="{C1C5246E-C21E-A0DB-13A3-9B6C0FB2A9C2}"/>
          </ac:cxnSpMkLst>
        </pc:cxnChg>
        <pc:cxnChg chg="add del mod">
          <ac:chgData name="Rémi Bourdillon" userId="e603120d-d01e-4b75-a151-92153171ee65" providerId="ADAL" clId="{172488EF-AB1A-4042-99D6-4D32778E1AC9}" dt="2023-05-22T18:05:46.274" v="2191" actId="478"/>
          <ac:cxnSpMkLst>
            <pc:docMk/>
            <pc:sldMk cId="2383216754" sldId="389"/>
            <ac:cxnSpMk id="71" creationId="{7290F6F8-4B30-3BDC-81DE-7BF9E3059595}"/>
          </ac:cxnSpMkLst>
        </pc:cxnChg>
        <pc:cxnChg chg="add del mod">
          <ac:chgData name="Rémi Bourdillon" userId="e603120d-d01e-4b75-a151-92153171ee65" providerId="ADAL" clId="{172488EF-AB1A-4042-99D6-4D32778E1AC9}" dt="2023-05-22T18:05:46.274" v="2191" actId="478"/>
          <ac:cxnSpMkLst>
            <pc:docMk/>
            <pc:sldMk cId="2383216754" sldId="389"/>
            <ac:cxnSpMk id="72" creationId="{CD56DF07-81ED-A95E-3E52-9F4D25D23D9C}"/>
          </ac:cxnSpMkLst>
        </pc:cxnChg>
        <pc:cxnChg chg="add del mod">
          <ac:chgData name="Rémi Bourdillon" userId="e603120d-d01e-4b75-a151-92153171ee65" providerId="ADAL" clId="{172488EF-AB1A-4042-99D6-4D32778E1AC9}" dt="2023-05-22T18:05:46.274" v="2191" actId="478"/>
          <ac:cxnSpMkLst>
            <pc:docMk/>
            <pc:sldMk cId="2383216754" sldId="389"/>
            <ac:cxnSpMk id="73" creationId="{AF3CB7AD-3BAD-5771-43BD-BBA77D299D34}"/>
          </ac:cxnSpMkLst>
        </pc:cxnChg>
      </pc:sldChg>
      <pc:sldChg chg="addSp delSp modSp add mod">
        <pc:chgData name="Rémi Bourdillon" userId="e603120d-d01e-4b75-a151-92153171ee65" providerId="ADAL" clId="{172488EF-AB1A-4042-99D6-4D32778E1AC9}" dt="2023-05-22T17:33:10.545" v="489" actId="207"/>
        <pc:sldMkLst>
          <pc:docMk/>
          <pc:sldMk cId="2230330662" sldId="390"/>
        </pc:sldMkLst>
        <pc:spChg chg="del">
          <ac:chgData name="Rémi Bourdillon" userId="e603120d-d01e-4b75-a151-92153171ee65" providerId="ADAL" clId="{172488EF-AB1A-4042-99D6-4D32778E1AC9}" dt="2023-05-22T17:23:41.272" v="166" actId="478"/>
          <ac:spMkLst>
            <pc:docMk/>
            <pc:sldMk cId="2230330662" sldId="390"/>
            <ac:spMk id="3" creationId="{1B60A673-1E02-0D30-31FA-941D3A1D12BC}"/>
          </ac:spMkLst>
        </pc:spChg>
        <pc:spChg chg="del">
          <ac:chgData name="Rémi Bourdillon" userId="e603120d-d01e-4b75-a151-92153171ee65" providerId="ADAL" clId="{172488EF-AB1A-4042-99D6-4D32778E1AC9}" dt="2023-05-22T17:23:41.272" v="166" actId="478"/>
          <ac:spMkLst>
            <pc:docMk/>
            <pc:sldMk cId="2230330662" sldId="390"/>
            <ac:spMk id="4" creationId="{EDCEC979-96E4-C3AB-4B55-8612A268E68D}"/>
          </ac:spMkLst>
        </pc:spChg>
        <pc:spChg chg="del">
          <ac:chgData name="Rémi Bourdillon" userId="e603120d-d01e-4b75-a151-92153171ee65" providerId="ADAL" clId="{172488EF-AB1A-4042-99D6-4D32778E1AC9}" dt="2023-05-22T17:23:41.272" v="166" actId="478"/>
          <ac:spMkLst>
            <pc:docMk/>
            <pc:sldMk cId="2230330662" sldId="390"/>
            <ac:spMk id="5" creationId="{2CA7E91E-AC88-7AA5-6CCC-8F416868EE00}"/>
          </ac:spMkLst>
        </pc:spChg>
        <pc:spChg chg="del">
          <ac:chgData name="Rémi Bourdillon" userId="e603120d-d01e-4b75-a151-92153171ee65" providerId="ADAL" clId="{172488EF-AB1A-4042-99D6-4D32778E1AC9}" dt="2023-05-22T17:23:29.685" v="162" actId="478"/>
          <ac:spMkLst>
            <pc:docMk/>
            <pc:sldMk cId="2230330662" sldId="390"/>
            <ac:spMk id="6" creationId="{F4D56C0A-534E-EF02-4226-6D516205613F}"/>
          </ac:spMkLst>
        </pc:spChg>
        <pc:spChg chg="del">
          <ac:chgData name="Rémi Bourdillon" userId="e603120d-d01e-4b75-a151-92153171ee65" providerId="ADAL" clId="{172488EF-AB1A-4042-99D6-4D32778E1AC9}" dt="2023-05-22T17:23:41.272" v="166" actId="478"/>
          <ac:spMkLst>
            <pc:docMk/>
            <pc:sldMk cId="2230330662" sldId="390"/>
            <ac:spMk id="7" creationId="{6D645401-E0E6-DC6A-AA6A-547DE621403A}"/>
          </ac:spMkLst>
        </pc:spChg>
        <pc:spChg chg="del">
          <ac:chgData name="Rémi Bourdillon" userId="e603120d-d01e-4b75-a151-92153171ee65" providerId="ADAL" clId="{172488EF-AB1A-4042-99D6-4D32778E1AC9}" dt="2023-05-22T17:23:29.685" v="162" actId="478"/>
          <ac:spMkLst>
            <pc:docMk/>
            <pc:sldMk cId="2230330662" sldId="390"/>
            <ac:spMk id="8" creationId="{F39BF893-AD16-E5E7-26FD-1A2CEADA7432}"/>
          </ac:spMkLst>
        </pc:spChg>
        <pc:spChg chg="del">
          <ac:chgData name="Rémi Bourdillon" userId="e603120d-d01e-4b75-a151-92153171ee65" providerId="ADAL" clId="{172488EF-AB1A-4042-99D6-4D32778E1AC9}" dt="2023-05-22T17:23:29.685" v="162" actId="478"/>
          <ac:spMkLst>
            <pc:docMk/>
            <pc:sldMk cId="2230330662" sldId="390"/>
            <ac:spMk id="9" creationId="{80E0C6BD-5833-84D3-33DE-E17082B961DA}"/>
          </ac:spMkLst>
        </pc:spChg>
        <pc:spChg chg="mod">
          <ac:chgData name="Rémi Bourdillon" userId="e603120d-d01e-4b75-a151-92153171ee65" providerId="ADAL" clId="{172488EF-AB1A-4042-99D6-4D32778E1AC9}" dt="2023-05-22T17:31:47.175" v="469" actId="1076"/>
          <ac:spMkLst>
            <pc:docMk/>
            <pc:sldMk cId="2230330662" sldId="390"/>
            <ac:spMk id="10" creationId="{0BFA05CB-C279-5241-6F5D-F100FDD7945C}"/>
          </ac:spMkLst>
        </pc:spChg>
        <pc:spChg chg="del">
          <ac:chgData name="Rémi Bourdillon" userId="e603120d-d01e-4b75-a151-92153171ee65" providerId="ADAL" clId="{172488EF-AB1A-4042-99D6-4D32778E1AC9}" dt="2023-05-22T17:23:29.685" v="162" actId="478"/>
          <ac:spMkLst>
            <pc:docMk/>
            <pc:sldMk cId="2230330662" sldId="390"/>
            <ac:spMk id="25" creationId="{20BD84E5-051F-8B91-4E11-653787A1C620}"/>
          </ac:spMkLst>
        </pc:spChg>
        <pc:spChg chg="add mod">
          <ac:chgData name="Rémi Bourdillon" userId="e603120d-d01e-4b75-a151-92153171ee65" providerId="ADAL" clId="{172488EF-AB1A-4042-99D6-4D32778E1AC9}" dt="2023-05-22T17:31:47.175" v="469" actId="1076"/>
          <ac:spMkLst>
            <pc:docMk/>
            <pc:sldMk cId="2230330662" sldId="390"/>
            <ac:spMk id="32" creationId="{6CF47641-188F-BE56-AC74-39C22A5AAC9E}"/>
          </ac:spMkLst>
        </pc:spChg>
        <pc:spChg chg="del">
          <ac:chgData name="Rémi Bourdillon" userId="e603120d-d01e-4b75-a151-92153171ee65" providerId="ADAL" clId="{172488EF-AB1A-4042-99D6-4D32778E1AC9}" dt="2023-05-22T17:23:36.183" v="165" actId="478"/>
          <ac:spMkLst>
            <pc:docMk/>
            <pc:sldMk cId="2230330662" sldId="390"/>
            <ac:spMk id="33" creationId="{439DB266-D732-4A27-168C-D391D84A1347}"/>
          </ac:spMkLst>
        </pc:spChg>
        <pc:spChg chg="add mod">
          <ac:chgData name="Rémi Bourdillon" userId="e603120d-d01e-4b75-a151-92153171ee65" providerId="ADAL" clId="{172488EF-AB1A-4042-99D6-4D32778E1AC9}" dt="2023-05-22T17:31:36.014" v="467" actId="1076"/>
          <ac:spMkLst>
            <pc:docMk/>
            <pc:sldMk cId="2230330662" sldId="390"/>
            <ac:spMk id="34" creationId="{D59AC237-2EFC-F00D-C5BC-2ED4342E22E4}"/>
          </ac:spMkLst>
        </pc:spChg>
        <pc:spChg chg="mod">
          <ac:chgData name="Rémi Bourdillon" userId="e603120d-d01e-4b75-a151-92153171ee65" providerId="ADAL" clId="{172488EF-AB1A-4042-99D6-4D32778E1AC9}" dt="2023-05-22T17:31:36.014" v="467" actId="1076"/>
          <ac:spMkLst>
            <pc:docMk/>
            <pc:sldMk cId="2230330662" sldId="390"/>
            <ac:spMk id="35" creationId="{4040A216-DAC9-709D-8F02-70CAAA1396F4}"/>
          </ac:spMkLst>
        </pc:spChg>
        <pc:spChg chg="add mod">
          <ac:chgData name="Rémi Bourdillon" userId="e603120d-d01e-4b75-a151-92153171ee65" providerId="ADAL" clId="{172488EF-AB1A-4042-99D6-4D32778E1AC9}" dt="2023-05-22T17:31:47.175" v="469" actId="1076"/>
          <ac:spMkLst>
            <pc:docMk/>
            <pc:sldMk cId="2230330662" sldId="390"/>
            <ac:spMk id="36" creationId="{7B121AD0-7222-2F48-F2E5-03AA4C10CD8C}"/>
          </ac:spMkLst>
        </pc:spChg>
        <pc:spChg chg="add mod">
          <ac:chgData name="Rémi Bourdillon" userId="e603120d-d01e-4b75-a151-92153171ee65" providerId="ADAL" clId="{172488EF-AB1A-4042-99D6-4D32778E1AC9}" dt="2023-05-22T17:31:36.014" v="467" actId="1076"/>
          <ac:spMkLst>
            <pc:docMk/>
            <pc:sldMk cId="2230330662" sldId="390"/>
            <ac:spMk id="38" creationId="{92874FF9-5C5C-8128-F977-73C31B3DE564}"/>
          </ac:spMkLst>
        </pc:spChg>
        <pc:spChg chg="mod">
          <ac:chgData name="Rémi Bourdillon" userId="e603120d-d01e-4b75-a151-92153171ee65" providerId="ADAL" clId="{172488EF-AB1A-4042-99D6-4D32778E1AC9}" dt="2023-05-22T17:23:24.723" v="161" actId="20577"/>
          <ac:spMkLst>
            <pc:docMk/>
            <pc:sldMk cId="2230330662" sldId="390"/>
            <ac:spMk id="39" creationId="{2D0FF530-F1A5-4F12-8B4F-B676F826C099}"/>
          </ac:spMkLst>
        </pc:spChg>
        <pc:spChg chg="add mod">
          <ac:chgData name="Rémi Bourdillon" userId="e603120d-d01e-4b75-a151-92153171ee65" providerId="ADAL" clId="{172488EF-AB1A-4042-99D6-4D32778E1AC9}" dt="2023-05-22T17:31:36.014" v="467" actId="1076"/>
          <ac:spMkLst>
            <pc:docMk/>
            <pc:sldMk cId="2230330662" sldId="390"/>
            <ac:spMk id="40" creationId="{1B71A934-7E9B-53F4-9813-B8BACB480C22}"/>
          </ac:spMkLst>
        </pc:spChg>
        <pc:spChg chg="add mod">
          <ac:chgData name="Rémi Bourdillon" userId="e603120d-d01e-4b75-a151-92153171ee65" providerId="ADAL" clId="{172488EF-AB1A-4042-99D6-4D32778E1AC9}" dt="2023-05-22T17:31:47.175" v="469" actId="1076"/>
          <ac:spMkLst>
            <pc:docMk/>
            <pc:sldMk cId="2230330662" sldId="390"/>
            <ac:spMk id="41" creationId="{E4F27CD4-B3CF-27AE-1439-5DCDEFBFFC98}"/>
          </ac:spMkLst>
        </pc:spChg>
        <pc:spChg chg="mod">
          <ac:chgData name="Rémi Bourdillon" userId="e603120d-d01e-4b75-a151-92153171ee65" providerId="ADAL" clId="{172488EF-AB1A-4042-99D6-4D32778E1AC9}" dt="2023-05-22T17:33:10.545" v="489" actId="207"/>
          <ac:spMkLst>
            <pc:docMk/>
            <pc:sldMk cId="2230330662" sldId="390"/>
            <ac:spMk id="48" creationId="{E5E85CFD-6B83-00A2-4DE7-95299BF53B2E}"/>
          </ac:spMkLst>
        </pc:spChg>
        <pc:spChg chg="del">
          <ac:chgData name="Rémi Bourdillon" userId="e603120d-d01e-4b75-a151-92153171ee65" providerId="ADAL" clId="{172488EF-AB1A-4042-99D6-4D32778E1AC9}" dt="2023-05-22T17:23:29.685" v="162" actId="478"/>
          <ac:spMkLst>
            <pc:docMk/>
            <pc:sldMk cId="2230330662" sldId="390"/>
            <ac:spMk id="49" creationId="{24D3B2FD-E34C-C758-D7EA-B9DDCD913CB6}"/>
          </ac:spMkLst>
        </pc:spChg>
        <pc:spChg chg="del">
          <ac:chgData name="Rémi Bourdillon" userId="e603120d-d01e-4b75-a151-92153171ee65" providerId="ADAL" clId="{172488EF-AB1A-4042-99D6-4D32778E1AC9}" dt="2023-05-22T17:23:41.272" v="166" actId="478"/>
          <ac:spMkLst>
            <pc:docMk/>
            <pc:sldMk cId="2230330662" sldId="390"/>
            <ac:spMk id="52" creationId="{4632AE59-0A12-96FB-19C1-790B2BC4DF9E}"/>
          </ac:spMkLst>
        </pc:spChg>
        <pc:spChg chg="del">
          <ac:chgData name="Rémi Bourdillon" userId="e603120d-d01e-4b75-a151-92153171ee65" providerId="ADAL" clId="{172488EF-AB1A-4042-99D6-4D32778E1AC9}" dt="2023-05-22T17:23:41.272" v="166" actId="478"/>
          <ac:spMkLst>
            <pc:docMk/>
            <pc:sldMk cId="2230330662" sldId="390"/>
            <ac:spMk id="54" creationId="{280A3533-149D-A229-9051-58061180344A}"/>
          </ac:spMkLst>
        </pc:spChg>
        <pc:spChg chg="del">
          <ac:chgData name="Rémi Bourdillon" userId="e603120d-d01e-4b75-a151-92153171ee65" providerId="ADAL" clId="{172488EF-AB1A-4042-99D6-4D32778E1AC9}" dt="2023-05-22T17:23:36.183" v="165" actId="478"/>
          <ac:spMkLst>
            <pc:docMk/>
            <pc:sldMk cId="2230330662" sldId="390"/>
            <ac:spMk id="56" creationId="{26DF20B0-57B4-F0DD-83D5-6ADC7484F465}"/>
          </ac:spMkLst>
        </pc:spChg>
        <pc:spChg chg="del">
          <ac:chgData name="Rémi Bourdillon" userId="e603120d-d01e-4b75-a151-92153171ee65" providerId="ADAL" clId="{172488EF-AB1A-4042-99D6-4D32778E1AC9}" dt="2023-05-22T17:23:36.183" v="165" actId="478"/>
          <ac:spMkLst>
            <pc:docMk/>
            <pc:sldMk cId="2230330662" sldId="390"/>
            <ac:spMk id="57" creationId="{2D2C59CB-C473-1F85-C82C-404C347FB3CD}"/>
          </ac:spMkLst>
        </pc:spChg>
        <pc:spChg chg="del">
          <ac:chgData name="Rémi Bourdillon" userId="e603120d-d01e-4b75-a151-92153171ee65" providerId="ADAL" clId="{172488EF-AB1A-4042-99D6-4D32778E1AC9}" dt="2023-05-22T17:23:36.183" v="165" actId="478"/>
          <ac:spMkLst>
            <pc:docMk/>
            <pc:sldMk cId="2230330662" sldId="390"/>
            <ac:spMk id="58" creationId="{C676D2DF-6E0D-BC3C-C786-5C67B89A8467}"/>
          </ac:spMkLst>
        </pc:spChg>
        <pc:spChg chg="del">
          <ac:chgData name="Rémi Bourdillon" userId="e603120d-d01e-4b75-a151-92153171ee65" providerId="ADAL" clId="{172488EF-AB1A-4042-99D6-4D32778E1AC9}" dt="2023-05-22T17:23:29.685" v="162" actId="478"/>
          <ac:spMkLst>
            <pc:docMk/>
            <pc:sldMk cId="2230330662" sldId="390"/>
            <ac:spMk id="61" creationId="{36CC28C7-6CDE-7361-4E31-8EFFF5D6D02A}"/>
          </ac:spMkLst>
        </pc:spChg>
        <pc:spChg chg="del">
          <ac:chgData name="Rémi Bourdillon" userId="e603120d-d01e-4b75-a151-92153171ee65" providerId="ADAL" clId="{172488EF-AB1A-4042-99D6-4D32778E1AC9}" dt="2023-05-22T17:23:29.685" v="162" actId="478"/>
          <ac:spMkLst>
            <pc:docMk/>
            <pc:sldMk cId="2230330662" sldId="390"/>
            <ac:spMk id="62" creationId="{702FA932-C043-2542-29F0-E038410EE91D}"/>
          </ac:spMkLst>
        </pc:spChg>
        <pc:spChg chg="del">
          <ac:chgData name="Rémi Bourdillon" userId="e603120d-d01e-4b75-a151-92153171ee65" providerId="ADAL" clId="{172488EF-AB1A-4042-99D6-4D32778E1AC9}" dt="2023-05-22T17:23:29.685" v="162" actId="478"/>
          <ac:spMkLst>
            <pc:docMk/>
            <pc:sldMk cId="2230330662" sldId="390"/>
            <ac:spMk id="63" creationId="{73D8443E-1244-5B82-6CD5-B792E199CAEB}"/>
          </ac:spMkLst>
        </pc:spChg>
        <pc:spChg chg="del">
          <ac:chgData name="Rémi Bourdillon" userId="e603120d-d01e-4b75-a151-92153171ee65" providerId="ADAL" clId="{172488EF-AB1A-4042-99D6-4D32778E1AC9}" dt="2023-05-22T17:23:29.685" v="162" actId="478"/>
          <ac:spMkLst>
            <pc:docMk/>
            <pc:sldMk cId="2230330662" sldId="390"/>
            <ac:spMk id="66" creationId="{7BDB13B4-3D51-8B55-35F6-1EDEBECFFDFF}"/>
          </ac:spMkLst>
        </pc:spChg>
        <pc:spChg chg="del">
          <ac:chgData name="Rémi Bourdillon" userId="e603120d-d01e-4b75-a151-92153171ee65" providerId="ADAL" clId="{172488EF-AB1A-4042-99D6-4D32778E1AC9}" dt="2023-05-22T17:23:29.685" v="162" actId="478"/>
          <ac:spMkLst>
            <pc:docMk/>
            <pc:sldMk cId="2230330662" sldId="390"/>
            <ac:spMk id="67" creationId="{5850F3F9-6BE6-BEAC-4F9E-EA69A203F086}"/>
          </ac:spMkLst>
        </pc:spChg>
        <pc:spChg chg="del">
          <ac:chgData name="Rémi Bourdillon" userId="e603120d-d01e-4b75-a151-92153171ee65" providerId="ADAL" clId="{172488EF-AB1A-4042-99D6-4D32778E1AC9}" dt="2023-05-22T17:23:32.444" v="164" actId="478"/>
          <ac:spMkLst>
            <pc:docMk/>
            <pc:sldMk cId="2230330662" sldId="390"/>
            <ac:spMk id="68" creationId="{56F1E637-4BBA-3E11-F584-5E086DE0F941}"/>
          </ac:spMkLst>
        </pc:spChg>
        <pc:spChg chg="del">
          <ac:chgData name="Rémi Bourdillon" userId="e603120d-d01e-4b75-a151-92153171ee65" providerId="ADAL" clId="{172488EF-AB1A-4042-99D6-4D32778E1AC9}" dt="2023-05-22T17:23:31.189" v="163" actId="478"/>
          <ac:spMkLst>
            <pc:docMk/>
            <pc:sldMk cId="2230330662" sldId="390"/>
            <ac:spMk id="69" creationId="{86F9C6FB-9885-68B6-5A9E-5884516DF7EB}"/>
          </ac:spMkLst>
        </pc:spChg>
        <pc:spChg chg="del">
          <ac:chgData name="Rémi Bourdillon" userId="e603120d-d01e-4b75-a151-92153171ee65" providerId="ADAL" clId="{172488EF-AB1A-4042-99D6-4D32778E1AC9}" dt="2023-05-22T17:23:29.685" v="162" actId="478"/>
          <ac:spMkLst>
            <pc:docMk/>
            <pc:sldMk cId="2230330662" sldId="390"/>
            <ac:spMk id="70" creationId="{D9701FC0-1A28-40B7-6968-90B43AE9D0FB}"/>
          </ac:spMkLst>
        </pc:spChg>
        <pc:cxnChg chg="del mod">
          <ac:chgData name="Rémi Bourdillon" userId="e603120d-d01e-4b75-a151-92153171ee65" providerId="ADAL" clId="{172488EF-AB1A-4042-99D6-4D32778E1AC9}" dt="2023-05-22T17:23:41.272" v="166" actId="478"/>
          <ac:cxnSpMkLst>
            <pc:docMk/>
            <pc:sldMk cId="2230330662" sldId="390"/>
            <ac:cxnSpMk id="11" creationId="{22856631-25DD-84E9-3DA1-7F08CE879F5B}"/>
          </ac:cxnSpMkLst>
        </pc:cxnChg>
        <pc:cxnChg chg="del mod">
          <ac:chgData name="Rémi Bourdillon" userId="e603120d-d01e-4b75-a151-92153171ee65" providerId="ADAL" clId="{172488EF-AB1A-4042-99D6-4D32778E1AC9}" dt="2023-05-22T17:23:41.272" v="166" actId="478"/>
          <ac:cxnSpMkLst>
            <pc:docMk/>
            <pc:sldMk cId="2230330662" sldId="390"/>
            <ac:cxnSpMk id="12" creationId="{CA0FF4FF-A77C-693B-DE4D-C5086E4F15A4}"/>
          </ac:cxnSpMkLst>
        </pc:cxnChg>
        <pc:cxnChg chg="del mod">
          <ac:chgData name="Rémi Bourdillon" userId="e603120d-d01e-4b75-a151-92153171ee65" providerId="ADAL" clId="{172488EF-AB1A-4042-99D6-4D32778E1AC9}" dt="2023-05-22T17:23:41.272" v="166" actId="478"/>
          <ac:cxnSpMkLst>
            <pc:docMk/>
            <pc:sldMk cId="2230330662" sldId="390"/>
            <ac:cxnSpMk id="21" creationId="{5170A569-8890-D6DD-C912-014EC369DB2D}"/>
          </ac:cxnSpMkLst>
        </pc:cxnChg>
        <pc:cxnChg chg="del mod">
          <ac:chgData name="Rémi Bourdillon" userId="e603120d-d01e-4b75-a151-92153171ee65" providerId="ADAL" clId="{172488EF-AB1A-4042-99D6-4D32778E1AC9}" dt="2023-05-22T17:23:41.272" v="166" actId="478"/>
          <ac:cxnSpMkLst>
            <pc:docMk/>
            <pc:sldMk cId="2230330662" sldId="390"/>
            <ac:cxnSpMk id="22" creationId="{6005831F-C6E8-DFA6-5282-8E47D7F35836}"/>
          </ac:cxnSpMkLst>
        </pc:cxnChg>
        <pc:cxnChg chg="del mod">
          <ac:chgData name="Rémi Bourdillon" userId="e603120d-d01e-4b75-a151-92153171ee65" providerId="ADAL" clId="{172488EF-AB1A-4042-99D6-4D32778E1AC9}" dt="2023-05-22T17:23:29.685" v="162" actId="478"/>
          <ac:cxnSpMkLst>
            <pc:docMk/>
            <pc:sldMk cId="2230330662" sldId="390"/>
            <ac:cxnSpMk id="23" creationId="{10AA5C3F-D026-C68D-E52B-089EB560C157}"/>
          </ac:cxnSpMkLst>
        </pc:cxnChg>
        <pc:cxnChg chg="del mod">
          <ac:chgData name="Rémi Bourdillon" userId="e603120d-d01e-4b75-a151-92153171ee65" providerId="ADAL" clId="{172488EF-AB1A-4042-99D6-4D32778E1AC9}" dt="2023-05-22T17:23:29.685" v="162" actId="478"/>
          <ac:cxnSpMkLst>
            <pc:docMk/>
            <pc:sldMk cId="2230330662" sldId="390"/>
            <ac:cxnSpMk id="24" creationId="{266A3606-2B48-14E1-E93F-C912B18652C1}"/>
          </ac:cxnSpMkLst>
        </pc:cxnChg>
        <pc:cxnChg chg="del mod">
          <ac:chgData name="Rémi Bourdillon" userId="e603120d-d01e-4b75-a151-92153171ee65" providerId="ADAL" clId="{172488EF-AB1A-4042-99D6-4D32778E1AC9}" dt="2023-05-22T17:23:29.685" v="162" actId="478"/>
          <ac:cxnSpMkLst>
            <pc:docMk/>
            <pc:sldMk cId="2230330662" sldId="390"/>
            <ac:cxnSpMk id="26" creationId="{5CC4C5B4-C369-28A5-B67B-250E4BA290BA}"/>
          </ac:cxnSpMkLst>
        </pc:cxnChg>
        <pc:cxnChg chg="del mod">
          <ac:chgData name="Rémi Bourdillon" userId="e603120d-d01e-4b75-a151-92153171ee65" providerId="ADAL" clId="{172488EF-AB1A-4042-99D6-4D32778E1AC9}" dt="2023-05-22T17:23:29.685" v="162" actId="478"/>
          <ac:cxnSpMkLst>
            <pc:docMk/>
            <pc:sldMk cId="2230330662" sldId="390"/>
            <ac:cxnSpMk id="30" creationId="{F3A7B1A4-04CB-C618-A34B-57A35DB9796B}"/>
          </ac:cxnSpMkLst>
        </pc:cxnChg>
        <pc:cxnChg chg="del mod">
          <ac:chgData name="Rémi Bourdillon" userId="e603120d-d01e-4b75-a151-92153171ee65" providerId="ADAL" clId="{172488EF-AB1A-4042-99D6-4D32778E1AC9}" dt="2023-05-22T17:25:30.971" v="217" actId="478"/>
          <ac:cxnSpMkLst>
            <pc:docMk/>
            <pc:sldMk cId="2230330662" sldId="390"/>
            <ac:cxnSpMk id="37" creationId="{608B83E3-F484-F417-F3CD-349F3A4FAB5C}"/>
          </ac:cxnSpMkLst>
        </pc:cxnChg>
        <pc:cxnChg chg="del mod">
          <ac:chgData name="Rémi Bourdillon" userId="e603120d-d01e-4b75-a151-92153171ee65" providerId="ADAL" clId="{172488EF-AB1A-4042-99D6-4D32778E1AC9}" dt="2023-05-22T17:25:30" v="216" actId="478"/>
          <ac:cxnSpMkLst>
            <pc:docMk/>
            <pc:sldMk cId="2230330662" sldId="390"/>
            <ac:cxnSpMk id="42" creationId="{5455CF08-3ECA-DE8B-67D3-679634D86D60}"/>
          </ac:cxnSpMkLst>
        </pc:cxnChg>
        <pc:cxnChg chg="del mod">
          <ac:chgData name="Rémi Bourdillon" userId="e603120d-d01e-4b75-a151-92153171ee65" providerId="ADAL" clId="{172488EF-AB1A-4042-99D6-4D32778E1AC9}" dt="2023-05-22T17:23:41.272" v="166" actId="478"/>
          <ac:cxnSpMkLst>
            <pc:docMk/>
            <pc:sldMk cId="2230330662" sldId="390"/>
            <ac:cxnSpMk id="53" creationId="{85690F2D-ABE5-E3B2-535F-DD600C0C4D29}"/>
          </ac:cxnSpMkLst>
        </pc:cxnChg>
        <pc:cxnChg chg="del mod">
          <ac:chgData name="Rémi Bourdillon" userId="e603120d-d01e-4b75-a151-92153171ee65" providerId="ADAL" clId="{172488EF-AB1A-4042-99D6-4D32778E1AC9}" dt="2023-05-22T17:23:41.272" v="166" actId="478"/>
          <ac:cxnSpMkLst>
            <pc:docMk/>
            <pc:sldMk cId="2230330662" sldId="390"/>
            <ac:cxnSpMk id="55" creationId="{4A50B5AC-935A-E9D3-E329-549A46032F5D}"/>
          </ac:cxnSpMkLst>
        </pc:cxnChg>
        <pc:cxnChg chg="del mod">
          <ac:chgData name="Rémi Bourdillon" userId="e603120d-d01e-4b75-a151-92153171ee65" providerId="ADAL" clId="{172488EF-AB1A-4042-99D6-4D32778E1AC9}" dt="2023-05-22T17:23:36.183" v="165" actId="478"/>
          <ac:cxnSpMkLst>
            <pc:docMk/>
            <pc:sldMk cId="2230330662" sldId="390"/>
            <ac:cxnSpMk id="59" creationId="{5B4E49DD-834A-279C-F42B-FD82257EF49F}"/>
          </ac:cxnSpMkLst>
        </pc:cxnChg>
        <pc:cxnChg chg="del mod">
          <ac:chgData name="Rémi Bourdillon" userId="e603120d-d01e-4b75-a151-92153171ee65" providerId="ADAL" clId="{172488EF-AB1A-4042-99D6-4D32778E1AC9}" dt="2023-05-22T17:23:36.183" v="165" actId="478"/>
          <ac:cxnSpMkLst>
            <pc:docMk/>
            <pc:sldMk cId="2230330662" sldId="390"/>
            <ac:cxnSpMk id="60" creationId="{73AF45E6-04BF-BE05-1C73-A264CBF08C9D}"/>
          </ac:cxnSpMkLst>
        </pc:cxnChg>
        <pc:cxnChg chg="del mod">
          <ac:chgData name="Rémi Bourdillon" userId="e603120d-d01e-4b75-a151-92153171ee65" providerId="ADAL" clId="{172488EF-AB1A-4042-99D6-4D32778E1AC9}" dt="2023-05-22T17:23:29.685" v="162" actId="478"/>
          <ac:cxnSpMkLst>
            <pc:docMk/>
            <pc:sldMk cId="2230330662" sldId="390"/>
            <ac:cxnSpMk id="64" creationId="{092A5235-7B1A-CC31-3D38-CA1476494947}"/>
          </ac:cxnSpMkLst>
        </pc:cxnChg>
        <pc:cxnChg chg="del mod">
          <ac:chgData name="Rémi Bourdillon" userId="e603120d-d01e-4b75-a151-92153171ee65" providerId="ADAL" clId="{172488EF-AB1A-4042-99D6-4D32778E1AC9}" dt="2023-05-22T17:23:29.685" v="162" actId="478"/>
          <ac:cxnSpMkLst>
            <pc:docMk/>
            <pc:sldMk cId="2230330662" sldId="390"/>
            <ac:cxnSpMk id="65" creationId="{C1C5246E-C21E-A0DB-13A3-9B6C0FB2A9C2}"/>
          </ac:cxnSpMkLst>
        </pc:cxnChg>
        <pc:cxnChg chg="del mod">
          <ac:chgData name="Rémi Bourdillon" userId="e603120d-d01e-4b75-a151-92153171ee65" providerId="ADAL" clId="{172488EF-AB1A-4042-99D6-4D32778E1AC9}" dt="2023-05-22T17:23:29.685" v="162" actId="478"/>
          <ac:cxnSpMkLst>
            <pc:docMk/>
            <pc:sldMk cId="2230330662" sldId="390"/>
            <ac:cxnSpMk id="71" creationId="{7290F6F8-4B30-3BDC-81DE-7BF9E3059595}"/>
          </ac:cxnSpMkLst>
        </pc:cxnChg>
        <pc:cxnChg chg="del mod">
          <ac:chgData name="Rémi Bourdillon" userId="e603120d-d01e-4b75-a151-92153171ee65" providerId="ADAL" clId="{172488EF-AB1A-4042-99D6-4D32778E1AC9}" dt="2023-05-22T17:23:29.685" v="162" actId="478"/>
          <ac:cxnSpMkLst>
            <pc:docMk/>
            <pc:sldMk cId="2230330662" sldId="390"/>
            <ac:cxnSpMk id="72" creationId="{CD56DF07-81ED-A95E-3E52-9F4D25D23D9C}"/>
          </ac:cxnSpMkLst>
        </pc:cxnChg>
        <pc:cxnChg chg="del mod">
          <ac:chgData name="Rémi Bourdillon" userId="e603120d-d01e-4b75-a151-92153171ee65" providerId="ADAL" clId="{172488EF-AB1A-4042-99D6-4D32778E1AC9}" dt="2023-05-22T17:23:29.685" v="162" actId="478"/>
          <ac:cxnSpMkLst>
            <pc:docMk/>
            <pc:sldMk cId="2230330662" sldId="390"/>
            <ac:cxnSpMk id="73" creationId="{AF3CB7AD-3BAD-5771-43BD-BBA77D299D34}"/>
          </ac:cxnSpMkLst>
        </pc:cxnChg>
      </pc:sldChg>
      <pc:sldChg chg="addSp delSp modSp add mod">
        <pc:chgData name="Rémi Bourdillon" userId="e603120d-d01e-4b75-a151-92153171ee65" providerId="ADAL" clId="{172488EF-AB1A-4042-99D6-4D32778E1AC9}" dt="2023-05-22T17:54:03.899" v="1665" actId="478"/>
        <pc:sldMkLst>
          <pc:docMk/>
          <pc:sldMk cId="4095577138" sldId="391"/>
        </pc:sldMkLst>
        <pc:spChg chg="add del mod">
          <ac:chgData name="Rémi Bourdillon" userId="e603120d-d01e-4b75-a151-92153171ee65" providerId="ADAL" clId="{172488EF-AB1A-4042-99D6-4D32778E1AC9}" dt="2023-05-22T17:26:28.063" v="230"/>
          <ac:spMkLst>
            <pc:docMk/>
            <pc:sldMk cId="4095577138" sldId="391"/>
            <ac:spMk id="2" creationId="{A83572F4-8468-E26A-751E-BAEDAC85E40C}"/>
          </ac:spMkLst>
        </pc:spChg>
        <pc:spChg chg="add del mod">
          <ac:chgData name="Rémi Bourdillon" userId="e603120d-d01e-4b75-a151-92153171ee65" providerId="ADAL" clId="{172488EF-AB1A-4042-99D6-4D32778E1AC9}" dt="2023-05-22T17:26:28.063" v="230"/>
          <ac:spMkLst>
            <pc:docMk/>
            <pc:sldMk cId="4095577138" sldId="391"/>
            <ac:spMk id="3" creationId="{0E8BF79F-60ED-B279-75F1-A94F6BDA6418}"/>
          </ac:spMkLst>
        </pc:spChg>
        <pc:spChg chg="add del mod">
          <ac:chgData name="Rémi Bourdillon" userId="e603120d-d01e-4b75-a151-92153171ee65" providerId="ADAL" clId="{172488EF-AB1A-4042-99D6-4D32778E1AC9}" dt="2023-05-22T17:26:28.063" v="230"/>
          <ac:spMkLst>
            <pc:docMk/>
            <pc:sldMk cId="4095577138" sldId="391"/>
            <ac:spMk id="4" creationId="{A78AA2AC-C907-A659-4B19-2937D769E4AD}"/>
          </ac:spMkLst>
        </pc:spChg>
        <pc:spChg chg="add del mod">
          <ac:chgData name="Rémi Bourdillon" userId="e603120d-d01e-4b75-a151-92153171ee65" providerId="ADAL" clId="{172488EF-AB1A-4042-99D6-4D32778E1AC9}" dt="2023-05-22T17:26:28.063" v="230"/>
          <ac:spMkLst>
            <pc:docMk/>
            <pc:sldMk cId="4095577138" sldId="391"/>
            <ac:spMk id="5" creationId="{73A71D21-7C87-1322-CC05-A5A348C39E88}"/>
          </ac:spMkLst>
        </pc:spChg>
        <pc:spChg chg="add del mod">
          <ac:chgData name="Rémi Bourdillon" userId="e603120d-d01e-4b75-a151-92153171ee65" providerId="ADAL" clId="{172488EF-AB1A-4042-99D6-4D32778E1AC9}" dt="2023-05-22T17:29:32.209" v="392" actId="20577"/>
          <ac:spMkLst>
            <pc:docMk/>
            <pc:sldMk cId="4095577138" sldId="391"/>
            <ac:spMk id="10" creationId="{0BFA05CB-C279-5241-6F5D-F100FDD7945C}"/>
          </ac:spMkLst>
        </pc:spChg>
        <pc:spChg chg="add del mod">
          <ac:chgData name="Rémi Bourdillon" userId="e603120d-d01e-4b75-a151-92153171ee65" providerId="ADAL" clId="{172488EF-AB1A-4042-99D6-4D32778E1AC9}" dt="2023-05-22T17:26:28.063" v="230"/>
          <ac:spMkLst>
            <pc:docMk/>
            <pc:sldMk cId="4095577138" sldId="391"/>
            <ac:spMk id="11" creationId="{A2DF3F92-2847-B2ED-3F7B-2BB25589AAD7}"/>
          </ac:spMkLst>
        </pc:spChg>
        <pc:spChg chg="add del mod">
          <ac:chgData name="Rémi Bourdillon" userId="e603120d-d01e-4b75-a151-92153171ee65" providerId="ADAL" clId="{172488EF-AB1A-4042-99D6-4D32778E1AC9}" dt="2023-05-22T17:26:28.063" v="230"/>
          <ac:spMkLst>
            <pc:docMk/>
            <pc:sldMk cId="4095577138" sldId="391"/>
            <ac:spMk id="13" creationId="{7EF55AA8-2C09-9817-4E19-858CCBE0A38F}"/>
          </ac:spMkLst>
        </pc:spChg>
        <pc:spChg chg="add del mod">
          <ac:chgData name="Rémi Bourdillon" userId="e603120d-d01e-4b75-a151-92153171ee65" providerId="ADAL" clId="{172488EF-AB1A-4042-99D6-4D32778E1AC9}" dt="2023-05-22T17:54:03.899" v="1665" actId="478"/>
          <ac:spMkLst>
            <pc:docMk/>
            <pc:sldMk cId="4095577138" sldId="391"/>
            <ac:spMk id="15" creationId="{3B775685-CDFD-01DA-56DA-7019A6D3A529}"/>
          </ac:spMkLst>
        </pc:spChg>
        <pc:spChg chg="add del mod">
          <ac:chgData name="Rémi Bourdillon" userId="e603120d-d01e-4b75-a151-92153171ee65" providerId="ADAL" clId="{172488EF-AB1A-4042-99D6-4D32778E1AC9}" dt="2023-05-22T17:54:03.899" v="1665" actId="478"/>
          <ac:spMkLst>
            <pc:docMk/>
            <pc:sldMk cId="4095577138" sldId="391"/>
            <ac:spMk id="16" creationId="{0996622E-FF45-5679-5DDF-8E78E270FFB5}"/>
          </ac:spMkLst>
        </pc:spChg>
        <pc:spChg chg="add del mod">
          <ac:chgData name="Rémi Bourdillon" userId="e603120d-d01e-4b75-a151-92153171ee65" providerId="ADAL" clId="{172488EF-AB1A-4042-99D6-4D32778E1AC9}" dt="2023-05-22T17:54:03.899" v="1665" actId="478"/>
          <ac:spMkLst>
            <pc:docMk/>
            <pc:sldMk cId="4095577138" sldId="391"/>
            <ac:spMk id="17" creationId="{9EC04440-05F4-497D-60F2-F8F8CB98FDA9}"/>
          </ac:spMkLst>
        </pc:spChg>
        <pc:spChg chg="add del mod">
          <ac:chgData name="Rémi Bourdillon" userId="e603120d-d01e-4b75-a151-92153171ee65" providerId="ADAL" clId="{172488EF-AB1A-4042-99D6-4D32778E1AC9}" dt="2023-05-22T17:54:03.899" v="1665" actId="478"/>
          <ac:spMkLst>
            <pc:docMk/>
            <pc:sldMk cId="4095577138" sldId="391"/>
            <ac:spMk id="18" creationId="{0A76710B-6191-19E8-DAF7-6ED0743CEF6A}"/>
          </ac:spMkLst>
        </pc:spChg>
        <pc:spChg chg="add del mod">
          <ac:chgData name="Rémi Bourdillon" userId="e603120d-d01e-4b75-a151-92153171ee65" providerId="ADAL" clId="{172488EF-AB1A-4042-99D6-4D32778E1AC9}" dt="2023-05-22T17:54:03.899" v="1665" actId="478"/>
          <ac:spMkLst>
            <pc:docMk/>
            <pc:sldMk cId="4095577138" sldId="391"/>
            <ac:spMk id="23" creationId="{3A2564D9-2B74-0ADB-D592-DA76AEF08565}"/>
          </ac:spMkLst>
        </pc:spChg>
        <pc:spChg chg="add del mod">
          <ac:chgData name="Rémi Bourdillon" userId="e603120d-d01e-4b75-a151-92153171ee65" providerId="ADAL" clId="{172488EF-AB1A-4042-99D6-4D32778E1AC9}" dt="2023-05-22T17:54:03.899" v="1665" actId="478"/>
          <ac:spMkLst>
            <pc:docMk/>
            <pc:sldMk cId="4095577138" sldId="391"/>
            <ac:spMk id="25" creationId="{4BD02DF8-31F6-A009-56F5-C08AF233360E}"/>
          </ac:spMkLst>
        </pc:spChg>
        <pc:spChg chg="add del mod">
          <ac:chgData name="Rémi Bourdillon" userId="e603120d-d01e-4b75-a151-92153171ee65" providerId="ADAL" clId="{172488EF-AB1A-4042-99D6-4D32778E1AC9}" dt="2023-05-22T17:38:45.940" v="944" actId="478"/>
          <ac:spMkLst>
            <pc:docMk/>
            <pc:sldMk cId="4095577138" sldId="391"/>
            <ac:spMk id="27" creationId="{4C43D51A-D3A5-B287-4CA1-E6DD344F7CDD}"/>
          </ac:spMkLst>
        </pc:spChg>
        <pc:spChg chg="add mod">
          <ac:chgData name="Rémi Bourdillon" userId="e603120d-d01e-4b75-a151-92153171ee65" providerId="ADAL" clId="{172488EF-AB1A-4042-99D6-4D32778E1AC9}" dt="2023-05-22T17:37:23.267" v="820" actId="20577"/>
          <ac:spMkLst>
            <pc:docMk/>
            <pc:sldMk cId="4095577138" sldId="391"/>
            <ac:spMk id="28" creationId="{9047195A-1864-9EE9-6E2B-0A395AAB606F}"/>
          </ac:spMkLst>
        </pc:spChg>
        <pc:spChg chg="add del mod">
          <ac:chgData name="Rémi Bourdillon" userId="e603120d-d01e-4b75-a151-92153171ee65" providerId="ADAL" clId="{172488EF-AB1A-4042-99D6-4D32778E1AC9}" dt="2023-05-22T17:36:46.738" v="786" actId="478"/>
          <ac:spMkLst>
            <pc:docMk/>
            <pc:sldMk cId="4095577138" sldId="391"/>
            <ac:spMk id="29" creationId="{CA8A4400-BEA2-E18D-E392-0F19051B9F2A}"/>
          </ac:spMkLst>
        </pc:spChg>
        <pc:spChg chg="add del mod">
          <ac:chgData name="Rémi Bourdillon" userId="e603120d-d01e-4b75-a151-92153171ee65" providerId="ADAL" clId="{172488EF-AB1A-4042-99D6-4D32778E1AC9}" dt="2023-05-22T17:41:39.386" v="1115" actId="478"/>
          <ac:spMkLst>
            <pc:docMk/>
            <pc:sldMk cId="4095577138" sldId="391"/>
            <ac:spMk id="30" creationId="{8CD3202B-3A41-7695-3C2E-CFB325002CE2}"/>
          </ac:spMkLst>
        </pc:spChg>
        <pc:spChg chg="add mod">
          <ac:chgData name="Rémi Bourdillon" userId="e603120d-d01e-4b75-a151-92153171ee65" providerId="ADAL" clId="{172488EF-AB1A-4042-99D6-4D32778E1AC9}" dt="2023-05-22T17:31:59.099" v="470"/>
          <ac:spMkLst>
            <pc:docMk/>
            <pc:sldMk cId="4095577138" sldId="391"/>
            <ac:spMk id="31" creationId="{3C84CC53-A413-D824-3886-4A89566A4B82}"/>
          </ac:spMkLst>
        </pc:spChg>
        <pc:spChg chg="add del mod">
          <ac:chgData name="Rémi Bourdillon" userId="e603120d-d01e-4b75-a151-92153171ee65" providerId="ADAL" clId="{172488EF-AB1A-4042-99D6-4D32778E1AC9}" dt="2023-05-22T17:36:48.010" v="787" actId="478"/>
          <ac:spMkLst>
            <pc:docMk/>
            <pc:sldMk cId="4095577138" sldId="391"/>
            <ac:spMk id="32" creationId="{6CF47641-188F-BE56-AC74-39C22A5AAC9E}"/>
          </ac:spMkLst>
        </pc:spChg>
        <pc:spChg chg="add mod">
          <ac:chgData name="Rémi Bourdillon" userId="e603120d-d01e-4b75-a151-92153171ee65" providerId="ADAL" clId="{172488EF-AB1A-4042-99D6-4D32778E1AC9}" dt="2023-05-22T17:31:59.099" v="470"/>
          <ac:spMkLst>
            <pc:docMk/>
            <pc:sldMk cId="4095577138" sldId="391"/>
            <ac:spMk id="33" creationId="{AEF3614F-02E1-3CBC-4B84-08AE36707F86}"/>
          </ac:spMkLst>
        </pc:spChg>
        <pc:spChg chg="add del mod">
          <ac:chgData name="Rémi Bourdillon" userId="e603120d-d01e-4b75-a151-92153171ee65" providerId="ADAL" clId="{172488EF-AB1A-4042-99D6-4D32778E1AC9}" dt="2023-05-22T17:37:53.543" v="848" actId="478"/>
          <ac:spMkLst>
            <pc:docMk/>
            <pc:sldMk cId="4095577138" sldId="391"/>
            <ac:spMk id="34" creationId="{D59AC237-2EFC-F00D-C5BC-2ED4342E22E4}"/>
          </ac:spMkLst>
        </pc:spChg>
        <pc:spChg chg="add del mod">
          <ac:chgData name="Rémi Bourdillon" userId="e603120d-d01e-4b75-a151-92153171ee65" providerId="ADAL" clId="{172488EF-AB1A-4042-99D6-4D32778E1AC9}" dt="2023-05-22T17:34:41.198" v="673" actId="1076"/>
          <ac:spMkLst>
            <pc:docMk/>
            <pc:sldMk cId="4095577138" sldId="391"/>
            <ac:spMk id="35" creationId="{4040A216-DAC9-709D-8F02-70CAAA1396F4}"/>
          </ac:spMkLst>
        </pc:spChg>
        <pc:spChg chg="add del">
          <ac:chgData name="Rémi Bourdillon" userId="e603120d-d01e-4b75-a151-92153171ee65" providerId="ADAL" clId="{172488EF-AB1A-4042-99D6-4D32778E1AC9}" dt="2023-05-22T17:41:40.839" v="1116" actId="478"/>
          <ac:spMkLst>
            <pc:docMk/>
            <pc:sldMk cId="4095577138" sldId="391"/>
            <ac:spMk id="36" creationId="{7B121AD0-7222-2F48-F2E5-03AA4C10CD8C}"/>
          </ac:spMkLst>
        </pc:spChg>
        <pc:spChg chg="add mod">
          <ac:chgData name="Rémi Bourdillon" userId="e603120d-d01e-4b75-a151-92153171ee65" providerId="ADAL" clId="{172488EF-AB1A-4042-99D6-4D32778E1AC9}" dt="2023-05-22T17:31:59.099" v="470"/>
          <ac:spMkLst>
            <pc:docMk/>
            <pc:sldMk cId="4095577138" sldId="391"/>
            <ac:spMk id="37" creationId="{3A2303D1-BCEA-938C-C1E6-47DC5436DD67}"/>
          </ac:spMkLst>
        </pc:spChg>
        <pc:spChg chg="add del mod">
          <ac:chgData name="Rémi Bourdillon" userId="e603120d-d01e-4b75-a151-92153171ee65" providerId="ADAL" clId="{172488EF-AB1A-4042-99D6-4D32778E1AC9}" dt="2023-05-22T17:32:06.557" v="475" actId="478"/>
          <ac:spMkLst>
            <pc:docMk/>
            <pc:sldMk cId="4095577138" sldId="391"/>
            <ac:spMk id="38" creationId="{92874FF9-5C5C-8128-F977-73C31B3DE564}"/>
          </ac:spMkLst>
        </pc:spChg>
        <pc:spChg chg="mod">
          <ac:chgData name="Rémi Bourdillon" userId="e603120d-d01e-4b75-a151-92153171ee65" providerId="ADAL" clId="{172488EF-AB1A-4042-99D6-4D32778E1AC9}" dt="2023-05-22T17:41:09.780" v="1114" actId="20577"/>
          <ac:spMkLst>
            <pc:docMk/>
            <pc:sldMk cId="4095577138" sldId="391"/>
            <ac:spMk id="39" creationId="{2D0FF530-F1A5-4F12-8B4F-B676F826C099}"/>
          </ac:spMkLst>
        </pc:spChg>
        <pc:spChg chg="add mod">
          <ac:chgData name="Rémi Bourdillon" userId="e603120d-d01e-4b75-a151-92153171ee65" providerId="ADAL" clId="{172488EF-AB1A-4042-99D6-4D32778E1AC9}" dt="2023-05-22T17:33:06.801" v="488" actId="207"/>
          <ac:spMkLst>
            <pc:docMk/>
            <pc:sldMk cId="4095577138" sldId="391"/>
            <ac:spMk id="40" creationId="{E4C4EC84-C714-64CE-F074-7D9B4F0C7BDF}"/>
          </ac:spMkLst>
        </pc:spChg>
        <pc:spChg chg="add del mod">
          <ac:chgData name="Rémi Bourdillon" userId="e603120d-d01e-4b75-a151-92153171ee65" providerId="ADAL" clId="{172488EF-AB1A-4042-99D6-4D32778E1AC9}" dt="2023-05-22T17:36:58.191" v="791" actId="478"/>
          <ac:spMkLst>
            <pc:docMk/>
            <pc:sldMk cId="4095577138" sldId="391"/>
            <ac:spMk id="41" creationId="{AE2D01A5-ACBD-AC48-32AA-61A29C374066}"/>
          </ac:spMkLst>
        </pc:spChg>
        <pc:spChg chg="add mod">
          <ac:chgData name="Rémi Bourdillon" userId="e603120d-d01e-4b75-a151-92153171ee65" providerId="ADAL" clId="{172488EF-AB1A-4042-99D6-4D32778E1AC9}" dt="2023-05-22T17:36:54.175" v="790" actId="1076"/>
          <ac:spMkLst>
            <pc:docMk/>
            <pc:sldMk cId="4095577138" sldId="391"/>
            <ac:spMk id="42" creationId="{BF72D505-AB34-B16D-78C5-14D4EE78320A}"/>
          </ac:spMkLst>
        </pc:spChg>
        <pc:spChg chg="add mod">
          <ac:chgData name="Rémi Bourdillon" userId="e603120d-d01e-4b75-a151-92153171ee65" providerId="ADAL" clId="{172488EF-AB1A-4042-99D6-4D32778E1AC9}" dt="2023-05-22T17:36:54.175" v="790" actId="1076"/>
          <ac:spMkLst>
            <pc:docMk/>
            <pc:sldMk cId="4095577138" sldId="391"/>
            <ac:spMk id="43" creationId="{745065F8-71D8-5020-BA0F-4906A952300F}"/>
          </ac:spMkLst>
        </pc:spChg>
        <pc:spChg chg="add mod">
          <ac:chgData name="Rémi Bourdillon" userId="e603120d-d01e-4b75-a151-92153171ee65" providerId="ADAL" clId="{172488EF-AB1A-4042-99D6-4D32778E1AC9}" dt="2023-05-22T17:39:56.967" v="1042" actId="20577"/>
          <ac:spMkLst>
            <pc:docMk/>
            <pc:sldMk cId="4095577138" sldId="391"/>
            <ac:spMk id="44" creationId="{6D557946-AAE3-220B-6DBB-4A933B6690EC}"/>
          </ac:spMkLst>
        </pc:spChg>
        <pc:spChg chg="add mod">
          <ac:chgData name="Rémi Bourdillon" userId="e603120d-d01e-4b75-a151-92153171ee65" providerId="ADAL" clId="{172488EF-AB1A-4042-99D6-4D32778E1AC9}" dt="2023-05-22T17:40:46.147" v="1095" actId="115"/>
          <ac:spMkLst>
            <pc:docMk/>
            <pc:sldMk cId="4095577138" sldId="391"/>
            <ac:spMk id="45" creationId="{7542CE38-92DB-C0B7-DAB4-5A95508B8922}"/>
          </ac:spMkLst>
        </pc:spChg>
        <pc:spChg chg="add mod">
          <ac:chgData name="Rémi Bourdillon" userId="e603120d-d01e-4b75-a151-92153171ee65" providerId="ADAL" clId="{172488EF-AB1A-4042-99D6-4D32778E1AC9}" dt="2023-05-22T17:40:19.636" v="1073" actId="115"/>
          <ac:spMkLst>
            <pc:docMk/>
            <pc:sldMk cId="4095577138" sldId="391"/>
            <ac:spMk id="46" creationId="{217698EC-7CBC-DCFA-2FB0-2E3453626E7F}"/>
          </ac:spMkLst>
        </pc:spChg>
        <pc:spChg chg="add del mod">
          <ac:chgData name="Rémi Bourdillon" userId="e603120d-d01e-4b75-a151-92153171ee65" providerId="ADAL" clId="{172488EF-AB1A-4042-99D6-4D32778E1AC9}" dt="2023-05-22T17:33:00.064" v="482" actId="478"/>
          <ac:spMkLst>
            <pc:docMk/>
            <pc:sldMk cId="4095577138" sldId="391"/>
            <ac:spMk id="48" creationId="{E5E85CFD-6B83-00A2-4DE7-95299BF53B2E}"/>
          </ac:spMkLst>
        </pc:spChg>
        <pc:spChg chg="add mod">
          <ac:chgData name="Rémi Bourdillon" userId="e603120d-d01e-4b75-a151-92153171ee65" providerId="ADAL" clId="{172488EF-AB1A-4042-99D6-4D32778E1AC9}" dt="2023-05-22T17:41:43.527" v="1117"/>
          <ac:spMkLst>
            <pc:docMk/>
            <pc:sldMk cId="4095577138" sldId="391"/>
            <ac:spMk id="50" creationId="{42567D5E-782D-4EF3-960F-A27C6043B613}"/>
          </ac:spMkLst>
        </pc:spChg>
        <pc:cxnChg chg="add del mod">
          <ac:chgData name="Rémi Bourdillon" userId="e603120d-d01e-4b75-a151-92153171ee65" providerId="ADAL" clId="{172488EF-AB1A-4042-99D6-4D32778E1AC9}" dt="2023-05-22T17:26:28.063" v="230"/>
          <ac:cxnSpMkLst>
            <pc:docMk/>
            <pc:sldMk cId="4095577138" sldId="391"/>
            <ac:cxnSpMk id="6" creationId="{4F45993D-FA1C-A7EF-A1A2-736F7CA5FA5C}"/>
          </ac:cxnSpMkLst>
        </pc:cxnChg>
        <pc:cxnChg chg="add del mod">
          <ac:chgData name="Rémi Bourdillon" userId="e603120d-d01e-4b75-a151-92153171ee65" providerId="ADAL" clId="{172488EF-AB1A-4042-99D6-4D32778E1AC9}" dt="2023-05-22T17:26:28.063" v="230"/>
          <ac:cxnSpMkLst>
            <pc:docMk/>
            <pc:sldMk cId="4095577138" sldId="391"/>
            <ac:cxnSpMk id="7" creationId="{1326DFBD-17AA-BC03-ECD3-D1B56BB9F55C}"/>
          </ac:cxnSpMkLst>
        </pc:cxnChg>
        <pc:cxnChg chg="add del mod">
          <ac:chgData name="Rémi Bourdillon" userId="e603120d-d01e-4b75-a151-92153171ee65" providerId="ADAL" clId="{172488EF-AB1A-4042-99D6-4D32778E1AC9}" dt="2023-05-22T17:26:28.063" v="230"/>
          <ac:cxnSpMkLst>
            <pc:docMk/>
            <pc:sldMk cId="4095577138" sldId="391"/>
            <ac:cxnSpMk id="8" creationId="{AFE92096-AAC7-33F0-8B0C-08C3B9DC40DD}"/>
          </ac:cxnSpMkLst>
        </pc:cxnChg>
        <pc:cxnChg chg="add del mod">
          <ac:chgData name="Rémi Bourdillon" userId="e603120d-d01e-4b75-a151-92153171ee65" providerId="ADAL" clId="{172488EF-AB1A-4042-99D6-4D32778E1AC9}" dt="2023-05-22T17:26:28.063" v="230"/>
          <ac:cxnSpMkLst>
            <pc:docMk/>
            <pc:sldMk cId="4095577138" sldId="391"/>
            <ac:cxnSpMk id="9" creationId="{F51F9421-80D5-213D-5AD7-09D5837CA945}"/>
          </ac:cxnSpMkLst>
        </pc:cxnChg>
        <pc:cxnChg chg="add del mod">
          <ac:chgData name="Rémi Bourdillon" userId="e603120d-d01e-4b75-a151-92153171ee65" providerId="ADAL" clId="{172488EF-AB1A-4042-99D6-4D32778E1AC9}" dt="2023-05-22T17:26:28.063" v="230"/>
          <ac:cxnSpMkLst>
            <pc:docMk/>
            <pc:sldMk cId="4095577138" sldId="391"/>
            <ac:cxnSpMk id="12" creationId="{1943F48D-C863-0D34-5DE9-9E0530AF4521}"/>
          </ac:cxnSpMkLst>
        </pc:cxnChg>
        <pc:cxnChg chg="add del mod">
          <ac:chgData name="Rémi Bourdillon" userId="e603120d-d01e-4b75-a151-92153171ee65" providerId="ADAL" clId="{172488EF-AB1A-4042-99D6-4D32778E1AC9}" dt="2023-05-22T17:26:28.063" v="230"/>
          <ac:cxnSpMkLst>
            <pc:docMk/>
            <pc:sldMk cId="4095577138" sldId="391"/>
            <ac:cxnSpMk id="14" creationId="{4C209E21-5539-C11C-0854-BD194CADF121}"/>
          </ac:cxnSpMkLst>
        </pc:cxnChg>
        <pc:cxnChg chg="add del mod">
          <ac:chgData name="Rémi Bourdillon" userId="e603120d-d01e-4b75-a151-92153171ee65" providerId="ADAL" clId="{172488EF-AB1A-4042-99D6-4D32778E1AC9}" dt="2023-05-22T17:54:03.899" v="1665" actId="478"/>
          <ac:cxnSpMkLst>
            <pc:docMk/>
            <pc:sldMk cId="4095577138" sldId="391"/>
            <ac:cxnSpMk id="19" creationId="{D73DC828-F4A4-E335-FED8-836069E6BDC0}"/>
          </ac:cxnSpMkLst>
        </pc:cxnChg>
        <pc:cxnChg chg="add del mod">
          <ac:chgData name="Rémi Bourdillon" userId="e603120d-d01e-4b75-a151-92153171ee65" providerId="ADAL" clId="{172488EF-AB1A-4042-99D6-4D32778E1AC9}" dt="2023-05-22T17:54:03.899" v="1665" actId="478"/>
          <ac:cxnSpMkLst>
            <pc:docMk/>
            <pc:sldMk cId="4095577138" sldId="391"/>
            <ac:cxnSpMk id="20" creationId="{2C5DD4BA-5792-4E1F-2DC2-8FF077BBC378}"/>
          </ac:cxnSpMkLst>
        </pc:cxnChg>
        <pc:cxnChg chg="add del mod">
          <ac:chgData name="Rémi Bourdillon" userId="e603120d-d01e-4b75-a151-92153171ee65" providerId="ADAL" clId="{172488EF-AB1A-4042-99D6-4D32778E1AC9}" dt="2023-05-22T17:54:03.899" v="1665" actId="478"/>
          <ac:cxnSpMkLst>
            <pc:docMk/>
            <pc:sldMk cId="4095577138" sldId="391"/>
            <ac:cxnSpMk id="21" creationId="{F4F02822-03B8-CD72-BC16-BBD794737DD1}"/>
          </ac:cxnSpMkLst>
        </pc:cxnChg>
        <pc:cxnChg chg="add del mod">
          <ac:chgData name="Rémi Bourdillon" userId="e603120d-d01e-4b75-a151-92153171ee65" providerId="ADAL" clId="{172488EF-AB1A-4042-99D6-4D32778E1AC9}" dt="2023-05-22T17:54:03.899" v="1665" actId="478"/>
          <ac:cxnSpMkLst>
            <pc:docMk/>
            <pc:sldMk cId="4095577138" sldId="391"/>
            <ac:cxnSpMk id="22" creationId="{D5E26161-21B9-E360-89AC-2828A9D6538C}"/>
          </ac:cxnSpMkLst>
        </pc:cxnChg>
        <pc:cxnChg chg="add del mod">
          <ac:chgData name="Rémi Bourdillon" userId="e603120d-d01e-4b75-a151-92153171ee65" providerId="ADAL" clId="{172488EF-AB1A-4042-99D6-4D32778E1AC9}" dt="2023-05-22T17:54:03.899" v="1665" actId="478"/>
          <ac:cxnSpMkLst>
            <pc:docMk/>
            <pc:sldMk cId="4095577138" sldId="391"/>
            <ac:cxnSpMk id="24" creationId="{3C88DBD0-734F-512A-CF3D-11B29A3B9028}"/>
          </ac:cxnSpMkLst>
        </pc:cxnChg>
        <pc:cxnChg chg="add del mod">
          <ac:chgData name="Rémi Bourdillon" userId="e603120d-d01e-4b75-a151-92153171ee65" providerId="ADAL" clId="{172488EF-AB1A-4042-99D6-4D32778E1AC9}" dt="2023-05-22T17:54:03.899" v="1665" actId="478"/>
          <ac:cxnSpMkLst>
            <pc:docMk/>
            <pc:sldMk cId="4095577138" sldId="391"/>
            <ac:cxnSpMk id="26" creationId="{90AFFB79-F78E-6E7E-D300-C0638CF31062}"/>
          </ac:cxnSpMkLst>
        </pc:cxnChg>
        <pc:cxnChg chg="add del">
          <ac:chgData name="Rémi Bourdillon" userId="e603120d-d01e-4b75-a151-92153171ee65" providerId="ADAL" clId="{172488EF-AB1A-4042-99D6-4D32778E1AC9}" dt="2023-05-22T17:40:59.679" v="1097" actId="478"/>
          <ac:cxnSpMkLst>
            <pc:docMk/>
            <pc:sldMk cId="4095577138" sldId="391"/>
            <ac:cxnSpMk id="49" creationId="{F1F970AE-5F40-56D5-0FC8-AAAC269E81AE}"/>
          </ac:cxnSpMkLst>
        </pc:cxnChg>
      </pc:sldChg>
      <pc:sldChg chg="addSp delSp modSp add mod">
        <pc:chgData name="Rémi Bourdillon" userId="e603120d-d01e-4b75-a151-92153171ee65" providerId="ADAL" clId="{172488EF-AB1A-4042-99D6-4D32778E1AC9}" dt="2023-05-24T09:26:11.941" v="5988" actId="478"/>
        <pc:sldMkLst>
          <pc:docMk/>
          <pc:sldMk cId="461770545" sldId="392"/>
        </pc:sldMkLst>
        <pc:spChg chg="add mod">
          <ac:chgData name="Rémi Bourdillon" userId="e603120d-d01e-4b75-a151-92153171ee65" providerId="ADAL" clId="{172488EF-AB1A-4042-99D6-4D32778E1AC9}" dt="2023-05-24T09:20:24.304" v="5902" actId="1076"/>
          <ac:spMkLst>
            <pc:docMk/>
            <pc:sldMk cId="461770545" sldId="392"/>
            <ac:spMk id="3" creationId="{66ABB106-FD83-08A5-2976-5C5A7FCFC7BA}"/>
          </ac:spMkLst>
        </pc:spChg>
        <pc:spChg chg="add mod">
          <ac:chgData name="Rémi Bourdillon" userId="e603120d-d01e-4b75-a151-92153171ee65" providerId="ADAL" clId="{172488EF-AB1A-4042-99D6-4D32778E1AC9}" dt="2023-05-22T17:46:51.567" v="1322" actId="1076"/>
          <ac:spMkLst>
            <pc:docMk/>
            <pc:sldMk cId="461770545" sldId="392"/>
            <ac:spMk id="5" creationId="{2A2C0DCC-ED53-0990-1645-3B2BD707E9D7}"/>
          </ac:spMkLst>
        </pc:spChg>
        <pc:spChg chg="add mod">
          <ac:chgData name="Rémi Bourdillon" userId="e603120d-d01e-4b75-a151-92153171ee65" providerId="ADAL" clId="{172488EF-AB1A-4042-99D6-4D32778E1AC9}" dt="2023-05-22T17:47:11.974" v="1326" actId="1076"/>
          <ac:spMkLst>
            <pc:docMk/>
            <pc:sldMk cId="461770545" sldId="392"/>
            <ac:spMk id="6" creationId="{6452E38F-8CCB-70D8-9054-1C504A144DF5}"/>
          </ac:spMkLst>
        </pc:spChg>
        <pc:spChg chg="add mod">
          <ac:chgData name="Rémi Bourdillon" userId="e603120d-d01e-4b75-a151-92153171ee65" providerId="ADAL" clId="{172488EF-AB1A-4042-99D6-4D32778E1AC9}" dt="2023-05-24T09:20:24.304" v="5902" actId="1076"/>
          <ac:spMkLst>
            <pc:docMk/>
            <pc:sldMk cId="461770545" sldId="392"/>
            <ac:spMk id="7" creationId="{06F0C130-073C-9405-0E4C-425372C35D01}"/>
          </ac:spMkLst>
        </pc:spChg>
        <pc:spChg chg="mod">
          <ac:chgData name="Rémi Bourdillon" userId="e603120d-d01e-4b75-a151-92153171ee65" providerId="ADAL" clId="{172488EF-AB1A-4042-99D6-4D32778E1AC9}" dt="2023-05-22T17:44:00.185" v="1168" actId="207"/>
          <ac:spMkLst>
            <pc:docMk/>
            <pc:sldMk cId="461770545" sldId="392"/>
            <ac:spMk id="10" creationId="{0BFA05CB-C279-5241-6F5D-F100FDD7945C}"/>
          </ac:spMkLst>
        </pc:spChg>
        <pc:spChg chg="del">
          <ac:chgData name="Rémi Bourdillon" userId="e603120d-d01e-4b75-a151-92153171ee65" providerId="ADAL" clId="{172488EF-AB1A-4042-99D6-4D32778E1AC9}" dt="2023-05-22T17:42:09.785" v="1123" actId="478"/>
          <ac:spMkLst>
            <pc:docMk/>
            <pc:sldMk cId="461770545" sldId="392"/>
            <ac:spMk id="15" creationId="{3B775685-CDFD-01DA-56DA-7019A6D3A529}"/>
          </ac:spMkLst>
        </pc:spChg>
        <pc:spChg chg="del">
          <ac:chgData name="Rémi Bourdillon" userId="e603120d-d01e-4b75-a151-92153171ee65" providerId="ADAL" clId="{172488EF-AB1A-4042-99D6-4D32778E1AC9}" dt="2023-05-22T17:42:09.785" v="1123" actId="478"/>
          <ac:spMkLst>
            <pc:docMk/>
            <pc:sldMk cId="461770545" sldId="392"/>
            <ac:spMk id="16" creationId="{0996622E-FF45-5679-5DDF-8E78E270FFB5}"/>
          </ac:spMkLst>
        </pc:spChg>
        <pc:spChg chg="del">
          <ac:chgData name="Rémi Bourdillon" userId="e603120d-d01e-4b75-a151-92153171ee65" providerId="ADAL" clId="{172488EF-AB1A-4042-99D6-4D32778E1AC9}" dt="2023-05-22T17:42:09.785" v="1123" actId="478"/>
          <ac:spMkLst>
            <pc:docMk/>
            <pc:sldMk cId="461770545" sldId="392"/>
            <ac:spMk id="17" creationId="{9EC04440-05F4-497D-60F2-F8F8CB98FDA9}"/>
          </ac:spMkLst>
        </pc:spChg>
        <pc:spChg chg="del">
          <ac:chgData name="Rémi Bourdillon" userId="e603120d-d01e-4b75-a151-92153171ee65" providerId="ADAL" clId="{172488EF-AB1A-4042-99D6-4D32778E1AC9}" dt="2023-05-22T17:42:09.785" v="1123" actId="478"/>
          <ac:spMkLst>
            <pc:docMk/>
            <pc:sldMk cId="461770545" sldId="392"/>
            <ac:spMk id="18" creationId="{0A76710B-6191-19E8-DAF7-6ED0743CEF6A}"/>
          </ac:spMkLst>
        </pc:spChg>
        <pc:spChg chg="del">
          <ac:chgData name="Rémi Bourdillon" userId="e603120d-d01e-4b75-a151-92153171ee65" providerId="ADAL" clId="{172488EF-AB1A-4042-99D6-4D32778E1AC9}" dt="2023-05-22T17:42:09.785" v="1123" actId="478"/>
          <ac:spMkLst>
            <pc:docMk/>
            <pc:sldMk cId="461770545" sldId="392"/>
            <ac:spMk id="23" creationId="{3A2564D9-2B74-0ADB-D592-DA76AEF08565}"/>
          </ac:spMkLst>
        </pc:spChg>
        <pc:spChg chg="del">
          <ac:chgData name="Rémi Bourdillon" userId="e603120d-d01e-4b75-a151-92153171ee65" providerId="ADAL" clId="{172488EF-AB1A-4042-99D6-4D32778E1AC9}" dt="2023-05-22T17:42:09.785" v="1123" actId="478"/>
          <ac:spMkLst>
            <pc:docMk/>
            <pc:sldMk cId="461770545" sldId="392"/>
            <ac:spMk id="25" creationId="{4BD02DF8-31F6-A009-56F5-C08AF233360E}"/>
          </ac:spMkLst>
        </pc:spChg>
        <pc:spChg chg="mod">
          <ac:chgData name="Rémi Bourdillon" userId="e603120d-d01e-4b75-a151-92153171ee65" providerId="ADAL" clId="{172488EF-AB1A-4042-99D6-4D32778E1AC9}" dt="2023-05-22T17:46:15.825" v="1289" actId="20577"/>
          <ac:spMkLst>
            <pc:docMk/>
            <pc:sldMk cId="461770545" sldId="392"/>
            <ac:spMk id="28" creationId="{9047195A-1864-9EE9-6E2B-0A395AAB606F}"/>
          </ac:spMkLst>
        </pc:spChg>
        <pc:spChg chg="mod">
          <ac:chgData name="Rémi Bourdillon" userId="e603120d-d01e-4b75-a151-92153171ee65" providerId="ADAL" clId="{172488EF-AB1A-4042-99D6-4D32778E1AC9}" dt="2023-05-22T17:46:19.711" v="1290" actId="14100"/>
          <ac:spMkLst>
            <pc:docMk/>
            <pc:sldMk cId="461770545" sldId="392"/>
            <ac:spMk id="35" creationId="{4040A216-DAC9-709D-8F02-70CAAA1396F4}"/>
          </ac:spMkLst>
        </pc:spChg>
        <pc:spChg chg="mod">
          <ac:chgData name="Rémi Bourdillon" userId="e603120d-d01e-4b75-a151-92153171ee65" providerId="ADAL" clId="{172488EF-AB1A-4042-99D6-4D32778E1AC9}" dt="2023-05-22T17:42:14.134" v="1135" actId="20577"/>
          <ac:spMkLst>
            <pc:docMk/>
            <pc:sldMk cId="461770545" sldId="392"/>
            <ac:spMk id="39" creationId="{2D0FF530-F1A5-4F12-8B4F-B676F826C099}"/>
          </ac:spMkLst>
        </pc:spChg>
        <pc:spChg chg="mod">
          <ac:chgData name="Rémi Bourdillon" userId="e603120d-d01e-4b75-a151-92153171ee65" providerId="ADAL" clId="{172488EF-AB1A-4042-99D6-4D32778E1AC9}" dt="2023-05-22T17:42:54" v="1145" actId="20577"/>
          <ac:spMkLst>
            <pc:docMk/>
            <pc:sldMk cId="461770545" sldId="392"/>
            <ac:spMk id="40" creationId="{E4C4EC84-C714-64CE-F074-7D9B4F0C7BDF}"/>
          </ac:spMkLst>
        </pc:spChg>
        <pc:spChg chg="del">
          <ac:chgData name="Rémi Bourdillon" userId="e603120d-d01e-4b75-a151-92153171ee65" providerId="ADAL" clId="{172488EF-AB1A-4042-99D6-4D32778E1AC9}" dt="2023-05-22T17:45:19.181" v="1239" actId="478"/>
          <ac:spMkLst>
            <pc:docMk/>
            <pc:sldMk cId="461770545" sldId="392"/>
            <ac:spMk id="42" creationId="{BF72D505-AB34-B16D-78C5-14D4EE78320A}"/>
          </ac:spMkLst>
        </pc:spChg>
        <pc:spChg chg="del">
          <ac:chgData name="Rémi Bourdillon" userId="e603120d-d01e-4b75-a151-92153171ee65" providerId="ADAL" clId="{172488EF-AB1A-4042-99D6-4D32778E1AC9}" dt="2023-05-22T17:45:19.181" v="1239" actId="478"/>
          <ac:spMkLst>
            <pc:docMk/>
            <pc:sldMk cId="461770545" sldId="392"/>
            <ac:spMk id="43" creationId="{745065F8-71D8-5020-BA0F-4906A952300F}"/>
          </ac:spMkLst>
        </pc:spChg>
        <pc:spChg chg="mod">
          <ac:chgData name="Rémi Bourdillon" userId="e603120d-d01e-4b75-a151-92153171ee65" providerId="ADAL" clId="{172488EF-AB1A-4042-99D6-4D32778E1AC9}" dt="2023-05-24T09:20:24.304" v="5902" actId="1076"/>
          <ac:spMkLst>
            <pc:docMk/>
            <pc:sldMk cId="461770545" sldId="392"/>
            <ac:spMk id="44" creationId="{6D557946-AAE3-220B-6DBB-4A933B6690EC}"/>
          </ac:spMkLst>
        </pc:spChg>
        <pc:spChg chg="del">
          <ac:chgData name="Rémi Bourdillon" userId="e603120d-d01e-4b75-a151-92153171ee65" providerId="ADAL" clId="{172488EF-AB1A-4042-99D6-4D32778E1AC9}" dt="2023-05-22T17:44:41.174" v="1220" actId="478"/>
          <ac:spMkLst>
            <pc:docMk/>
            <pc:sldMk cId="461770545" sldId="392"/>
            <ac:spMk id="45" creationId="{7542CE38-92DB-C0B7-DAB4-5A95508B8922}"/>
          </ac:spMkLst>
        </pc:spChg>
        <pc:spChg chg="mod">
          <ac:chgData name="Rémi Bourdillon" userId="e603120d-d01e-4b75-a151-92153171ee65" providerId="ADAL" clId="{172488EF-AB1A-4042-99D6-4D32778E1AC9}" dt="2023-05-22T17:44:15.944" v="1184" actId="207"/>
          <ac:spMkLst>
            <pc:docMk/>
            <pc:sldMk cId="461770545" sldId="392"/>
            <ac:spMk id="46" creationId="{217698EC-7CBC-DCFA-2FB0-2E3453626E7F}"/>
          </ac:spMkLst>
        </pc:spChg>
        <pc:picChg chg="add mod">
          <ac:chgData name="Rémi Bourdillon" userId="e603120d-d01e-4b75-a151-92153171ee65" providerId="ADAL" clId="{172488EF-AB1A-4042-99D6-4D32778E1AC9}" dt="2023-05-24T09:20:24.304" v="5902" actId="1076"/>
          <ac:picMkLst>
            <pc:docMk/>
            <pc:sldMk cId="461770545" sldId="392"/>
            <ac:picMk id="2" creationId="{45930DC5-A067-0C6C-00E0-E09604A4157F}"/>
          </ac:picMkLst>
        </pc:picChg>
        <pc:picChg chg="add del mod">
          <ac:chgData name="Rémi Bourdillon" userId="e603120d-d01e-4b75-a151-92153171ee65" providerId="ADAL" clId="{172488EF-AB1A-4042-99D6-4D32778E1AC9}" dt="2023-05-24T09:22:55.515" v="5932" actId="478"/>
          <ac:picMkLst>
            <pc:docMk/>
            <pc:sldMk cId="461770545" sldId="392"/>
            <ac:picMk id="4" creationId="{A9424F7F-CB00-A208-B42A-45FBEF66BB18}"/>
          </ac:picMkLst>
        </pc:picChg>
        <pc:picChg chg="add del mod">
          <ac:chgData name="Rémi Bourdillon" userId="e603120d-d01e-4b75-a151-92153171ee65" providerId="ADAL" clId="{172488EF-AB1A-4042-99D6-4D32778E1AC9}" dt="2023-05-24T09:21:27.313" v="5911"/>
          <ac:picMkLst>
            <pc:docMk/>
            <pc:sldMk cId="461770545" sldId="392"/>
            <ac:picMk id="8" creationId="{4F68837A-B097-B06D-B9CA-92EECEE3D1DD}"/>
          </ac:picMkLst>
        </pc:picChg>
        <pc:picChg chg="add del mod">
          <ac:chgData name="Rémi Bourdillon" userId="e603120d-d01e-4b75-a151-92153171ee65" providerId="ADAL" clId="{172488EF-AB1A-4042-99D6-4D32778E1AC9}" dt="2023-05-24T09:21:55.408" v="5921" actId="478"/>
          <ac:picMkLst>
            <pc:docMk/>
            <pc:sldMk cId="461770545" sldId="392"/>
            <ac:picMk id="9" creationId="{AC338291-4DD8-DA5B-EBCB-C7D16C52C1FF}"/>
          </ac:picMkLst>
        </pc:picChg>
        <pc:picChg chg="add del mod">
          <ac:chgData name="Rémi Bourdillon" userId="e603120d-d01e-4b75-a151-92153171ee65" providerId="ADAL" clId="{172488EF-AB1A-4042-99D6-4D32778E1AC9}" dt="2023-05-24T09:22:46.866" v="5926"/>
          <ac:picMkLst>
            <pc:docMk/>
            <pc:sldMk cId="461770545" sldId="392"/>
            <ac:picMk id="11" creationId="{2C442FE2-C8F6-C5F6-11BD-F985741E247B}"/>
          </ac:picMkLst>
        </pc:picChg>
        <pc:picChg chg="add mod modCrop">
          <ac:chgData name="Rémi Bourdillon" userId="e603120d-d01e-4b75-a151-92153171ee65" providerId="ADAL" clId="{172488EF-AB1A-4042-99D6-4D32778E1AC9}" dt="2023-05-24T09:23:29.231" v="5943" actId="1076"/>
          <ac:picMkLst>
            <pc:docMk/>
            <pc:sldMk cId="461770545" sldId="392"/>
            <ac:picMk id="12" creationId="{0B571746-6DB9-4F9C-EEF8-9DF5D7591D7D}"/>
          </ac:picMkLst>
        </pc:picChg>
        <pc:picChg chg="add mod">
          <ac:chgData name="Rémi Bourdillon" userId="e603120d-d01e-4b75-a151-92153171ee65" providerId="ADAL" clId="{172488EF-AB1A-4042-99D6-4D32778E1AC9}" dt="2023-05-24T09:20:24.304" v="5902" actId="1076"/>
          <ac:picMkLst>
            <pc:docMk/>
            <pc:sldMk cId="461770545" sldId="392"/>
            <ac:picMk id="2050" creationId="{297DE735-12D5-31E5-73A9-306A1B88DC50}"/>
          </ac:picMkLst>
        </pc:picChg>
        <pc:picChg chg="add del mod">
          <ac:chgData name="Rémi Bourdillon" userId="e603120d-d01e-4b75-a151-92153171ee65" providerId="ADAL" clId="{172488EF-AB1A-4042-99D6-4D32778E1AC9}" dt="2023-05-24T09:21:57.394" v="5922" actId="478"/>
          <ac:picMkLst>
            <pc:docMk/>
            <pc:sldMk cId="461770545" sldId="392"/>
            <ac:picMk id="2052" creationId="{2D7F43D2-80A8-F4B7-A215-9861EDA06A75}"/>
          </ac:picMkLst>
        </pc:picChg>
        <pc:picChg chg="add del mod">
          <ac:chgData name="Rémi Bourdillon" userId="e603120d-d01e-4b75-a151-92153171ee65" providerId="ADAL" clId="{172488EF-AB1A-4042-99D6-4D32778E1AC9}" dt="2023-05-24T09:26:11.941" v="5988" actId="478"/>
          <ac:picMkLst>
            <pc:docMk/>
            <pc:sldMk cId="461770545" sldId="392"/>
            <ac:picMk id="2054" creationId="{94AC3C78-E5DB-3F0F-D320-61A296633070}"/>
          </ac:picMkLst>
        </pc:picChg>
        <pc:cxnChg chg="del mod">
          <ac:chgData name="Rémi Bourdillon" userId="e603120d-d01e-4b75-a151-92153171ee65" providerId="ADAL" clId="{172488EF-AB1A-4042-99D6-4D32778E1AC9}" dt="2023-05-22T17:42:09.785" v="1123" actId="478"/>
          <ac:cxnSpMkLst>
            <pc:docMk/>
            <pc:sldMk cId="461770545" sldId="392"/>
            <ac:cxnSpMk id="19" creationId="{D73DC828-F4A4-E335-FED8-836069E6BDC0}"/>
          </ac:cxnSpMkLst>
        </pc:cxnChg>
        <pc:cxnChg chg="del mod">
          <ac:chgData name="Rémi Bourdillon" userId="e603120d-d01e-4b75-a151-92153171ee65" providerId="ADAL" clId="{172488EF-AB1A-4042-99D6-4D32778E1AC9}" dt="2023-05-22T17:42:09.785" v="1123" actId="478"/>
          <ac:cxnSpMkLst>
            <pc:docMk/>
            <pc:sldMk cId="461770545" sldId="392"/>
            <ac:cxnSpMk id="20" creationId="{2C5DD4BA-5792-4E1F-2DC2-8FF077BBC378}"/>
          </ac:cxnSpMkLst>
        </pc:cxnChg>
        <pc:cxnChg chg="del mod">
          <ac:chgData name="Rémi Bourdillon" userId="e603120d-d01e-4b75-a151-92153171ee65" providerId="ADAL" clId="{172488EF-AB1A-4042-99D6-4D32778E1AC9}" dt="2023-05-22T17:42:09.785" v="1123" actId="478"/>
          <ac:cxnSpMkLst>
            <pc:docMk/>
            <pc:sldMk cId="461770545" sldId="392"/>
            <ac:cxnSpMk id="21" creationId="{F4F02822-03B8-CD72-BC16-BBD794737DD1}"/>
          </ac:cxnSpMkLst>
        </pc:cxnChg>
        <pc:cxnChg chg="del mod">
          <ac:chgData name="Rémi Bourdillon" userId="e603120d-d01e-4b75-a151-92153171ee65" providerId="ADAL" clId="{172488EF-AB1A-4042-99D6-4D32778E1AC9}" dt="2023-05-22T17:42:09.785" v="1123" actId="478"/>
          <ac:cxnSpMkLst>
            <pc:docMk/>
            <pc:sldMk cId="461770545" sldId="392"/>
            <ac:cxnSpMk id="22" creationId="{D5E26161-21B9-E360-89AC-2828A9D6538C}"/>
          </ac:cxnSpMkLst>
        </pc:cxnChg>
        <pc:cxnChg chg="del">
          <ac:chgData name="Rémi Bourdillon" userId="e603120d-d01e-4b75-a151-92153171ee65" providerId="ADAL" clId="{172488EF-AB1A-4042-99D6-4D32778E1AC9}" dt="2023-05-22T17:42:09.785" v="1123" actId="478"/>
          <ac:cxnSpMkLst>
            <pc:docMk/>
            <pc:sldMk cId="461770545" sldId="392"/>
            <ac:cxnSpMk id="24" creationId="{3C88DBD0-734F-512A-CF3D-11B29A3B9028}"/>
          </ac:cxnSpMkLst>
        </pc:cxnChg>
        <pc:cxnChg chg="del">
          <ac:chgData name="Rémi Bourdillon" userId="e603120d-d01e-4b75-a151-92153171ee65" providerId="ADAL" clId="{172488EF-AB1A-4042-99D6-4D32778E1AC9}" dt="2023-05-22T17:42:09.785" v="1123" actId="478"/>
          <ac:cxnSpMkLst>
            <pc:docMk/>
            <pc:sldMk cId="461770545" sldId="392"/>
            <ac:cxnSpMk id="26" creationId="{90AFFB79-F78E-6E7E-D300-C0638CF31062}"/>
          </ac:cxnSpMkLst>
        </pc:cxnChg>
      </pc:sldChg>
      <pc:sldChg chg="modSp add del mod">
        <pc:chgData name="Rémi Bourdillon" userId="e603120d-d01e-4b75-a151-92153171ee65" providerId="ADAL" clId="{172488EF-AB1A-4042-99D6-4D32778E1AC9}" dt="2023-05-22T17:48:14.078" v="1357" actId="47"/>
        <pc:sldMkLst>
          <pc:docMk/>
          <pc:sldMk cId="1926988965" sldId="393"/>
        </pc:sldMkLst>
        <pc:spChg chg="mod">
          <ac:chgData name="Rémi Bourdillon" userId="e603120d-d01e-4b75-a151-92153171ee65" providerId="ADAL" clId="{172488EF-AB1A-4042-99D6-4D32778E1AC9}" dt="2023-05-22T17:48:00.710" v="1348" actId="20577"/>
          <ac:spMkLst>
            <pc:docMk/>
            <pc:sldMk cId="1926988965" sldId="393"/>
            <ac:spMk id="39" creationId="{2D0FF530-F1A5-4F12-8B4F-B676F826C099}"/>
          </ac:spMkLst>
        </pc:spChg>
        <pc:spChg chg="mod">
          <ac:chgData name="Rémi Bourdillon" userId="e603120d-d01e-4b75-a151-92153171ee65" providerId="ADAL" clId="{172488EF-AB1A-4042-99D6-4D32778E1AC9}" dt="2023-05-22T17:48:08.497" v="1355" actId="20577"/>
          <ac:spMkLst>
            <pc:docMk/>
            <pc:sldMk cId="1926988965" sldId="393"/>
            <ac:spMk id="40" creationId="{E4C4EC84-C714-64CE-F074-7D9B4F0C7BDF}"/>
          </ac:spMkLst>
        </pc:spChg>
      </pc:sldChg>
      <pc:sldChg chg="addSp delSp modSp add mod ord">
        <pc:chgData name="Rémi Bourdillon" userId="e603120d-d01e-4b75-a151-92153171ee65" providerId="ADAL" clId="{172488EF-AB1A-4042-99D6-4D32778E1AC9}" dt="2023-05-24T09:18:29.626" v="5865"/>
        <pc:sldMkLst>
          <pc:docMk/>
          <pc:sldMk cId="1380695009" sldId="394"/>
        </pc:sldMkLst>
        <pc:spChg chg="add mod">
          <ac:chgData name="Rémi Bourdillon" userId="e603120d-d01e-4b75-a151-92153171ee65" providerId="ADAL" clId="{172488EF-AB1A-4042-99D6-4D32778E1AC9}" dt="2023-05-22T17:53:57.446" v="1663" actId="1076"/>
          <ac:spMkLst>
            <pc:docMk/>
            <pc:sldMk cId="1380695009" sldId="394"/>
            <ac:spMk id="2" creationId="{54627A8F-6C25-14EF-ED72-07CAAB536964}"/>
          </ac:spMkLst>
        </pc:spChg>
        <pc:spChg chg="mod">
          <ac:chgData name="Rémi Bourdillon" userId="e603120d-d01e-4b75-a151-92153171ee65" providerId="ADAL" clId="{172488EF-AB1A-4042-99D6-4D32778E1AC9}" dt="2023-05-22T17:53:28.882" v="1655" actId="14100"/>
          <ac:spMkLst>
            <pc:docMk/>
            <pc:sldMk cId="1380695009" sldId="394"/>
            <ac:spMk id="10" creationId="{0BFA05CB-C279-5241-6F5D-F100FDD7945C}"/>
          </ac:spMkLst>
        </pc:spChg>
        <pc:spChg chg="del">
          <ac:chgData name="Rémi Bourdillon" userId="e603120d-d01e-4b75-a151-92153171ee65" providerId="ADAL" clId="{172488EF-AB1A-4042-99D6-4D32778E1AC9}" dt="2023-05-22T17:54:00.943" v="1664" actId="478"/>
          <ac:spMkLst>
            <pc:docMk/>
            <pc:sldMk cId="1380695009" sldId="394"/>
            <ac:spMk id="15" creationId="{3B775685-CDFD-01DA-56DA-7019A6D3A529}"/>
          </ac:spMkLst>
        </pc:spChg>
        <pc:spChg chg="del">
          <ac:chgData name="Rémi Bourdillon" userId="e603120d-d01e-4b75-a151-92153171ee65" providerId="ADAL" clId="{172488EF-AB1A-4042-99D6-4D32778E1AC9}" dt="2023-05-22T17:54:00.943" v="1664" actId="478"/>
          <ac:spMkLst>
            <pc:docMk/>
            <pc:sldMk cId="1380695009" sldId="394"/>
            <ac:spMk id="16" creationId="{0996622E-FF45-5679-5DDF-8E78E270FFB5}"/>
          </ac:spMkLst>
        </pc:spChg>
        <pc:spChg chg="del">
          <ac:chgData name="Rémi Bourdillon" userId="e603120d-d01e-4b75-a151-92153171ee65" providerId="ADAL" clId="{172488EF-AB1A-4042-99D6-4D32778E1AC9}" dt="2023-05-22T17:54:00.943" v="1664" actId="478"/>
          <ac:spMkLst>
            <pc:docMk/>
            <pc:sldMk cId="1380695009" sldId="394"/>
            <ac:spMk id="17" creationId="{9EC04440-05F4-497D-60F2-F8F8CB98FDA9}"/>
          </ac:spMkLst>
        </pc:spChg>
        <pc:spChg chg="del">
          <ac:chgData name="Rémi Bourdillon" userId="e603120d-d01e-4b75-a151-92153171ee65" providerId="ADAL" clId="{172488EF-AB1A-4042-99D6-4D32778E1AC9}" dt="2023-05-22T17:54:00.943" v="1664" actId="478"/>
          <ac:spMkLst>
            <pc:docMk/>
            <pc:sldMk cId="1380695009" sldId="394"/>
            <ac:spMk id="18" creationId="{0A76710B-6191-19E8-DAF7-6ED0743CEF6A}"/>
          </ac:spMkLst>
        </pc:spChg>
        <pc:spChg chg="del">
          <ac:chgData name="Rémi Bourdillon" userId="e603120d-d01e-4b75-a151-92153171ee65" providerId="ADAL" clId="{172488EF-AB1A-4042-99D6-4D32778E1AC9}" dt="2023-05-22T17:54:00.943" v="1664" actId="478"/>
          <ac:spMkLst>
            <pc:docMk/>
            <pc:sldMk cId="1380695009" sldId="394"/>
            <ac:spMk id="23" creationId="{3A2564D9-2B74-0ADB-D592-DA76AEF08565}"/>
          </ac:spMkLst>
        </pc:spChg>
        <pc:spChg chg="del">
          <ac:chgData name="Rémi Bourdillon" userId="e603120d-d01e-4b75-a151-92153171ee65" providerId="ADAL" clId="{172488EF-AB1A-4042-99D6-4D32778E1AC9}" dt="2023-05-22T17:54:00.943" v="1664" actId="478"/>
          <ac:spMkLst>
            <pc:docMk/>
            <pc:sldMk cId="1380695009" sldId="394"/>
            <ac:spMk id="25" creationId="{4BD02DF8-31F6-A009-56F5-C08AF233360E}"/>
          </ac:spMkLst>
        </pc:spChg>
        <pc:spChg chg="del mod">
          <ac:chgData name="Rémi Bourdillon" userId="e603120d-d01e-4b75-a151-92153171ee65" providerId="ADAL" clId="{172488EF-AB1A-4042-99D6-4D32778E1AC9}" dt="2023-05-22T17:51:30.002" v="1578" actId="478"/>
          <ac:spMkLst>
            <pc:docMk/>
            <pc:sldMk cId="1380695009" sldId="394"/>
            <ac:spMk id="28" creationId="{9047195A-1864-9EE9-6E2B-0A395AAB606F}"/>
          </ac:spMkLst>
        </pc:spChg>
        <pc:spChg chg="mod">
          <ac:chgData name="Rémi Bourdillon" userId="e603120d-d01e-4b75-a151-92153171ee65" providerId="ADAL" clId="{172488EF-AB1A-4042-99D6-4D32778E1AC9}" dt="2023-05-22T17:53:57.446" v="1663" actId="1076"/>
          <ac:spMkLst>
            <pc:docMk/>
            <pc:sldMk cId="1380695009" sldId="394"/>
            <ac:spMk id="31" creationId="{3C84CC53-A413-D824-3886-4A89566A4B82}"/>
          </ac:spMkLst>
        </pc:spChg>
        <pc:spChg chg="mod">
          <ac:chgData name="Rémi Bourdillon" userId="e603120d-d01e-4b75-a151-92153171ee65" providerId="ADAL" clId="{172488EF-AB1A-4042-99D6-4D32778E1AC9}" dt="2023-05-22T17:53:46.528" v="1660" actId="14100"/>
          <ac:spMkLst>
            <pc:docMk/>
            <pc:sldMk cId="1380695009" sldId="394"/>
            <ac:spMk id="35" creationId="{4040A216-DAC9-709D-8F02-70CAAA1396F4}"/>
          </ac:spMkLst>
        </pc:spChg>
        <pc:spChg chg="mod">
          <ac:chgData name="Rémi Bourdillon" userId="e603120d-d01e-4b75-a151-92153171ee65" providerId="ADAL" clId="{172488EF-AB1A-4042-99D6-4D32778E1AC9}" dt="2023-05-22T17:48:18.729" v="1367" actId="20577"/>
          <ac:spMkLst>
            <pc:docMk/>
            <pc:sldMk cId="1380695009" sldId="394"/>
            <ac:spMk id="39" creationId="{2D0FF530-F1A5-4F12-8B4F-B676F826C099}"/>
          </ac:spMkLst>
        </pc:spChg>
        <pc:spChg chg="mod">
          <ac:chgData name="Rémi Bourdillon" userId="e603120d-d01e-4b75-a151-92153171ee65" providerId="ADAL" clId="{172488EF-AB1A-4042-99D6-4D32778E1AC9}" dt="2023-05-22T17:53:20.412" v="1653" actId="20577"/>
          <ac:spMkLst>
            <pc:docMk/>
            <pc:sldMk cId="1380695009" sldId="394"/>
            <ac:spMk id="40" creationId="{E4C4EC84-C714-64CE-F074-7D9B4F0C7BDF}"/>
          </ac:spMkLst>
        </pc:spChg>
        <pc:spChg chg="mod">
          <ac:chgData name="Rémi Bourdillon" userId="e603120d-d01e-4b75-a151-92153171ee65" providerId="ADAL" clId="{172488EF-AB1A-4042-99D6-4D32778E1AC9}" dt="2023-05-22T17:53:57.446" v="1663" actId="1076"/>
          <ac:spMkLst>
            <pc:docMk/>
            <pc:sldMk cId="1380695009" sldId="394"/>
            <ac:spMk id="42" creationId="{BF72D505-AB34-B16D-78C5-14D4EE78320A}"/>
          </ac:spMkLst>
        </pc:spChg>
        <pc:spChg chg="del">
          <ac:chgData name="Rémi Bourdillon" userId="e603120d-d01e-4b75-a151-92153171ee65" providerId="ADAL" clId="{172488EF-AB1A-4042-99D6-4D32778E1AC9}" dt="2023-05-22T17:50:43.237" v="1569" actId="478"/>
          <ac:spMkLst>
            <pc:docMk/>
            <pc:sldMk cId="1380695009" sldId="394"/>
            <ac:spMk id="43" creationId="{745065F8-71D8-5020-BA0F-4906A952300F}"/>
          </ac:spMkLst>
        </pc:spChg>
        <pc:spChg chg="del">
          <ac:chgData name="Rémi Bourdillon" userId="e603120d-d01e-4b75-a151-92153171ee65" providerId="ADAL" clId="{172488EF-AB1A-4042-99D6-4D32778E1AC9}" dt="2023-05-22T17:51:33.751" v="1580" actId="478"/>
          <ac:spMkLst>
            <pc:docMk/>
            <pc:sldMk cId="1380695009" sldId="394"/>
            <ac:spMk id="44" creationId="{6D557946-AAE3-220B-6DBB-4A933B6690EC}"/>
          </ac:spMkLst>
        </pc:spChg>
        <pc:spChg chg="del">
          <ac:chgData name="Rémi Bourdillon" userId="e603120d-d01e-4b75-a151-92153171ee65" providerId="ADAL" clId="{172488EF-AB1A-4042-99D6-4D32778E1AC9}" dt="2023-05-22T17:51:33.751" v="1580" actId="478"/>
          <ac:spMkLst>
            <pc:docMk/>
            <pc:sldMk cId="1380695009" sldId="394"/>
            <ac:spMk id="45" creationId="{7542CE38-92DB-C0B7-DAB4-5A95508B8922}"/>
          </ac:spMkLst>
        </pc:spChg>
        <pc:spChg chg="del">
          <ac:chgData name="Rémi Bourdillon" userId="e603120d-d01e-4b75-a151-92153171ee65" providerId="ADAL" clId="{172488EF-AB1A-4042-99D6-4D32778E1AC9}" dt="2023-05-22T17:51:33.751" v="1580" actId="478"/>
          <ac:spMkLst>
            <pc:docMk/>
            <pc:sldMk cId="1380695009" sldId="394"/>
            <ac:spMk id="46" creationId="{217698EC-7CBC-DCFA-2FB0-2E3453626E7F}"/>
          </ac:spMkLst>
        </pc:spChg>
        <pc:spChg chg="mod">
          <ac:chgData name="Rémi Bourdillon" userId="e603120d-d01e-4b75-a151-92153171ee65" providerId="ADAL" clId="{172488EF-AB1A-4042-99D6-4D32778E1AC9}" dt="2023-05-22T17:53:57.446" v="1663" actId="1076"/>
          <ac:spMkLst>
            <pc:docMk/>
            <pc:sldMk cId="1380695009" sldId="394"/>
            <ac:spMk id="50" creationId="{42567D5E-782D-4EF3-960F-A27C6043B613}"/>
          </ac:spMkLst>
        </pc:spChg>
        <pc:cxnChg chg="del mod">
          <ac:chgData name="Rémi Bourdillon" userId="e603120d-d01e-4b75-a151-92153171ee65" providerId="ADAL" clId="{172488EF-AB1A-4042-99D6-4D32778E1AC9}" dt="2023-05-22T17:54:00.943" v="1664" actId="478"/>
          <ac:cxnSpMkLst>
            <pc:docMk/>
            <pc:sldMk cId="1380695009" sldId="394"/>
            <ac:cxnSpMk id="19" creationId="{D73DC828-F4A4-E335-FED8-836069E6BDC0}"/>
          </ac:cxnSpMkLst>
        </pc:cxnChg>
        <pc:cxnChg chg="del mod">
          <ac:chgData name="Rémi Bourdillon" userId="e603120d-d01e-4b75-a151-92153171ee65" providerId="ADAL" clId="{172488EF-AB1A-4042-99D6-4D32778E1AC9}" dt="2023-05-22T17:54:00.943" v="1664" actId="478"/>
          <ac:cxnSpMkLst>
            <pc:docMk/>
            <pc:sldMk cId="1380695009" sldId="394"/>
            <ac:cxnSpMk id="20" creationId="{2C5DD4BA-5792-4E1F-2DC2-8FF077BBC378}"/>
          </ac:cxnSpMkLst>
        </pc:cxnChg>
        <pc:cxnChg chg="del mod">
          <ac:chgData name="Rémi Bourdillon" userId="e603120d-d01e-4b75-a151-92153171ee65" providerId="ADAL" clId="{172488EF-AB1A-4042-99D6-4D32778E1AC9}" dt="2023-05-22T17:54:00.943" v="1664" actId="478"/>
          <ac:cxnSpMkLst>
            <pc:docMk/>
            <pc:sldMk cId="1380695009" sldId="394"/>
            <ac:cxnSpMk id="21" creationId="{F4F02822-03B8-CD72-BC16-BBD794737DD1}"/>
          </ac:cxnSpMkLst>
        </pc:cxnChg>
        <pc:cxnChg chg="del mod">
          <ac:chgData name="Rémi Bourdillon" userId="e603120d-d01e-4b75-a151-92153171ee65" providerId="ADAL" clId="{172488EF-AB1A-4042-99D6-4D32778E1AC9}" dt="2023-05-22T17:54:00.943" v="1664" actId="478"/>
          <ac:cxnSpMkLst>
            <pc:docMk/>
            <pc:sldMk cId="1380695009" sldId="394"/>
            <ac:cxnSpMk id="22" creationId="{D5E26161-21B9-E360-89AC-2828A9D6538C}"/>
          </ac:cxnSpMkLst>
        </pc:cxnChg>
        <pc:cxnChg chg="del">
          <ac:chgData name="Rémi Bourdillon" userId="e603120d-d01e-4b75-a151-92153171ee65" providerId="ADAL" clId="{172488EF-AB1A-4042-99D6-4D32778E1AC9}" dt="2023-05-22T17:54:00.943" v="1664" actId="478"/>
          <ac:cxnSpMkLst>
            <pc:docMk/>
            <pc:sldMk cId="1380695009" sldId="394"/>
            <ac:cxnSpMk id="24" creationId="{3C88DBD0-734F-512A-CF3D-11B29A3B9028}"/>
          </ac:cxnSpMkLst>
        </pc:cxnChg>
        <pc:cxnChg chg="del">
          <ac:chgData name="Rémi Bourdillon" userId="e603120d-d01e-4b75-a151-92153171ee65" providerId="ADAL" clId="{172488EF-AB1A-4042-99D6-4D32778E1AC9}" dt="2023-05-22T17:54:00.943" v="1664" actId="478"/>
          <ac:cxnSpMkLst>
            <pc:docMk/>
            <pc:sldMk cId="1380695009" sldId="394"/>
            <ac:cxnSpMk id="26" creationId="{90AFFB79-F78E-6E7E-D300-C0638CF31062}"/>
          </ac:cxnSpMkLst>
        </pc:cxnChg>
      </pc:sldChg>
      <pc:sldChg chg="addSp delSp modSp add mod ord">
        <pc:chgData name="Rémi Bourdillon" userId="e603120d-d01e-4b75-a151-92153171ee65" providerId="ADAL" clId="{172488EF-AB1A-4042-99D6-4D32778E1AC9}" dt="2023-05-24T09:18:25.384" v="5863"/>
        <pc:sldMkLst>
          <pc:docMk/>
          <pc:sldMk cId="1435537" sldId="395"/>
        </pc:sldMkLst>
        <pc:spChg chg="del">
          <ac:chgData name="Rémi Bourdillon" userId="e603120d-d01e-4b75-a151-92153171ee65" providerId="ADAL" clId="{172488EF-AB1A-4042-99D6-4D32778E1AC9}" dt="2023-05-22T18:01:09.827" v="2038" actId="478"/>
          <ac:spMkLst>
            <pc:docMk/>
            <pc:sldMk cId="1435537" sldId="395"/>
            <ac:spMk id="2" creationId="{54627A8F-6C25-14EF-ED72-07CAAB536964}"/>
          </ac:spMkLst>
        </pc:spChg>
        <pc:spChg chg="add mod">
          <ac:chgData name="Rémi Bourdillon" userId="e603120d-d01e-4b75-a151-92153171ee65" providerId="ADAL" clId="{172488EF-AB1A-4042-99D6-4D32778E1AC9}" dt="2023-05-22T17:56:07.008" v="1746" actId="207"/>
          <ac:spMkLst>
            <pc:docMk/>
            <pc:sldMk cId="1435537" sldId="395"/>
            <ac:spMk id="3" creationId="{205B7E58-9FE0-8596-2313-BDA4276B8033}"/>
          </ac:spMkLst>
        </pc:spChg>
        <pc:spChg chg="add del mod">
          <ac:chgData name="Rémi Bourdillon" userId="e603120d-d01e-4b75-a151-92153171ee65" providerId="ADAL" clId="{172488EF-AB1A-4042-99D6-4D32778E1AC9}" dt="2023-05-22T18:04:46.743" v="2178" actId="478"/>
          <ac:spMkLst>
            <pc:docMk/>
            <pc:sldMk cId="1435537" sldId="395"/>
            <ac:spMk id="4" creationId="{A0AE0840-FE8F-040F-45F4-74D2E990A021}"/>
          </ac:spMkLst>
        </pc:spChg>
        <pc:spChg chg="add del mod">
          <ac:chgData name="Rémi Bourdillon" userId="e603120d-d01e-4b75-a151-92153171ee65" providerId="ADAL" clId="{172488EF-AB1A-4042-99D6-4D32778E1AC9}" dt="2023-05-22T18:04:46.743" v="2178" actId="478"/>
          <ac:spMkLst>
            <pc:docMk/>
            <pc:sldMk cId="1435537" sldId="395"/>
            <ac:spMk id="5" creationId="{B429E885-8CA2-C5DB-5902-00DF839BCBA2}"/>
          </ac:spMkLst>
        </pc:spChg>
        <pc:spChg chg="add del mod">
          <ac:chgData name="Rémi Bourdillon" userId="e603120d-d01e-4b75-a151-92153171ee65" providerId="ADAL" clId="{172488EF-AB1A-4042-99D6-4D32778E1AC9}" dt="2023-05-22T18:04:46.743" v="2178" actId="478"/>
          <ac:spMkLst>
            <pc:docMk/>
            <pc:sldMk cId="1435537" sldId="395"/>
            <ac:spMk id="6" creationId="{0DCC01EE-1250-3375-E267-549592936213}"/>
          </ac:spMkLst>
        </pc:spChg>
        <pc:spChg chg="add del mod">
          <ac:chgData name="Rémi Bourdillon" userId="e603120d-d01e-4b75-a151-92153171ee65" providerId="ADAL" clId="{172488EF-AB1A-4042-99D6-4D32778E1AC9}" dt="2023-05-22T18:04:46.743" v="2178" actId="478"/>
          <ac:spMkLst>
            <pc:docMk/>
            <pc:sldMk cId="1435537" sldId="395"/>
            <ac:spMk id="9" creationId="{954F3BE6-A6FB-042D-BF8A-3CC858EE99E4}"/>
          </ac:spMkLst>
        </pc:spChg>
        <pc:spChg chg="mod">
          <ac:chgData name="Rémi Bourdillon" userId="e603120d-d01e-4b75-a151-92153171ee65" providerId="ADAL" clId="{172488EF-AB1A-4042-99D6-4D32778E1AC9}" dt="2023-05-22T17:59:40.895" v="1850" actId="404"/>
          <ac:spMkLst>
            <pc:docMk/>
            <pc:sldMk cId="1435537" sldId="395"/>
            <ac:spMk id="10" creationId="{0BFA05CB-C279-5241-6F5D-F100FDD7945C}"/>
          </ac:spMkLst>
        </pc:spChg>
        <pc:spChg chg="add del mod">
          <ac:chgData name="Rémi Bourdillon" userId="e603120d-d01e-4b75-a151-92153171ee65" providerId="ADAL" clId="{172488EF-AB1A-4042-99D6-4D32778E1AC9}" dt="2023-05-22T18:04:46.743" v="2178" actId="478"/>
          <ac:spMkLst>
            <pc:docMk/>
            <pc:sldMk cId="1435537" sldId="395"/>
            <ac:spMk id="13" creationId="{8CB00B86-4298-E377-94F9-8EAE28006269}"/>
          </ac:spMkLst>
        </pc:spChg>
        <pc:spChg chg="add del mod">
          <ac:chgData name="Rémi Bourdillon" userId="e603120d-d01e-4b75-a151-92153171ee65" providerId="ADAL" clId="{172488EF-AB1A-4042-99D6-4D32778E1AC9}" dt="2023-05-22T18:04:46.743" v="2178" actId="478"/>
          <ac:spMkLst>
            <pc:docMk/>
            <pc:sldMk cId="1435537" sldId="395"/>
            <ac:spMk id="14" creationId="{98E9F80E-91DA-6B4F-C40E-F3635C225B48}"/>
          </ac:spMkLst>
        </pc:spChg>
        <pc:spChg chg="add del mod">
          <ac:chgData name="Rémi Bourdillon" userId="e603120d-d01e-4b75-a151-92153171ee65" providerId="ADAL" clId="{172488EF-AB1A-4042-99D6-4D32778E1AC9}" dt="2023-05-22T18:04:46.743" v="2178" actId="478"/>
          <ac:spMkLst>
            <pc:docMk/>
            <pc:sldMk cId="1435537" sldId="395"/>
            <ac:spMk id="15" creationId="{2F9EC38B-7D85-59FF-ADD3-78475AB6FAEB}"/>
          </ac:spMkLst>
        </pc:spChg>
        <pc:spChg chg="add del mod">
          <ac:chgData name="Rémi Bourdillon" userId="e603120d-d01e-4b75-a151-92153171ee65" providerId="ADAL" clId="{172488EF-AB1A-4042-99D6-4D32778E1AC9}" dt="2023-05-22T18:04:46.743" v="2178" actId="478"/>
          <ac:spMkLst>
            <pc:docMk/>
            <pc:sldMk cId="1435537" sldId="395"/>
            <ac:spMk id="16" creationId="{3CC8CF6D-BB0F-8355-F086-6EFE4EF1CAA8}"/>
          </ac:spMkLst>
        </pc:spChg>
        <pc:spChg chg="add del mod">
          <ac:chgData name="Rémi Bourdillon" userId="e603120d-d01e-4b75-a151-92153171ee65" providerId="ADAL" clId="{172488EF-AB1A-4042-99D6-4D32778E1AC9}" dt="2023-05-22T18:04:46.743" v="2178" actId="478"/>
          <ac:spMkLst>
            <pc:docMk/>
            <pc:sldMk cId="1435537" sldId="395"/>
            <ac:spMk id="17" creationId="{E55FE959-D1EC-5E37-BD93-3A69F131FFD7}"/>
          </ac:spMkLst>
        </pc:spChg>
        <pc:spChg chg="add mod">
          <ac:chgData name="Rémi Bourdillon" userId="e603120d-d01e-4b75-a151-92153171ee65" providerId="ADAL" clId="{172488EF-AB1A-4042-99D6-4D32778E1AC9}" dt="2023-05-22T17:59:03.567" v="1808" actId="207"/>
          <ac:spMkLst>
            <pc:docMk/>
            <pc:sldMk cId="1435537" sldId="395"/>
            <ac:spMk id="21" creationId="{AB1CF2FF-6E91-B6DA-56BE-CAABA414F0B9}"/>
          </ac:spMkLst>
        </pc:spChg>
        <pc:spChg chg="add mod">
          <ac:chgData name="Rémi Bourdillon" userId="e603120d-d01e-4b75-a151-92153171ee65" providerId="ADAL" clId="{172488EF-AB1A-4042-99D6-4D32778E1AC9}" dt="2023-05-22T18:00:51.223" v="2032" actId="1076"/>
          <ac:spMkLst>
            <pc:docMk/>
            <pc:sldMk cId="1435537" sldId="395"/>
            <ac:spMk id="22" creationId="{4777E030-66C1-063E-3B75-78BCCABABBF2}"/>
          </ac:spMkLst>
        </pc:spChg>
        <pc:spChg chg="add mod">
          <ac:chgData name="Rémi Bourdillon" userId="e603120d-d01e-4b75-a151-92153171ee65" providerId="ADAL" clId="{172488EF-AB1A-4042-99D6-4D32778E1AC9}" dt="2023-05-22T18:01:03.799" v="2035" actId="571"/>
          <ac:spMkLst>
            <pc:docMk/>
            <pc:sldMk cId="1435537" sldId="395"/>
            <ac:spMk id="23" creationId="{42EBFC99-E856-1D45-5284-C86677B99A71}"/>
          </ac:spMkLst>
        </pc:spChg>
        <pc:spChg chg="add mod">
          <ac:chgData name="Rémi Bourdillon" userId="e603120d-d01e-4b75-a151-92153171ee65" providerId="ADAL" clId="{172488EF-AB1A-4042-99D6-4D32778E1AC9}" dt="2023-05-22T18:01:05.639" v="2036" actId="571"/>
          <ac:spMkLst>
            <pc:docMk/>
            <pc:sldMk cId="1435537" sldId="395"/>
            <ac:spMk id="24" creationId="{70BF7DC8-40D0-8BE3-40A3-1C2EB8D75667}"/>
          </ac:spMkLst>
        </pc:spChg>
        <pc:spChg chg="add mod">
          <ac:chgData name="Rémi Bourdillon" userId="e603120d-d01e-4b75-a151-92153171ee65" providerId="ADAL" clId="{172488EF-AB1A-4042-99D6-4D32778E1AC9}" dt="2023-05-22T18:01:34.408" v="2052" actId="313"/>
          <ac:spMkLst>
            <pc:docMk/>
            <pc:sldMk cId="1435537" sldId="395"/>
            <ac:spMk id="25" creationId="{A7125DF1-714C-28A8-7167-F4F5DD613821}"/>
          </ac:spMkLst>
        </pc:spChg>
        <pc:spChg chg="add mod">
          <ac:chgData name="Rémi Bourdillon" userId="e603120d-d01e-4b75-a151-92153171ee65" providerId="ADAL" clId="{172488EF-AB1A-4042-99D6-4D32778E1AC9}" dt="2023-05-22T18:01:46.065" v="2057" actId="20577"/>
          <ac:spMkLst>
            <pc:docMk/>
            <pc:sldMk cId="1435537" sldId="395"/>
            <ac:spMk id="26" creationId="{724F7CDF-5A28-E549-3AAB-72C647F9B0A6}"/>
          </ac:spMkLst>
        </pc:spChg>
        <pc:spChg chg="add mod">
          <ac:chgData name="Rémi Bourdillon" userId="e603120d-d01e-4b75-a151-92153171ee65" providerId="ADAL" clId="{172488EF-AB1A-4042-99D6-4D32778E1AC9}" dt="2023-05-22T18:05:31.950" v="2187" actId="1076"/>
          <ac:spMkLst>
            <pc:docMk/>
            <pc:sldMk cId="1435537" sldId="395"/>
            <ac:spMk id="27" creationId="{2C998032-02B1-A036-60B2-0333113D9458}"/>
          </ac:spMkLst>
        </pc:spChg>
        <pc:spChg chg="add mod">
          <ac:chgData name="Rémi Bourdillon" userId="e603120d-d01e-4b75-a151-92153171ee65" providerId="ADAL" clId="{172488EF-AB1A-4042-99D6-4D32778E1AC9}" dt="2023-05-22T18:05:37.470" v="2189" actId="1076"/>
          <ac:spMkLst>
            <pc:docMk/>
            <pc:sldMk cId="1435537" sldId="395"/>
            <ac:spMk id="28" creationId="{4DB07D6F-D906-9640-3CCC-8654E1819229}"/>
          </ac:spMkLst>
        </pc:spChg>
        <pc:spChg chg="add mod">
          <ac:chgData name="Rémi Bourdillon" userId="e603120d-d01e-4b75-a151-92153171ee65" providerId="ADAL" clId="{172488EF-AB1A-4042-99D6-4D32778E1AC9}" dt="2023-05-22T18:04:06.661" v="2174" actId="20577"/>
          <ac:spMkLst>
            <pc:docMk/>
            <pc:sldMk cId="1435537" sldId="395"/>
            <ac:spMk id="29" creationId="{52484DEA-893F-2CC2-D2E2-A170654A88C9}"/>
          </ac:spMkLst>
        </pc:spChg>
        <pc:spChg chg="add mod">
          <ac:chgData name="Rémi Bourdillon" userId="e603120d-d01e-4b75-a151-92153171ee65" providerId="ADAL" clId="{172488EF-AB1A-4042-99D6-4D32778E1AC9}" dt="2023-05-22T18:05:37.470" v="2189" actId="1076"/>
          <ac:spMkLst>
            <pc:docMk/>
            <pc:sldMk cId="1435537" sldId="395"/>
            <ac:spMk id="30" creationId="{E81AA6DB-E03B-7348-E69D-AC1184A1A0F5}"/>
          </ac:spMkLst>
        </pc:spChg>
        <pc:spChg chg="del">
          <ac:chgData name="Rémi Bourdillon" userId="e603120d-d01e-4b75-a151-92153171ee65" providerId="ADAL" clId="{172488EF-AB1A-4042-99D6-4D32778E1AC9}" dt="2023-05-22T18:01:09.827" v="2038" actId="478"/>
          <ac:spMkLst>
            <pc:docMk/>
            <pc:sldMk cId="1435537" sldId="395"/>
            <ac:spMk id="31" creationId="{3C84CC53-A413-D824-3886-4A89566A4B82}"/>
          </ac:spMkLst>
        </pc:spChg>
        <pc:spChg chg="add mod">
          <ac:chgData name="Rémi Bourdillon" userId="e603120d-d01e-4b75-a151-92153171ee65" providerId="ADAL" clId="{172488EF-AB1A-4042-99D6-4D32778E1AC9}" dt="2023-05-22T18:04:13.830" v="2177" actId="14100"/>
          <ac:spMkLst>
            <pc:docMk/>
            <pc:sldMk cId="1435537" sldId="395"/>
            <ac:spMk id="32" creationId="{D30D4B60-358D-F77E-49AC-B2B7206BC9F2}"/>
          </ac:spMkLst>
        </pc:spChg>
        <pc:spChg chg="add mod">
          <ac:chgData name="Rémi Bourdillon" userId="e603120d-d01e-4b75-a151-92153171ee65" providerId="ADAL" clId="{172488EF-AB1A-4042-99D6-4D32778E1AC9}" dt="2023-05-22T18:04:57.710" v="2180" actId="1076"/>
          <ac:spMkLst>
            <pc:docMk/>
            <pc:sldMk cId="1435537" sldId="395"/>
            <ac:spMk id="34" creationId="{6604CDE6-916E-99D2-0E7D-2BC78A3E8403}"/>
          </ac:spMkLst>
        </pc:spChg>
        <pc:spChg chg="mod">
          <ac:chgData name="Rémi Bourdillon" userId="e603120d-d01e-4b75-a151-92153171ee65" providerId="ADAL" clId="{172488EF-AB1A-4042-99D6-4D32778E1AC9}" dt="2023-05-22T17:59:37.759" v="1848" actId="404"/>
          <ac:spMkLst>
            <pc:docMk/>
            <pc:sldMk cId="1435537" sldId="395"/>
            <ac:spMk id="35" creationId="{4040A216-DAC9-709D-8F02-70CAAA1396F4}"/>
          </ac:spMkLst>
        </pc:spChg>
        <pc:spChg chg="mod">
          <ac:chgData name="Rémi Bourdillon" userId="e603120d-d01e-4b75-a151-92153171ee65" providerId="ADAL" clId="{172488EF-AB1A-4042-99D6-4D32778E1AC9}" dt="2023-05-22T18:01:00.890" v="2034" actId="1076"/>
          <ac:spMkLst>
            <pc:docMk/>
            <pc:sldMk cId="1435537" sldId="395"/>
            <ac:spMk id="37" creationId="{3A2303D1-BCEA-938C-C1E6-47DC5436DD67}"/>
          </ac:spMkLst>
        </pc:spChg>
        <pc:spChg chg="mod">
          <ac:chgData name="Rémi Bourdillon" userId="e603120d-d01e-4b75-a151-92153171ee65" providerId="ADAL" clId="{172488EF-AB1A-4042-99D6-4D32778E1AC9}" dt="2023-05-22T17:55:12.494" v="1711" actId="20577"/>
          <ac:spMkLst>
            <pc:docMk/>
            <pc:sldMk cId="1435537" sldId="395"/>
            <ac:spMk id="39" creationId="{2D0FF530-F1A5-4F12-8B4F-B676F826C099}"/>
          </ac:spMkLst>
        </pc:spChg>
        <pc:spChg chg="del mod">
          <ac:chgData name="Rémi Bourdillon" userId="e603120d-d01e-4b75-a151-92153171ee65" providerId="ADAL" clId="{172488EF-AB1A-4042-99D6-4D32778E1AC9}" dt="2023-05-22T17:55:35.827" v="1726" actId="478"/>
          <ac:spMkLst>
            <pc:docMk/>
            <pc:sldMk cId="1435537" sldId="395"/>
            <ac:spMk id="40" creationId="{E4C4EC84-C714-64CE-F074-7D9B4F0C7BDF}"/>
          </ac:spMkLst>
        </pc:spChg>
        <pc:spChg chg="del mod">
          <ac:chgData name="Rémi Bourdillon" userId="e603120d-d01e-4b75-a151-92153171ee65" providerId="ADAL" clId="{172488EF-AB1A-4042-99D6-4D32778E1AC9}" dt="2023-05-22T18:01:09.827" v="2038" actId="478"/>
          <ac:spMkLst>
            <pc:docMk/>
            <pc:sldMk cId="1435537" sldId="395"/>
            <ac:spMk id="42" creationId="{BF72D505-AB34-B16D-78C5-14D4EE78320A}"/>
          </ac:spMkLst>
        </pc:spChg>
        <pc:spChg chg="del mod">
          <ac:chgData name="Rémi Bourdillon" userId="e603120d-d01e-4b75-a151-92153171ee65" providerId="ADAL" clId="{172488EF-AB1A-4042-99D6-4D32778E1AC9}" dt="2023-05-22T18:01:09.827" v="2038" actId="478"/>
          <ac:spMkLst>
            <pc:docMk/>
            <pc:sldMk cId="1435537" sldId="395"/>
            <ac:spMk id="50" creationId="{42567D5E-782D-4EF3-960F-A27C6043B613}"/>
          </ac:spMkLst>
        </pc:spChg>
        <pc:cxnChg chg="add del mod">
          <ac:chgData name="Rémi Bourdillon" userId="e603120d-d01e-4b75-a151-92153171ee65" providerId="ADAL" clId="{172488EF-AB1A-4042-99D6-4D32778E1AC9}" dt="2023-05-22T18:04:46.743" v="2178" actId="478"/>
          <ac:cxnSpMkLst>
            <pc:docMk/>
            <pc:sldMk cId="1435537" sldId="395"/>
            <ac:cxnSpMk id="7" creationId="{4C0EF452-DE8A-A3DE-189B-59336C5FC349}"/>
          </ac:cxnSpMkLst>
        </pc:cxnChg>
        <pc:cxnChg chg="add del mod">
          <ac:chgData name="Rémi Bourdillon" userId="e603120d-d01e-4b75-a151-92153171ee65" providerId="ADAL" clId="{172488EF-AB1A-4042-99D6-4D32778E1AC9}" dt="2023-05-22T18:04:46.743" v="2178" actId="478"/>
          <ac:cxnSpMkLst>
            <pc:docMk/>
            <pc:sldMk cId="1435537" sldId="395"/>
            <ac:cxnSpMk id="8" creationId="{C0302D12-58C6-856F-CF83-BA94B480BF38}"/>
          </ac:cxnSpMkLst>
        </pc:cxnChg>
        <pc:cxnChg chg="add del mod">
          <ac:chgData name="Rémi Bourdillon" userId="e603120d-d01e-4b75-a151-92153171ee65" providerId="ADAL" clId="{172488EF-AB1A-4042-99D6-4D32778E1AC9}" dt="2023-05-22T18:04:46.743" v="2178" actId="478"/>
          <ac:cxnSpMkLst>
            <pc:docMk/>
            <pc:sldMk cId="1435537" sldId="395"/>
            <ac:cxnSpMk id="11" creationId="{71B01321-7DD4-CD28-0934-2C8C55131263}"/>
          </ac:cxnSpMkLst>
        </pc:cxnChg>
        <pc:cxnChg chg="add del mod">
          <ac:chgData name="Rémi Bourdillon" userId="e603120d-d01e-4b75-a151-92153171ee65" providerId="ADAL" clId="{172488EF-AB1A-4042-99D6-4D32778E1AC9}" dt="2023-05-22T18:04:46.743" v="2178" actId="478"/>
          <ac:cxnSpMkLst>
            <pc:docMk/>
            <pc:sldMk cId="1435537" sldId="395"/>
            <ac:cxnSpMk id="12" creationId="{221A455F-86A0-1F0B-E740-3EBC46FC78AF}"/>
          </ac:cxnSpMkLst>
        </pc:cxnChg>
        <pc:cxnChg chg="add del mod">
          <ac:chgData name="Rémi Bourdillon" userId="e603120d-d01e-4b75-a151-92153171ee65" providerId="ADAL" clId="{172488EF-AB1A-4042-99D6-4D32778E1AC9}" dt="2023-05-22T18:04:46.743" v="2178" actId="478"/>
          <ac:cxnSpMkLst>
            <pc:docMk/>
            <pc:sldMk cId="1435537" sldId="395"/>
            <ac:cxnSpMk id="18" creationId="{C9E47CCA-E1BD-2811-F8D3-A72CC38C286E}"/>
          </ac:cxnSpMkLst>
        </pc:cxnChg>
        <pc:cxnChg chg="add del mod">
          <ac:chgData name="Rémi Bourdillon" userId="e603120d-d01e-4b75-a151-92153171ee65" providerId="ADAL" clId="{172488EF-AB1A-4042-99D6-4D32778E1AC9}" dt="2023-05-22T18:04:46.743" v="2178" actId="478"/>
          <ac:cxnSpMkLst>
            <pc:docMk/>
            <pc:sldMk cId="1435537" sldId="395"/>
            <ac:cxnSpMk id="19" creationId="{4792FD28-A8E4-8582-608A-E085FD5E22E8}"/>
          </ac:cxnSpMkLst>
        </pc:cxnChg>
        <pc:cxnChg chg="add del mod">
          <ac:chgData name="Rémi Bourdillon" userId="e603120d-d01e-4b75-a151-92153171ee65" providerId="ADAL" clId="{172488EF-AB1A-4042-99D6-4D32778E1AC9}" dt="2023-05-22T18:04:46.743" v="2178" actId="478"/>
          <ac:cxnSpMkLst>
            <pc:docMk/>
            <pc:sldMk cId="1435537" sldId="395"/>
            <ac:cxnSpMk id="20" creationId="{C70BD485-24B2-157F-AB08-40B3F3D3654B}"/>
          </ac:cxnSpMkLst>
        </pc:cxnChg>
      </pc:sldChg>
      <pc:sldChg chg="addSp delSp modSp add mod">
        <pc:chgData name="Rémi Bourdillon" userId="e603120d-d01e-4b75-a151-92153171ee65" providerId="ADAL" clId="{172488EF-AB1A-4042-99D6-4D32778E1AC9}" dt="2023-05-29T14:41:41.983" v="6617" actId="20577"/>
        <pc:sldMkLst>
          <pc:docMk/>
          <pc:sldMk cId="2835212498" sldId="396"/>
        </pc:sldMkLst>
        <pc:spChg chg="add mod">
          <ac:chgData name="Rémi Bourdillon" userId="e603120d-d01e-4b75-a151-92153171ee65" providerId="ADAL" clId="{172488EF-AB1A-4042-99D6-4D32778E1AC9}" dt="2023-05-24T07:42:24.983" v="5260" actId="14100"/>
          <ac:spMkLst>
            <pc:docMk/>
            <pc:sldMk cId="2835212498" sldId="396"/>
            <ac:spMk id="2" creationId="{BA7E3641-28F9-86EC-6150-9634CA0E0C3C}"/>
          </ac:spMkLst>
        </pc:spChg>
        <pc:spChg chg="mod">
          <ac:chgData name="Rémi Bourdillon" userId="e603120d-d01e-4b75-a151-92153171ee65" providerId="ADAL" clId="{172488EF-AB1A-4042-99D6-4D32778E1AC9}" dt="2023-05-29T14:41:41.983" v="6617" actId="20577"/>
          <ac:spMkLst>
            <pc:docMk/>
            <pc:sldMk cId="2835212498" sldId="396"/>
            <ac:spMk id="13" creationId="{EC65ECB2-9160-EDC4-FBE4-3FEFE041018C}"/>
          </ac:spMkLst>
        </pc:spChg>
        <pc:spChg chg="del">
          <ac:chgData name="Rémi Bourdillon" userId="e603120d-d01e-4b75-a151-92153171ee65" providerId="ADAL" clId="{172488EF-AB1A-4042-99D6-4D32778E1AC9}" dt="2023-05-23T07:22:16.851" v="2234" actId="478"/>
          <ac:spMkLst>
            <pc:docMk/>
            <pc:sldMk cId="2835212498" sldId="396"/>
            <ac:spMk id="14" creationId="{FDB3D918-2491-D60D-61A8-89FDAC965349}"/>
          </ac:spMkLst>
        </pc:spChg>
        <pc:spChg chg="del">
          <ac:chgData name="Rémi Bourdillon" userId="e603120d-d01e-4b75-a151-92153171ee65" providerId="ADAL" clId="{172488EF-AB1A-4042-99D6-4D32778E1AC9}" dt="2023-05-23T07:22:15.705" v="2233" actId="478"/>
          <ac:spMkLst>
            <pc:docMk/>
            <pc:sldMk cId="2835212498" sldId="396"/>
            <ac:spMk id="15" creationId="{5BD7F975-2212-4741-DBA7-4A591F3D69A8}"/>
          </ac:spMkLst>
        </pc:spChg>
        <pc:spChg chg="add mod">
          <ac:chgData name="Rémi Bourdillon" userId="e603120d-d01e-4b75-a151-92153171ee65" providerId="ADAL" clId="{172488EF-AB1A-4042-99D6-4D32778E1AC9}" dt="2023-05-24T07:41:39.351" v="5247"/>
          <ac:spMkLst>
            <pc:docMk/>
            <pc:sldMk cId="2835212498" sldId="396"/>
            <ac:spMk id="16" creationId="{D71D699F-A8EE-706A-FE4F-CE5443B52CE5}"/>
          </ac:spMkLst>
        </pc:spChg>
        <pc:spChg chg="del">
          <ac:chgData name="Rémi Bourdillon" userId="e603120d-d01e-4b75-a151-92153171ee65" providerId="ADAL" clId="{172488EF-AB1A-4042-99D6-4D32778E1AC9}" dt="2023-05-23T07:22:15.705" v="2233" actId="478"/>
          <ac:spMkLst>
            <pc:docMk/>
            <pc:sldMk cId="2835212498" sldId="396"/>
            <ac:spMk id="16" creationId="{F8E42B40-D9F6-9E7A-E0F2-573B52EE938F}"/>
          </ac:spMkLst>
        </pc:spChg>
        <pc:spChg chg="del">
          <ac:chgData name="Rémi Bourdillon" userId="e603120d-d01e-4b75-a151-92153171ee65" providerId="ADAL" clId="{172488EF-AB1A-4042-99D6-4D32778E1AC9}" dt="2023-05-23T07:22:15.705" v="2233" actId="478"/>
          <ac:spMkLst>
            <pc:docMk/>
            <pc:sldMk cId="2835212498" sldId="396"/>
            <ac:spMk id="17" creationId="{CB17A8AF-3403-7EE9-10C3-A4497B04C1EF}"/>
          </ac:spMkLst>
        </pc:spChg>
        <pc:spChg chg="del">
          <ac:chgData name="Rémi Bourdillon" userId="e603120d-d01e-4b75-a151-92153171ee65" providerId="ADAL" clId="{172488EF-AB1A-4042-99D6-4D32778E1AC9}" dt="2023-05-23T07:22:15.705" v="2233" actId="478"/>
          <ac:spMkLst>
            <pc:docMk/>
            <pc:sldMk cId="2835212498" sldId="396"/>
            <ac:spMk id="18" creationId="{3E8B3D63-6434-EFEA-E060-05D90D484B57}"/>
          </ac:spMkLst>
        </pc:spChg>
        <pc:spChg chg="del">
          <ac:chgData name="Rémi Bourdillon" userId="e603120d-d01e-4b75-a151-92153171ee65" providerId="ADAL" clId="{172488EF-AB1A-4042-99D6-4D32778E1AC9}" dt="2023-05-23T07:22:15.705" v="2233" actId="478"/>
          <ac:spMkLst>
            <pc:docMk/>
            <pc:sldMk cId="2835212498" sldId="396"/>
            <ac:spMk id="19" creationId="{28401818-2541-87F7-4569-02B4CADF0B62}"/>
          </ac:spMkLst>
        </pc:spChg>
        <pc:spChg chg="del">
          <ac:chgData name="Rémi Bourdillon" userId="e603120d-d01e-4b75-a151-92153171ee65" providerId="ADAL" clId="{172488EF-AB1A-4042-99D6-4D32778E1AC9}" dt="2023-05-23T07:22:15.705" v="2233" actId="478"/>
          <ac:spMkLst>
            <pc:docMk/>
            <pc:sldMk cId="2835212498" sldId="396"/>
            <ac:spMk id="20" creationId="{3BFFC648-695C-0CA0-3AD5-C37AB3BB5E4B}"/>
          </ac:spMkLst>
        </pc:spChg>
        <pc:spChg chg="del">
          <ac:chgData name="Rémi Bourdillon" userId="e603120d-d01e-4b75-a151-92153171ee65" providerId="ADAL" clId="{172488EF-AB1A-4042-99D6-4D32778E1AC9}" dt="2023-05-24T07:41:39.133" v="5246" actId="478"/>
          <ac:spMkLst>
            <pc:docMk/>
            <pc:sldMk cId="2835212498" sldId="396"/>
            <ac:spMk id="27" creationId="{4F89E052-985D-EE95-AE07-CD1099EF6400}"/>
          </ac:spMkLst>
        </pc:spChg>
        <pc:spChg chg="del">
          <ac:chgData name="Rémi Bourdillon" userId="e603120d-d01e-4b75-a151-92153171ee65" providerId="ADAL" clId="{172488EF-AB1A-4042-99D6-4D32778E1AC9}" dt="2023-05-23T07:22:15.705" v="2233" actId="478"/>
          <ac:spMkLst>
            <pc:docMk/>
            <pc:sldMk cId="2835212498" sldId="396"/>
            <ac:spMk id="28" creationId="{E03FFBFE-677B-9D61-2E18-6F8225EAFCC5}"/>
          </ac:spMkLst>
        </pc:spChg>
        <pc:spChg chg="del">
          <ac:chgData name="Rémi Bourdillon" userId="e603120d-d01e-4b75-a151-92153171ee65" providerId="ADAL" clId="{172488EF-AB1A-4042-99D6-4D32778E1AC9}" dt="2023-05-23T07:22:15.705" v="2233" actId="478"/>
          <ac:spMkLst>
            <pc:docMk/>
            <pc:sldMk cId="2835212498" sldId="396"/>
            <ac:spMk id="29" creationId="{0445438C-7F2F-4DE3-FDEE-0EB0911D71FC}"/>
          </ac:spMkLst>
        </pc:spChg>
        <pc:spChg chg="del">
          <ac:chgData name="Rémi Bourdillon" userId="e603120d-d01e-4b75-a151-92153171ee65" providerId="ADAL" clId="{172488EF-AB1A-4042-99D6-4D32778E1AC9}" dt="2023-05-23T07:22:12.607" v="2232" actId="478"/>
          <ac:spMkLst>
            <pc:docMk/>
            <pc:sldMk cId="2835212498" sldId="396"/>
            <ac:spMk id="34" creationId="{C02D8D9C-242C-9667-920F-20C3891DD9EC}"/>
          </ac:spMkLst>
        </pc:spChg>
        <pc:spChg chg="del">
          <ac:chgData name="Rémi Bourdillon" userId="e603120d-d01e-4b75-a151-92153171ee65" providerId="ADAL" clId="{172488EF-AB1A-4042-99D6-4D32778E1AC9}" dt="2023-05-23T07:22:15.705" v="2233" actId="478"/>
          <ac:spMkLst>
            <pc:docMk/>
            <pc:sldMk cId="2835212498" sldId="396"/>
            <ac:spMk id="36" creationId="{41AF4156-6029-5DE5-D713-BE9B626CBDBA}"/>
          </ac:spMkLst>
        </pc:spChg>
        <pc:spChg chg="del">
          <ac:chgData name="Rémi Bourdillon" userId="e603120d-d01e-4b75-a151-92153171ee65" providerId="ADAL" clId="{172488EF-AB1A-4042-99D6-4D32778E1AC9}" dt="2023-05-23T07:22:15.705" v="2233" actId="478"/>
          <ac:spMkLst>
            <pc:docMk/>
            <pc:sldMk cId="2835212498" sldId="396"/>
            <ac:spMk id="38" creationId="{70C76ADC-B50E-4633-A9E4-307056C705B2}"/>
          </ac:spMkLst>
        </pc:spChg>
        <pc:spChg chg="mod">
          <ac:chgData name="Rémi Bourdillon" userId="e603120d-d01e-4b75-a151-92153171ee65" providerId="ADAL" clId="{172488EF-AB1A-4042-99D6-4D32778E1AC9}" dt="2023-05-24T09:07:42.496" v="5451" actId="207"/>
          <ac:spMkLst>
            <pc:docMk/>
            <pc:sldMk cId="2835212498" sldId="396"/>
            <ac:spMk id="39" creationId="{2D0FF530-F1A5-4F12-8B4F-B676F826C099}"/>
          </ac:spMkLst>
        </pc:spChg>
        <pc:spChg chg="del">
          <ac:chgData name="Rémi Bourdillon" userId="e603120d-d01e-4b75-a151-92153171ee65" providerId="ADAL" clId="{172488EF-AB1A-4042-99D6-4D32778E1AC9}" dt="2023-05-23T07:22:15.705" v="2233" actId="478"/>
          <ac:spMkLst>
            <pc:docMk/>
            <pc:sldMk cId="2835212498" sldId="396"/>
            <ac:spMk id="40" creationId="{B6B4B9DE-EE41-A9BB-F9E7-55E82BA45D4F}"/>
          </ac:spMkLst>
        </pc:spChg>
        <pc:spChg chg="del">
          <ac:chgData name="Rémi Bourdillon" userId="e603120d-d01e-4b75-a151-92153171ee65" providerId="ADAL" clId="{172488EF-AB1A-4042-99D6-4D32778E1AC9}" dt="2023-05-23T07:22:15.705" v="2233" actId="478"/>
          <ac:spMkLst>
            <pc:docMk/>
            <pc:sldMk cId="2835212498" sldId="396"/>
            <ac:spMk id="41" creationId="{914D8F6F-38F7-FFBD-2E1F-AB55CC6CCFB5}"/>
          </ac:spMkLst>
        </pc:spChg>
        <pc:spChg chg="del">
          <ac:chgData name="Rémi Bourdillon" userId="e603120d-d01e-4b75-a151-92153171ee65" providerId="ADAL" clId="{172488EF-AB1A-4042-99D6-4D32778E1AC9}" dt="2023-05-23T07:22:19.437" v="2236" actId="478"/>
          <ac:spMkLst>
            <pc:docMk/>
            <pc:sldMk cId="2835212498" sldId="396"/>
            <ac:spMk id="43" creationId="{CEAAC820-E9DF-EF14-2243-79171E42ADD9}"/>
          </ac:spMkLst>
        </pc:spChg>
        <pc:spChg chg="del">
          <ac:chgData name="Rémi Bourdillon" userId="e603120d-d01e-4b75-a151-92153171ee65" providerId="ADAL" clId="{172488EF-AB1A-4042-99D6-4D32778E1AC9}" dt="2023-05-23T07:22:17.776" v="2235" actId="478"/>
          <ac:spMkLst>
            <pc:docMk/>
            <pc:sldMk cId="2835212498" sldId="396"/>
            <ac:spMk id="44" creationId="{D6A54D07-E3CD-090C-CC68-BA1AE85AE24E}"/>
          </ac:spMkLst>
        </pc:spChg>
        <pc:spChg chg="del">
          <ac:chgData name="Rémi Bourdillon" userId="e603120d-d01e-4b75-a151-92153171ee65" providerId="ADAL" clId="{172488EF-AB1A-4042-99D6-4D32778E1AC9}" dt="2023-05-23T07:22:15.705" v="2233" actId="478"/>
          <ac:spMkLst>
            <pc:docMk/>
            <pc:sldMk cId="2835212498" sldId="396"/>
            <ac:spMk id="45" creationId="{ED670310-EB22-D084-A06F-A4A09C24AC11}"/>
          </ac:spMkLst>
        </pc:spChg>
        <pc:spChg chg="del">
          <ac:chgData name="Rémi Bourdillon" userId="e603120d-d01e-4b75-a151-92153171ee65" providerId="ADAL" clId="{172488EF-AB1A-4042-99D6-4D32778E1AC9}" dt="2023-05-23T07:22:15.705" v="2233" actId="478"/>
          <ac:spMkLst>
            <pc:docMk/>
            <pc:sldMk cId="2835212498" sldId="396"/>
            <ac:spMk id="46" creationId="{3AF85BF1-2203-BE97-7796-A872AAF65A5A}"/>
          </ac:spMkLst>
        </pc:spChg>
        <pc:spChg chg="del">
          <ac:chgData name="Rémi Bourdillon" userId="e603120d-d01e-4b75-a151-92153171ee65" providerId="ADAL" clId="{172488EF-AB1A-4042-99D6-4D32778E1AC9}" dt="2023-05-23T07:22:35.562" v="2243" actId="478"/>
          <ac:spMkLst>
            <pc:docMk/>
            <pc:sldMk cId="2835212498" sldId="396"/>
            <ac:spMk id="47" creationId="{8001F594-6AD8-7A65-40EE-6540AFB9A83E}"/>
          </ac:spMkLst>
        </pc:spChg>
        <pc:spChg chg="del">
          <ac:chgData name="Rémi Bourdillon" userId="e603120d-d01e-4b75-a151-92153171ee65" providerId="ADAL" clId="{172488EF-AB1A-4042-99D6-4D32778E1AC9}" dt="2023-05-23T07:22:15.705" v="2233" actId="478"/>
          <ac:spMkLst>
            <pc:docMk/>
            <pc:sldMk cId="2835212498" sldId="396"/>
            <ac:spMk id="50" creationId="{DD8E256A-2E52-9F83-318E-BD214FB71B17}"/>
          </ac:spMkLst>
        </pc:spChg>
        <pc:spChg chg="del">
          <ac:chgData name="Rémi Bourdillon" userId="e603120d-d01e-4b75-a151-92153171ee65" providerId="ADAL" clId="{172488EF-AB1A-4042-99D6-4D32778E1AC9}" dt="2023-05-23T07:22:15.705" v="2233" actId="478"/>
          <ac:spMkLst>
            <pc:docMk/>
            <pc:sldMk cId="2835212498" sldId="396"/>
            <ac:spMk id="51" creationId="{9ACDA95D-BC73-1EFD-A807-52584394D598}"/>
          </ac:spMkLst>
        </pc:spChg>
        <pc:graphicFrameChg chg="add del mod modGraphic">
          <ac:chgData name="Rémi Bourdillon" userId="e603120d-d01e-4b75-a151-92153171ee65" providerId="ADAL" clId="{172488EF-AB1A-4042-99D6-4D32778E1AC9}" dt="2023-05-23T22:21:39.711" v="3708" actId="478"/>
          <ac:graphicFrameMkLst>
            <pc:docMk/>
            <pc:sldMk cId="2835212498" sldId="396"/>
            <ac:graphicFrameMk id="4" creationId="{E49EDAE4-C477-D435-BBB1-6968B1646670}"/>
          </ac:graphicFrameMkLst>
        </pc:graphicFrameChg>
        <pc:graphicFrameChg chg="add mod modGraphic">
          <ac:chgData name="Rémi Bourdillon" userId="e603120d-d01e-4b75-a151-92153171ee65" providerId="ADAL" clId="{172488EF-AB1A-4042-99D6-4D32778E1AC9}" dt="2023-05-24T07:42:18.520" v="5258" actId="1076"/>
          <ac:graphicFrameMkLst>
            <pc:docMk/>
            <pc:sldMk cId="2835212498" sldId="396"/>
            <ac:graphicFrameMk id="6" creationId="{7ADE8B8B-616E-928A-78E4-BAF566D3005C}"/>
          </ac:graphicFrameMkLst>
        </pc:graphicFrameChg>
        <pc:graphicFrameChg chg="add mod modGraphic">
          <ac:chgData name="Rémi Bourdillon" userId="e603120d-d01e-4b75-a151-92153171ee65" providerId="ADAL" clId="{172488EF-AB1A-4042-99D6-4D32778E1AC9}" dt="2023-05-24T07:42:20.623" v="5259" actId="1076"/>
          <ac:graphicFrameMkLst>
            <pc:docMk/>
            <pc:sldMk cId="2835212498" sldId="396"/>
            <ac:graphicFrameMk id="8" creationId="{5EB39873-5A9A-F528-4C47-23575165840F}"/>
          </ac:graphicFrameMkLst>
        </pc:graphicFrameChg>
        <pc:graphicFrameChg chg="add mod modGraphic">
          <ac:chgData name="Rémi Bourdillon" userId="e603120d-d01e-4b75-a151-92153171ee65" providerId="ADAL" clId="{172488EF-AB1A-4042-99D6-4D32778E1AC9}" dt="2023-05-24T07:42:18.520" v="5258" actId="1076"/>
          <ac:graphicFrameMkLst>
            <pc:docMk/>
            <pc:sldMk cId="2835212498" sldId="396"/>
            <ac:graphicFrameMk id="12" creationId="{FEF05DDD-E557-4C92-7259-BA559B190ECB}"/>
          </ac:graphicFrameMkLst>
        </pc:graphicFrameChg>
        <pc:graphicFrameChg chg="add mod modGraphic">
          <ac:chgData name="Rémi Bourdillon" userId="e603120d-d01e-4b75-a151-92153171ee65" providerId="ADAL" clId="{172488EF-AB1A-4042-99D6-4D32778E1AC9}" dt="2023-05-24T07:42:13.793" v="5255" actId="14100"/>
          <ac:graphicFrameMkLst>
            <pc:docMk/>
            <pc:sldMk cId="2835212498" sldId="396"/>
            <ac:graphicFrameMk id="15" creationId="{B6E31712-6D6D-BA8D-6D67-B6DFDF9860A4}"/>
          </ac:graphicFrameMkLst>
        </pc:graphicFrameChg>
        <pc:cxnChg chg="add del mod">
          <ac:chgData name="Rémi Bourdillon" userId="e603120d-d01e-4b75-a151-92153171ee65" providerId="ADAL" clId="{172488EF-AB1A-4042-99D6-4D32778E1AC9}" dt="2023-05-23T22:22:03.014" v="3716" actId="478"/>
          <ac:cxnSpMkLst>
            <pc:docMk/>
            <pc:sldMk cId="2835212498" sldId="396"/>
            <ac:cxnSpMk id="10" creationId="{38315D0B-0560-BE6A-1303-6F8BE52F3067}"/>
          </ac:cxnSpMkLst>
        </pc:cxnChg>
        <pc:cxnChg chg="add del mod">
          <ac:chgData name="Rémi Bourdillon" userId="e603120d-d01e-4b75-a151-92153171ee65" providerId="ADAL" clId="{172488EF-AB1A-4042-99D6-4D32778E1AC9}" dt="2023-05-24T07:42:52.454" v="5265" actId="478"/>
          <ac:cxnSpMkLst>
            <pc:docMk/>
            <pc:sldMk cId="2835212498" sldId="396"/>
            <ac:cxnSpMk id="17" creationId="{4FD80DF7-FDC2-D117-6626-97A2D5586AA4}"/>
          </ac:cxnSpMkLst>
        </pc:cxnChg>
        <pc:cxnChg chg="add del mod">
          <ac:chgData name="Rémi Bourdillon" userId="e603120d-d01e-4b75-a151-92153171ee65" providerId="ADAL" clId="{172488EF-AB1A-4042-99D6-4D32778E1AC9}" dt="2023-05-24T07:42:50.184" v="5264" actId="478"/>
          <ac:cxnSpMkLst>
            <pc:docMk/>
            <pc:sldMk cId="2835212498" sldId="396"/>
            <ac:cxnSpMk id="18" creationId="{31DA09D7-989F-6E2D-6412-7858B94ED9E0}"/>
          </ac:cxnSpMkLst>
        </pc:cxnChg>
        <pc:cxnChg chg="add del mod">
          <ac:chgData name="Rémi Bourdillon" userId="e603120d-d01e-4b75-a151-92153171ee65" providerId="ADAL" clId="{172488EF-AB1A-4042-99D6-4D32778E1AC9}" dt="2023-05-24T07:42:50.184" v="5264" actId="478"/>
          <ac:cxnSpMkLst>
            <pc:docMk/>
            <pc:sldMk cId="2835212498" sldId="396"/>
            <ac:cxnSpMk id="19" creationId="{BF23B5AF-9173-EE6D-75CD-A1A548C3D1F7}"/>
          </ac:cxnSpMkLst>
        </pc:cxnChg>
        <pc:cxnChg chg="del">
          <ac:chgData name="Rémi Bourdillon" userId="e603120d-d01e-4b75-a151-92153171ee65" providerId="ADAL" clId="{172488EF-AB1A-4042-99D6-4D32778E1AC9}" dt="2023-05-23T07:22:15.705" v="2233" actId="478"/>
          <ac:cxnSpMkLst>
            <pc:docMk/>
            <pc:sldMk cId="2835212498" sldId="396"/>
            <ac:cxnSpMk id="31" creationId="{42314F02-ED88-6E7E-C35B-5F948FD76A2E}"/>
          </ac:cxnSpMkLst>
        </pc:cxnChg>
      </pc:sldChg>
      <pc:sldChg chg="addSp delSp modSp add mod ord">
        <pc:chgData name="Rémi Bourdillon" userId="e603120d-d01e-4b75-a151-92153171ee65" providerId="ADAL" clId="{172488EF-AB1A-4042-99D6-4D32778E1AC9}" dt="2023-05-24T09:07:39.258" v="5450" actId="207"/>
        <pc:sldMkLst>
          <pc:docMk/>
          <pc:sldMk cId="1707523042" sldId="397"/>
        </pc:sldMkLst>
        <pc:spChg chg="del">
          <ac:chgData name="Rémi Bourdillon" userId="e603120d-d01e-4b75-a151-92153171ee65" providerId="ADAL" clId="{172488EF-AB1A-4042-99D6-4D32778E1AC9}" dt="2023-05-23T07:32:30.399" v="2403" actId="478"/>
          <ac:spMkLst>
            <pc:docMk/>
            <pc:sldMk cId="1707523042" sldId="397"/>
            <ac:spMk id="3" creationId="{205B7E58-9FE0-8596-2313-BDA4276B8033}"/>
          </ac:spMkLst>
        </pc:spChg>
        <pc:spChg chg="add mod">
          <ac:chgData name="Rémi Bourdillon" userId="e603120d-d01e-4b75-a151-92153171ee65" providerId="ADAL" clId="{172488EF-AB1A-4042-99D6-4D32778E1AC9}" dt="2023-05-24T09:07:23.899" v="5449" actId="20577"/>
          <ac:spMkLst>
            <pc:docMk/>
            <pc:sldMk cId="1707523042" sldId="397"/>
            <ac:spMk id="4" creationId="{AA50920F-105E-32C8-11EF-7E49C7830ADE}"/>
          </ac:spMkLst>
        </pc:spChg>
        <pc:spChg chg="add mod">
          <ac:chgData name="Rémi Bourdillon" userId="e603120d-d01e-4b75-a151-92153171ee65" providerId="ADAL" clId="{172488EF-AB1A-4042-99D6-4D32778E1AC9}" dt="2023-05-23T07:44:37.850" v="2649" actId="1076"/>
          <ac:spMkLst>
            <pc:docMk/>
            <pc:sldMk cId="1707523042" sldId="397"/>
            <ac:spMk id="5" creationId="{B4199A23-500F-2355-0968-B7184F80F2AA}"/>
          </ac:spMkLst>
        </pc:spChg>
        <pc:spChg chg="add mod">
          <ac:chgData name="Rémi Bourdillon" userId="e603120d-d01e-4b75-a151-92153171ee65" providerId="ADAL" clId="{172488EF-AB1A-4042-99D6-4D32778E1AC9}" dt="2023-05-23T07:44:44.099" v="2651" actId="1076"/>
          <ac:spMkLst>
            <pc:docMk/>
            <pc:sldMk cId="1707523042" sldId="397"/>
            <ac:spMk id="6" creationId="{2D58CE31-3DC9-5882-D344-FDBE95A80F30}"/>
          </ac:spMkLst>
        </pc:spChg>
        <pc:spChg chg="add mod">
          <ac:chgData name="Rémi Bourdillon" userId="e603120d-d01e-4b75-a151-92153171ee65" providerId="ADAL" clId="{172488EF-AB1A-4042-99D6-4D32778E1AC9}" dt="2023-05-23T07:44:44.099" v="2651" actId="1076"/>
          <ac:spMkLst>
            <pc:docMk/>
            <pc:sldMk cId="1707523042" sldId="397"/>
            <ac:spMk id="7" creationId="{DF78036A-6ED3-00CF-A48C-A33678668B0F}"/>
          </ac:spMkLst>
        </pc:spChg>
        <pc:spChg chg="add mod">
          <ac:chgData name="Rémi Bourdillon" userId="e603120d-d01e-4b75-a151-92153171ee65" providerId="ADAL" clId="{172488EF-AB1A-4042-99D6-4D32778E1AC9}" dt="2023-05-23T07:44:37.850" v="2649" actId="1076"/>
          <ac:spMkLst>
            <pc:docMk/>
            <pc:sldMk cId="1707523042" sldId="397"/>
            <ac:spMk id="8" creationId="{6CFAC13E-5DBB-3500-6F48-50EE856A25E7}"/>
          </ac:spMkLst>
        </pc:spChg>
        <pc:spChg chg="add mod">
          <ac:chgData name="Rémi Bourdillon" userId="e603120d-d01e-4b75-a151-92153171ee65" providerId="ADAL" clId="{172488EF-AB1A-4042-99D6-4D32778E1AC9}" dt="2023-05-23T07:44:42.474" v="2650" actId="1076"/>
          <ac:spMkLst>
            <pc:docMk/>
            <pc:sldMk cId="1707523042" sldId="397"/>
            <ac:spMk id="9" creationId="{1B6DC341-FFED-6130-570E-F56CD5254102}"/>
          </ac:spMkLst>
        </pc:spChg>
        <pc:spChg chg="del">
          <ac:chgData name="Rémi Bourdillon" userId="e603120d-d01e-4b75-a151-92153171ee65" providerId="ADAL" clId="{172488EF-AB1A-4042-99D6-4D32778E1AC9}" dt="2023-05-23T07:32:30.399" v="2403" actId="478"/>
          <ac:spMkLst>
            <pc:docMk/>
            <pc:sldMk cId="1707523042" sldId="397"/>
            <ac:spMk id="10" creationId="{0BFA05CB-C279-5241-6F5D-F100FDD7945C}"/>
          </ac:spMkLst>
        </pc:spChg>
        <pc:spChg chg="del">
          <ac:chgData name="Rémi Bourdillon" userId="e603120d-d01e-4b75-a151-92153171ee65" providerId="ADAL" clId="{172488EF-AB1A-4042-99D6-4D32778E1AC9}" dt="2023-05-23T07:32:30.399" v="2403" actId="478"/>
          <ac:spMkLst>
            <pc:docMk/>
            <pc:sldMk cId="1707523042" sldId="397"/>
            <ac:spMk id="21" creationId="{AB1CF2FF-6E91-B6DA-56BE-CAABA414F0B9}"/>
          </ac:spMkLst>
        </pc:spChg>
        <pc:spChg chg="del">
          <ac:chgData name="Rémi Bourdillon" userId="e603120d-d01e-4b75-a151-92153171ee65" providerId="ADAL" clId="{172488EF-AB1A-4042-99D6-4D32778E1AC9}" dt="2023-05-23T07:32:28.250" v="2402" actId="478"/>
          <ac:spMkLst>
            <pc:docMk/>
            <pc:sldMk cId="1707523042" sldId="397"/>
            <ac:spMk id="22" creationId="{4777E030-66C1-063E-3B75-78BCCABABBF2}"/>
          </ac:spMkLst>
        </pc:spChg>
        <pc:spChg chg="del">
          <ac:chgData name="Rémi Bourdillon" userId="e603120d-d01e-4b75-a151-92153171ee65" providerId="ADAL" clId="{172488EF-AB1A-4042-99D6-4D32778E1AC9}" dt="2023-05-23T07:32:30.399" v="2403" actId="478"/>
          <ac:spMkLst>
            <pc:docMk/>
            <pc:sldMk cId="1707523042" sldId="397"/>
            <ac:spMk id="23" creationId="{42EBFC99-E856-1D45-5284-C86677B99A71}"/>
          </ac:spMkLst>
        </pc:spChg>
        <pc:spChg chg="del">
          <ac:chgData name="Rémi Bourdillon" userId="e603120d-d01e-4b75-a151-92153171ee65" providerId="ADAL" clId="{172488EF-AB1A-4042-99D6-4D32778E1AC9}" dt="2023-05-23T07:32:30.399" v="2403" actId="478"/>
          <ac:spMkLst>
            <pc:docMk/>
            <pc:sldMk cId="1707523042" sldId="397"/>
            <ac:spMk id="24" creationId="{70BF7DC8-40D0-8BE3-40A3-1C2EB8D75667}"/>
          </ac:spMkLst>
        </pc:spChg>
        <pc:spChg chg="del">
          <ac:chgData name="Rémi Bourdillon" userId="e603120d-d01e-4b75-a151-92153171ee65" providerId="ADAL" clId="{172488EF-AB1A-4042-99D6-4D32778E1AC9}" dt="2023-05-23T07:32:30.399" v="2403" actId="478"/>
          <ac:spMkLst>
            <pc:docMk/>
            <pc:sldMk cId="1707523042" sldId="397"/>
            <ac:spMk id="25" creationId="{A7125DF1-714C-28A8-7167-F4F5DD613821}"/>
          </ac:spMkLst>
        </pc:spChg>
        <pc:spChg chg="del">
          <ac:chgData name="Rémi Bourdillon" userId="e603120d-d01e-4b75-a151-92153171ee65" providerId="ADAL" clId="{172488EF-AB1A-4042-99D6-4D32778E1AC9}" dt="2023-05-23T07:32:30.399" v="2403" actId="478"/>
          <ac:spMkLst>
            <pc:docMk/>
            <pc:sldMk cId="1707523042" sldId="397"/>
            <ac:spMk id="26" creationId="{724F7CDF-5A28-E549-3AAB-72C647F9B0A6}"/>
          </ac:spMkLst>
        </pc:spChg>
        <pc:spChg chg="del">
          <ac:chgData name="Rémi Bourdillon" userId="e603120d-d01e-4b75-a151-92153171ee65" providerId="ADAL" clId="{172488EF-AB1A-4042-99D6-4D32778E1AC9}" dt="2023-05-23T07:32:30.399" v="2403" actId="478"/>
          <ac:spMkLst>
            <pc:docMk/>
            <pc:sldMk cId="1707523042" sldId="397"/>
            <ac:spMk id="27" creationId="{2C998032-02B1-A036-60B2-0333113D9458}"/>
          </ac:spMkLst>
        </pc:spChg>
        <pc:spChg chg="del">
          <ac:chgData name="Rémi Bourdillon" userId="e603120d-d01e-4b75-a151-92153171ee65" providerId="ADAL" clId="{172488EF-AB1A-4042-99D6-4D32778E1AC9}" dt="2023-05-23T07:32:30.399" v="2403" actId="478"/>
          <ac:spMkLst>
            <pc:docMk/>
            <pc:sldMk cId="1707523042" sldId="397"/>
            <ac:spMk id="28" creationId="{4DB07D6F-D906-9640-3CCC-8654E1819229}"/>
          </ac:spMkLst>
        </pc:spChg>
        <pc:spChg chg="del">
          <ac:chgData name="Rémi Bourdillon" userId="e603120d-d01e-4b75-a151-92153171ee65" providerId="ADAL" clId="{172488EF-AB1A-4042-99D6-4D32778E1AC9}" dt="2023-05-23T07:32:30.399" v="2403" actId="478"/>
          <ac:spMkLst>
            <pc:docMk/>
            <pc:sldMk cId="1707523042" sldId="397"/>
            <ac:spMk id="29" creationId="{52484DEA-893F-2CC2-D2E2-A170654A88C9}"/>
          </ac:spMkLst>
        </pc:spChg>
        <pc:spChg chg="del">
          <ac:chgData name="Rémi Bourdillon" userId="e603120d-d01e-4b75-a151-92153171ee65" providerId="ADAL" clId="{172488EF-AB1A-4042-99D6-4D32778E1AC9}" dt="2023-05-23T07:32:30.399" v="2403" actId="478"/>
          <ac:spMkLst>
            <pc:docMk/>
            <pc:sldMk cId="1707523042" sldId="397"/>
            <ac:spMk id="30" creationId="{E81AA6DB-E03B-7348-E69D-AC1184A1A0F5}"/>
          </ac:spMkLst>
        </pc:spChg>
        <pc:spChg chg="del">
          <ac:chgData name="Rémi Bourdillon" userId="e603120d-d01e-4b75-a151-92153171ee65" providerId="ADAL" clId="{172488EF-AB1A-4042-99D6-4D32778E1AC9}" dt="2023-05-23T07:32:30.399" v="2403" actId="478"/>
          <ac:spMkLst>
            <pc:docMk/>
            <pc:sldMk cId="1707523042" sldId="397"/>
            <ac:spMk id="32" creationId="{D30D4B60-358D-F77E-49AC-B2B7206BC9F2}"/>
          </ac:spMkLst>
        </pc:spChg>
        <pc:spChg chg="del">
          <ac:chgData name="Rémi Bourdillon" userId="e603120d-d01e-4b75-a151-92153171ee65" providerId="ADAL" clId="{172488EF-AB1A-4042-99D6-4D32778E1AC9}" dt="2023-05-23T07:32:28.250" v="2402" actId="478"/>
          <ac:spMkLst>
            <pc:docMk/>
            <pc:sldMk cId="1707523042" sldId="397"/>
            <ac:spMk id="33" creationId="{AEF3614F-02E1-3CBC-4B84-08AE36707F86}"/>
          </ac:spMkLst>
        </pc:spChg>
        <pc:spChg chg="del">
          <ac:chgData name="Rémi Bourdillon" userId="e603120d-d01e-4b75-a151-92153171ee65" providerId="ADAL" clId="{172488EF-AB1A-4042-99D6-4D32778E1AC9}" dt="2023-05-23T07:32:30.399" v="2403" actId="478"/>
          <ac:spMkLst>
            <pc:docMk/>
            <pc:sldMk cId="1707523042" sldId="397"/>
            <ac:spMk id="34" creationId="{6604CDE6-916E-99D2-0E7D-2BC78A3E8403}"/>
          </ac:spMkLst>
        </pc:spChg>
        <pc:spChg chg="del">
          <ac:chgData name="Rémi Bourdillon" userId="e603120d-d01e-4b75-a151-92153171ee65" providerId="ADAL" clId="{172488EF-AB1A-4042-99D6-4D32778E1AC9}" dt="2023-05-23T07:32:28.250" v="2402" actId="478"/>
          <ac:spMkLst>
            <pc:docMk/>
            <pc:sldMk cId="1707523042" sldId="397"/>
            <ac:spMk id="35" creationId="{4040A216-DAC9-709D-8F02-70CAAA1396F4}"/>
          </ac:spMkLst>
        </pc:spChg>
        <pc:spChg chg="del">
          <ac:chgData name="Rémi Bourdillon" userId="e603120d-d01e-4b75-a151-92153171ee65" providerId="ADAL" clId="{172488EF-AB1A-4042-99D6-4D32778E1AC9}" dt="2023-05-23T07:32:30.399" v="2403" actId="478"/>
          <ac:spMkLst>
            <pc:docMk/>
            <pc:sldMk cId="1707523042" sldId="397"/>
            <ac:spMk id="37" creationId="{3A2303D1-BCEA-938C-C1E6-47DC5436DD67}"/>
          </ac:spMkLst>
        </pc:spChg>
        <pc:spChg chg="mod">
          <ac:chgData name="Rémi Bourdillon" userId="e603120d-d01e-4b75-a151-92153171ee65" providerId="ADAL" clId="{172488EF-AB1A-4042-99D6-4D32778E1AC9}" dt="2023-05-24T09:07:39.258" v="5450" actId="207"/>
          <ac:spMkLst>
            <pc:docMk/>
            <pc:sldMk cId="1707523042" sldId="397"/>
            <ac:spMk id="39" creationId="{2D0FF530-F1A5-4F12-8B4F-B676F826C099}"/>
          </ac:spMkLst>
        </pc:spChg>
      </pc:sldChg>
      <pc:sldChg chg="addSp delSp modSp add mod modAnim">
        <pc:chgData name="Rémi Bourdillon" userId="e603120d-d01e-4b75-a151-92153171ee65" providerId="ADAL" clId="{172488EF-AB1A-4042-99D6-4D32778E1AC9}" dt="2023-05-24T10:00:41.502" v="6600"/>
        <pc:sldMkLst>
          <pc:docMk/>
          <pc:sldMk cId="1742790663" sldId="398"/>
        </pc:sldMkLst>
        <pc:spChg chg="add del mod">
          <ac:chgData name="Rémi Bourdillon" userId="e603120d-d01e-4b75-a151-92153171ee65" providerId="ADAL" clId="{172488EF-AB1A-4042-99D6-4D32778E1AC9}" dt="2023-05-23T07:46:44.327" v="2680" actId="478"/>
          <ac:spMkLst>
            <pc:docMk/>
            <pc:sldMk cId="1742790663" sldId="398"/>
            <ac:spMk id="2" creationId="{B3991E28-D9ED-F4D2-689F-4EEC147187DE}"/>
          </ac:spMkLst>
        </pc:spChg>
        <pc:spChg chg="add del mod">
          <ac:chgData name="Rémi Bourdillon" userId="e603120d-d01e-4b75-a151-92153171ee65" providerId="ADAL" clId="{172488EF-AB1A-4042-99D6-4D32778E1AC9}" dt="2023-05-24T09:31:43.228" v="6100" actId="478"/>
          <ac:spMkLst>
            <pc:docMk/>
            <pc:sldMk cId="1742790663" sldId="398"/>
            <ac:spMk id="4" creationId="{3F014464-38BA-96BE-5CA5-37C6657A9A9F}"/>
          </ac:spMkLst>
        </pc:spChg>
        <pc:spChg chg="del">
          <ac:chgData name="Rémi Bourdillon" userId="e603120d-d01e-4b75-a151-92153171ee65" providerId="ADAL" clId="{172488EF-AB1A-4042-99D6-4D32778E1AC9}" dt="2023-05-23T07:45:16.165" v="2677" actId="478"/>
          <ac:spMkLst>
            <pc:docMk/>
            <pc:sldMk cId="1742790663" sldId="398"/>
            <ac:spMk id="4" creationId="{AA50920F-105E-32C8-11EF-7E49C7830ADE}"/>
          </ac:spMkLst>
        </pc:spChg>
        <pc:spChg chg="del">
          <ac:chgData name="Rémi Bourdillon" userId="e603120d-d01e-4b75-a151-92153171ee65" providerId="ADAL" clId="{172488EF-AB1A-4042-99D6-4D32778E1AC9}" dt="2023-05-23T07:45:15.093" v="2676" actId="478"/>
          <ac:spMkLst>
            <pc:docMk/>
            <pc:sldMk cId="1742790663" sldId="398"/>
            <ac:spMk id="5" creationId="{B4199A23-500F-2355-0968-B7184F80F2AA}"/>
          </ac:spMkLst>
        </pc:spChg>
        <pc:spChg chg="del">
          <ac:chgData name="Rémi Bourdillon" userId="e603120d-d01e-4b75-a151-92153171ee65" providerId="ADAL" clId="{172488EF-AB1A-4042-99D6-4D32778E1AC9}" dt="2023-05-23T07:45:15.093" v="2676" actId="478"/>
          <ac:spMkLst>
            <pc:docMk/>
            <pc:sldMk cId="1742790663" sldId="398"/>
            <ac:spMk id="6" creationId="{2D58CE31-3DC9-5882-D344-FDBE95A80F30}"/>
          </ac:spMkLst>
        </pc:spChg>
        <pc:spChg chg="add mod">
          <ac:chgData name="Rémi Bourdillon" userId="e603120d-d01e-4b75-a151-92153171ee65" providerId="ADAL" clId="{172488EF-AB1A-4042-99D6-4D32778E1AC9}" dt="2023-05-24T09:32:44.433" v="6116" actId="1076"/>
          <ac:spMkLst>
            <pc:docMk/>
            <pc:sldMk cId="1742790663" sldId="398"/>
            <ac:spMk id="7" creationId="{B1164883-CBE7-E830-6D9A-8D0430857534}"/>
          </ac:spMkLst>
        </pc:spChg>
        <pc:spChg chg="del">
          <ac:chgData name="Rémi Bourdillon" userId="e603120d-d01e-4b75-a151-92153171ee65" providerId="ADAL" clId="{172488EF-AB1A-4042-99D6-4D32778E1AC9}" dt="2023-05-23T07:45:15.093" v="2676" actId="478"/>
          <ac:spMkLst>
            <pc:docMk/>
            <pc:sldMk cId="1742790663" sldId="398"/>
            <ac:spMk id="7" creationId="{DF78036A-6ED3-00CF-A48C-A33678668B0F}"/>
          </ac:spMkLst>
        </pc:spChg>
        <pc:spChg chg="add mod">
          <ac:chgData name="Rémi Bourdillon" userId="e603120d-d01e-4b75-a151-92153171ee65" providerId="ADAL" clId="{172488EF-AB1A-4042-99D6-4D32778E1AC9}" dt="2023-05-24T09:32:44.433" v="6116" actId="1076"/>
          <ac:spMkLst>
            <pc:docMk/>
            <pc:sldMk cId="1742790663" sldId="398"/>
            <ac:spMk id="8" creationId="{1E863750-B997-AB1C-3DC3-D7C1E99439C4}"/>
          </ac:spMkLst>
        </pc:spChg>
        <pc:spChg chg="del">
          <ac:chgData name="Rémi Bourdillon" userId="e603120d-d01e-4b75-a151-92153171ee65" providerId="ADAL" clId="{172488EF-AB1A-4042-99D6-4D32778E1AC9}" dt="2023-05-23T07:45:15.093" v="2676" actId="478"/>
          <ac:spMkLst>
            <pc:docMk/>
            <pc:sldMk cId="1742790663" sldId="398"/>
            <ac:spMk id="8" creationId="{6CFAC13E-5DBB-3500-6F48-50EE856A25E7}"/>
          </ac:spMkLst>
        </pc:spChg>
        <pc:spChg chg="del">
          <ac:chgData name="Rémi Bourdillon" userId="e603120d-d01e-4b75-a151-92153171ee65" providerId="ADAL" clId="{172488EF-AB1A-4042-99D6-4D32778E1AC9}" dt="2023-05-23T07:45:15.093" v="2676" actId="478"/>
          <ac:spMkLst>
            <pc:docMk/>
            <pc:sldMk cId="1742790663" sldId="398"/>
            <ac:spMk id="9" creationId="{1B6DC341-FFED-6130-570E-F56CD5254102}"/>
          </ac:spMkLst>
        </pc:spChg>
        <pc:spChg chg="add mod">
          <ac:chgData name="Rémi Bourdillon" userId="e603120d-d01e-4b75-a151-92153171ee65" providerId="ADAL" clId="{172488EF-AB1A-4042-99D6-4D32778E1AC9}" dt="2023-05-24T09:32:44.433" v="6116" actId="1076"/>
          <ac:spMkLst>
            <pc:docMk/>
            <pc:sldMk cId="1742790663" sldId="398"/>
            <ac:spMk id="9" creationId="{79CF675B-17AE-4747-6C03-EF2A919DB6D9}"/>
          </ac:spMkLst>
        </pc:spChg>
        <pc:spChg chg="add mod">
          <ac:chgData name="Rémi Bourdillon" userId="e603120d-d01e-4b75-a151-92153171ee65" providerId="ADAL" clId="{172488EF-AB1A-4042-99D6-4D32778E1AC9}" dt="2023-05-23T07:47:02.043" v="2683" actId="1076"/>
          <ac:spMkLst>
            <pc:docMk/>
            <pc:sldMk cId="1742790663" sldId="398"/>
            <ac:spMk id="11" creationId="{2BBD5A0F-BD87-7BC6-A379-9A51D98EEEDC}"/>
          </ac:spMkLst>
        </pc:spChg>
        <pc:spChg chg="add mod">
          <ac:chgData name="Rémi Bourdillon" userId="e603120d-d01e-4b75-a151-92153171ee65" providerId="ADAL" clId="{172488EF-AB1A-4042-99D6-4D32778E1AC9}" dt="2023-05-23T07:47:02.043" v="2683" actId="1076"/>
          <ac:spMkLst>
            <pc:docMk/>
            <pc:sldMk cId="1742790663" sldId="398"/>
            <ac:spMk id="12" creationId="{43A58A84-65F1-4457-5E6D-44B444B51AFF}"/>
          </ac:spMkLst>
        </pc:spChg>
        <pc:spChg chg="add mod">
          <ac:chgData name="Rémi Bourdillon" userId="e603120d-d01e-4b75-a151-92153171ee65" providerId="ADAL" clId="{172488EF-AB1A-4042-99D6-4D32778E1AC9}" dt="2023-05-23T07:47:02.043" v="2683" actId="1076"/>
          <ac:spMkLst>
            <pc:docMk/>
            <pc:sldMk cId="1742790663" sldId="398"/>
            <ac:spMk id="13" creationId="{A89BCF41-798D-CA82-C355-CCEE77F2A9B3}"/>
          </ac:spMkLst>
        </pc:spChg>
        <pc:spChg chg="add mod">
          <ac:chgData name="Rémi Bourdillon" userId="e603120d-d01e-4b75-a151-92153171ee65" providerId="ADAL" clId="{172488EF-AB1A-4042-99D6-4D32778E1AC9}" dt="2023-05-23T07:47:02.043" v="2683" actId="1076"/>
          <ac:spMkLst>
            <pc:docMk/>
            <pc:sldMk cId="1742790663" sldId="398"/>
            <ac:spMk id="14" creationId="{BB1ABBBB-BABA-A3FD-E309-A518C97A0E09}"/>
          </ac:spMkLst>
        </pc:spChg>
        <pc:spChg chg="add mod">
          <ac:chgData name="Rémi Bourdillon" userId="e603120d-d01e-4b75-a151-92153171ee65" providerId="ADAL" clId="{172488EF-AB1A-4042-99D6-4D32778E1AC9}" dt="2023-05-23T07:47:02.043" v="2683" actId="1076"/>
          <ac:spMkLst>
            <pc:docMk/>
            <pc:sldMk cId="1742790663" sldId="398"/>
            <ac:spMk id="15" creationId="{FCE0144F-4F46-4DBE-FBD1-EC6DCF141B3F}"/>
          </ac:spMkLst>
        </pc:spChg>
        <pc:spChg chg="add mod">
          <ac:chgData name="Rémi Bourdillon" userId="e603120d-d01e-4b75-a151-92153171ee65" providerId="ADAL" clId="{172488EF-AB1A-4042-99D6-4D32778E1AC9}" dt="2023-05-24T09:58:48.710" v="6587" actId="164"/>
          <ac:spMkLst>
            <pc:docMk/>
            <pc:sldMk cId="1742790663" sldId="398"/>
            <ac:spMk id="16" creationId="{DCF9F248-92C8-51B6-1A6D-AC7998E72D0E}"/>
          </ac:spMkLst>
        </pc:spChg>
        <pc:spChg chg="add mod">
          <ac:chgData name="Rémi Bourdillon" userId="e603120d-d01e-4b75-a151-92153171ee65" providerId="ADAL" clId="{172488EF-AB1A-4042-99D6-4D32778E1AC9}" dt="2023-05-23T07:47:02.043" v="2683" actId="1076"/>
          <ac:spMkLst>
            <pc:docMk/>
            <pc:sldMk cId="1742790663" sldId="398"/>
            <ac:spMk id="17" creationId="{CF8C79A2-07ED-2311-8FEB-95C942F27A71}"/>
          </ac:spMkLst>
        </pc:spChg>
        <pc:spChg chg="add mod">
          <ac:chgData name="Rémi Bourdillon" userId="e603120d-d01e-4b75-a151-92153171ee65" providerId="ADAL" clId="{172488EF-AB1A-4042-99D6-4D32778E1AC9}" dt="2023-05-23T07:47:51.929" v="2755" actId="207"/>
          <ac:spMkLst>
            <pc:docMk/>
            <pc:sldMk cId="1742790663" sldId="398"/>
            <ac:spMk id="18" creationId="{B36FD83E-BA57-410F-47E6-0B4F58B726E0}"/>
          </ac:spMkLst>
        </pc:spChg>
        <pc:spChg chg="add mod">
          <ac:chgData name="Rémi Bourdillon" userId="e603120d-d01e-4b75-a151-92153171ee65" providerId="ADAL" clId="{172488EF-AB1A-4042-99D6-4D32778E1AC9}" dt="2023-05-24T09:58:48.710" v="6587" actId="164"/>
          <ac:spMkLst>
            <pc:docMk/>
            <pc:sldMk cId="1742790663" sldId="398"/>
            <ac:spMk id="19" creationId="{3DADF2DA-5707-BE1E-AFF8-C0DE1EBB6750}"/>
          </ac:spMkLst>
        </pc:spChg>
        <pc:spChg chg="add mod">
          <ac:chgData name="Rémi Bourdillon" userId="e603120d-d01e-4b75-a151-92153171ee65" providerId="ADAL" clId="{172488EF-AB1A-4042-99D6-4D32778E1AC9}" dt="2023-05-24T09:58:48.710" v="6587" actId="164"/>
          <ac:spMkLst>
            <pc:docMk/>
            <pc:sldMk cId="1742790663" sldId="398"/>
            <ac:spMk id="20" creationId="{5F1BD619-4F1C-A72B-0EFF-ED8E71650F92}"/>
          </ac:spMkLst>
        </pc:spChg>
        <pc:spChg chg="add mod ord">
          <ac:chgData name="Rémi Bourdillon" userId="e603120d-d01e-4b75-a151-92153171ee65" providerId="ADAL" clId="{172488EF-AB1A-4042-99D6-4D32778E1AC9}" dt="2023-05-24T09:32:44.433" v="6116" actId="1076"/>
          <ac:spMkLst>
            <pc:docMk/>
            <pc:sldMk cId="1742790663" sldId="398"/>
            <ac:spMk id="22" creationId="{94591B35-6163-0870-08AF-078DDDBAAD7B}"/>
          </ac:spMkLst>
        </pc:spChg>
        <pc:spChg chg="mod">
          <ac:chgData name="Rémi Bourdillon" userId="e603120d-d01e-4b75-a151-92153171ee65" providerId="ADAL" clId="{172488EF-AB1A-4042-99D6-4D32778E1AC9}" dt="2023-05-24T09:07:47.927" v="5453" actId="207"/>
          <ac:spMkLst>
            <pc:docMk/>
            <pc:sldMk cId="1742790663" sldId="398"/>
            <ac:spMk id="39" creationId="{2D0FF530-F1A5-4F12-8B4F-B676F826C099}"/>
          </ac:spMkLst>
        </pc:spChg>
        <pc:grpChg chg="add mod">
          <ac:chgData name="Rémi Bourdillon" userId="e603120d-d01e-4b75-a151-92153171ee65" providerId="ADAL" clId="{172488EF-AB1A-4042-99D6-4D32778E1AC9}" dt="2023-05-24T09:32:44.433" v="6116" actId="1076"/>
          <ac:grpSpMkLst>
            <pc:docMk/>
            <pc:sldMk cId="1742790663" sldId="398"/>
            <ac:grpSpMk id="23" creationId="{D37C5AA0-614F-F2A4-035A-112BCCFE67E2}"/>
          </ac:grpSpMkLst>
        </pc:grpChg>
        <pc:grpChg chg="add mod">
          <ac:chgData name="Rémi Bourdillon" userId="e603120d-d01e-4b75-a151-92153171ee65" providerId="ADAL" clId="{172488EF-AB1A-4042-99D6-4D32778E1AC9}" dt="2023-05-24T09:58:48.710" v="6587" actId="164"/>
          <ac:grpSpMkLst>
            <pc:docMk/>
            <pc:sldMk cId="1742790663" sldId="398"/>
            <ac:grpSpMk id="24" creationId="{2EFC2DEC-00A0-E9EB-49B0-8CAF31738472}"/>
          </ac:grpSpMkLst>
        </pc:grpChg>
        <pc:picChg chg="add mod">
          <ac:chgData name="Rémi Bourdillon" userId="e603120d-d01e-4b75-a151-92153171ee65" providerId="ADAL" clId="{172488EF-AB1A-4042-99D6-4D32778E1AC9}" dt="2023-05-24T09:32:44.433" v="6116" actId="1076"/>
          <ac:picMkLst>
            <pc:docMk/>
            <pc:sldMk cId="1742790663" sldId="398"/>
            <ac:picMk id="5" creationId="{AC946F62-B6B6-0A74-F76B-831CBB77DCED}"/>
          </ac:picMkLst>
        </pc:picChg>
        <pc:picChg chg="add mod">
          <ac:chgData name="Rémi Bourdillon" userId="e603120d-d01e-4b75-a151-92153171ee65" providerId="ADAL" clId="{172488EF-AB1A-4042-99D6-4D32778E1AC9}" dt="2023-05-24T09:32:44.433" v="6116" actId="1076"/>
          <ac:picMkLst>
            <pc:docMk/>
            <pc:sldMk cId="1742790663" sldId="398"/>
            <ac:picMk id="6" creationId="{A7D2FCFF-9869-F9A8-B8DA-A18B506C49D5}"/>
          </ac:picMkLst>
        </pc:picChg>
        <pc:picChg chg="add mod">
          <ac:chgData name="Rémi Bourdillon" userId="e603120d-d01e-4b75-a151-92153171ee65" providerId="ADAL" clId="{172488EF-AB1A-4042-99D6-4D32778E1AC9}" dt="2023-05-24T09:32:44.433" v="6116" actId="1076"/>
          <ac:picMkLst>
            <pc:docMk/>
            <pc:sldMk cId="1742790663" sldId="398"/>
            <ac:picMk id="21" creationId="{A45AAF42-87D2-F56B-3895-76D936B4260A}"/>
          </ac:picMkLst>
        </pc:picChg>
        <pc:cxnChg chg="add mod">
          <ac:chgData name="Rémi Bourdillon" userId="e603120d-d01e-4b75-a151-92153171ee65" providerId="ADAL" clId="{172488EF-AB1A-4042-99D6-4D32778E1AC9}" dt="2023-05-23T07:47:02.043" v="2683" actId="1076"/>
          <ac:cxnSpMkLst>
            <pc:docMk/>
            <pc:sldMk cId="1742790663" sldId="398"/>
            <ac:cxnSpMk id="3" creationId="{288914DE-F443-FA02-5147-5CB8DB61075F}"/>
          </ac:cxnSpMkLst>
        </pc:cxnChg>
        <pc:cxnChg chg="add mod">
          <ac:chgData name="Rémi Bourdillon" userId="e603120d-d01e-4b75-a151-92153171ee65" providerId="ADAL" clId="{172488EF-AB1A-4042-99D6-4D32778E1AC9}" dt="2023-05-23T07:47:02.043" v="2683" actId="1076"/>
          <ac:cxnSpMkLst>
            <pc:docMk/>
            <pc:sldMk cId="1742790663" sldId="398"/>
            <ac:cxnSpMk id="10" creationId="{D39B188B-FF5C-C07E-9430-3F0A61040A55}"/>
          </ac:cxnSpMkLst>
        </pc:cxnChg>
      </pc:sldChg>
      <pc:sldChg chg="addSp delSp modSp add mod ord">
        <pc:chgData name="Rémi Bourdillon" userId="e603120d-d01e-4b75-a151-92153171ee65" providerId="ADAL" clId="{172488EF-AB1A-4042-99D6-4D32778E1AC9}" dt="2023-05-24T09:07:54.311" v="5455" actId="207"/>
        <pc:sldMkLst>
          <pc:docMk/>
          <pc:sldMk cId="2999876119" sldId="399"/>
        </pc:sldMkLst>
        <pc:spChg chg="del">
          <ac:chgData name="Rémi Bourdillon" userId="e603120d-d01e-4b75-a151-92153171ee65" providerId="ADAL" clId="{172488EF-AB1A-4042-99D6-4D32778E1AC9}" dt="2023-05-23T07:51:14.568" v="2797" actId="478"/>
          <ac:spMkLst>
            <pc:docMk/>
            <pc:sldMk cId="2999876119" sldId="399"/>
            <ac:spMk id="11" creationId="{2BBD5A0F-BD87-7BC6-A379-9A51D98EEEDC}"/>
          </ac:spMkLst>
        </pc:spChg>
        <pc:spChg chg="del">
          <ac:chgData name="Rémi Bourdillon" userId="e603120d-d01e-4b75-a151-92153171ee65" providerId="ADAL" clId="{172488EF-AB1A-4042-99D6-4D32778E1AC9}" dt="2023-05-23T07:51:14.568" v="2797" actId="478"/>
          <ac:spMkLst>
            <pc:docMk/>
            <pc:sldMk cId="2999876119" sldId="399"/>
            <ac:spMk id="12" creationId="{43A58A84-65F1-4457-5E6D-44B444B51AFF}"/>
          </ac:spMkLst>
        </pc:spChg>
        <pc:spChg chg="del">
          <ac:chgData name="Rémi Bourdillon" userId="e603120d-d01e-4b75-a151-92153171ee65" providerId="ADAL" clId="{172488EF-AB1A-4042-99D6-4D32778E1AC9}" dt="2023-05-23T07:51:14.568" v="2797" actId="478"/>
          <ac:spMkLst>
            <pc:docMk/>
            <pc:sldMk cId="2999876119" sldId="399"/>
            <ac:spMk id="13" creationId="{A89BCF41-798D-CA82-C355-CCEE77F2A9B3}"/>
          </ac:spMkLst>
        </pc:spChg>
        <pc:spChg chg="del">
          <ac:chgData name="Rémi Bourdillon" userId="e603120d-d01e-4b75-a151-92153171ee65" providerId="ADAL" clId="{172488EF-AB1A-4042-99D6-4D32778E1AC9}" dt="2023-05-23T07:51:14.568" v="2797" actId="478"/>
          <ac:spMkLst>
            <pc:docMk/>
            <pc:sldMk cId="2999876119" sldId="399"/>
            <ac:spMk id="14" creationId="{BB1ABBBB-BABA-A3FD-E309-A518C97A0E09}"/>
          </ac:spMkLst>
        </pc:spChg>
        <pc:spChg chg="del">
          <ac:chgData name="Rémi Bourdillon" userId="e603120d-d01e-4b75-a151-92153171ee65" providerId="ADAL" clId="{172488EF-AB1A-4042-99D6-4D32778E1AC9}" dt="2023-05-23T07:51:14.568" v="2797" actId="478"/>
          <ac:spMkLst>
            <pc:docMk/>
            <pc:sldMk cId="2999876119" sldId="399"/>
            <ac:spMk id="15" creationId="{FCE0144F-4F46-4DBE-FBD1-EC6DCF141B3F}"/>
          </ac:spMkLst>
        </pc:spChg>
        <pc:spChg chg="del">
          <ac:chgData name="Rémi Bourdillon" userId="e603120d-d01e-4b75-a151-92153171ee65" providerId="ADAL" clId="{172488EF-AB1A-4042-99D6-4D32778E1AC9}" dt="2023-05-23T07:51:14.568" v="2797" actId="478"/>
          <ac:spMkLst>
            <pc:docMk/>
            <pc:sldMk cId="2999876119" sldId="399"/>
            <ac:spMk id="16" creationId="{DCF9F248-92C8-51B6-1A6D-AC7998E72D0E}"/>
          </ac:spMkLst>
        </pc:spChg>
        <pc:spChg chg="del">
          <ac:chgData name="Rémi Bourdillon" userId="e603120d-d01e-4b75-a151-92153171ee65" providerId="ADAL" clId="{172488EF-AB1A-4042-99D6-4D32778E1AC9}" dt="2023-05-23T07:51:14.568" v="2797" actId="478"/>
          <ac:spMkLst>
            <pc:docMk/>
            <pc:sldMk cId="2999876119" sldId="399"/>
            <ac:spMk id="17" creationId="{CF8C79A2-07ED-2311-8FEB-95C942F27A71}"/>
          </ac:spMkLst>
        </pc:spChg>
        <pc:spChg chg="del">
          <ac:chgData name="Rémi Bourdillon" userId="e603120d-d01e-4b75-a151-92153171ee65" providerId="ADAL" clId="{172488EF-AB1A-4042-99D6-4D32778E1AC9}" dt="2023-05-23T07:52:13.731" v="2798" actId="478"/>
          <ac:spMkLst>
            <pc:docMk/>
            <pc:sldMk cId="2999876119" sldId="399"/>
            <ac:spMk id="18" creationId="{B36FD83E-BA57-410F-47E6-0B4F58B726E0}"/>
          </ac:spMkLst>
        </pc:spChg>
        <pc:spChg chg="del">
          <ac:chgData name="Rémi Bourdillon" userId="e603120d-d01e-4b75-a151-92153171ee65" providerId="ADAL" clId="{172488EF-AB1A-4042-99D6-4D32778E1AC9}" dt="2023-05-23T07:51:14.568" v="2797" actId="478"/>
          <ac:spMkLst>
            <pc:docMk/>
            <pc:sldMk cId="2999876119" sldId="399"/>
            <ac:spMk id="19" creationId="{3DADF2DA-5707-BE1E-AFF8-C0DE1EBB6750}"/>
          </ac:spMkLst>
        </pc:spChg>
        <pc:spChg chg="del">
          <ac:chgData name="Rémi Bourdillon" userId="e603120d-d01e-4b75-a151-92153171ee65" providerId="ADAL" clId="{172488EF-AB1A-4042-99D6-4D32778E1AC9}" dt="2023-05-23T07:51:14.568" v="2797" actId="478"/>
          <ac:spMkLst>
            <pc:docMk/>
            <pc:sldMk cId="2999876119" sldId="399"/>
            <ac:spMk id="20" creationId="{5F1BD619-4F1C-A72B-0EFF-ED8E71650F92}"/>
          </ac:spMkLst>
        </pc:spChg>
        <pc:spChg chg="mod">
          <ac:chgData name="Rémi Bourdillon" userId="e603120d-d01e-4b75-a151-92153171ee65" providerId="ADAL" clId="{172488EF-AB1A-4042-99D6-4D32778E1AC9}" dt="2023-05-24T09:07:54.311" v="5455" actId="207"/>
          <ac:spMkLst>
            <pc:docMk/>
            <pc:sldMk cId="2999876119" sldId="399"/>
            <ac:spMk id="39" creationId="{2D0FF530-F1A5-4F12-8B4F-B676F826C099}"/>
          </ac:spMkLst>
        </pc:spChg>
        <pc:picChg chg="add mod">
          <ac:chgData name="Rémi Bourdillon" userId="e603120d-d01e-4b75-a151-92153171ee65" providerId="ADAL" clId="{172488EF-AB1A-4042-99D6-4D32778E1AC9}" dt="2023-05-23T07:59:14.443" v="2817" actId="1076"/>
          <ac:picMkLst>
            <pc:docMk/>
            <pc:sldMk cId="2999876119" sldId="399"/>
            <ac:picMk id="4" creationId="{6DF93FC2-673E-C3AE-B9F4-17BB298AA75A}"/>
          </ac:picMkLst>
        </pc:picChg>
        <pc:picChg chg="add mod">
          <ac:chgData name="Rémi Bourdillon" userId="e603120d-d01e-4b75-a151-92153171ee65" providerId="ADAL" clId="{172488EF-AB1A-4042-99D6-4D32778E1AC9}" dt="2023-05-23T07:59:07.690" v="2816" actId="1076"/>
          <ac:picMkLst>
            <pc:docMk/>
            <pc:sldMk cId="2999876119" sldId="399"/>
            <ac:picMk id="6" creationId="{8366936C-D3DE-3E04-5EB8-C87C25D22251}"/>
          </ac:picMkLst>
        </pc:picChg>
        <pc:cxnChg chg="del">
          <ac:chgData name="Rémi Bourdillon" userId="e603120d-d01e-4b75-a151-92153171ee65" providerId="ADAL" clId="{172488EF-AB1A-4042-99D6-4D32778E1AC9}" dt="2023-05-23T07:51:14.568" v="2797" actId="478"/>
          <ac:cxnSpMkLst>
            <pc:docMk/>
            <pc:sldMk cId="2999876119" sldId="399"/>
            <ac:cxnSpMk id="3" creationId="{288914DE-F443-FA02-5147-5CB8DB61075F}"/>
          </ac:cxnSpMkLst>
        </pc:cxnChg>
        <pc:cxnChg chg="del">
          <ac:chgData name="Rémi Bourdillon" userId="e603120d-d01e-4b75-a151-92153171ee65" providerId="ADAL" clId="{172488EF-AB1A-4042-99D6-4D32778E1AC9}" dt="2023-05-23T07:51:14.568" v="2797" actId="478"/>
          <ac:cxnSpMkLst>
            <pc:docMk/>
            <pc:sldMk cId="2999876119" sldId="399"/>
            <ac:cxnSpMk id="10" creationId="{D39B188B-FF5C-C07E-9430-3F0A61040A55}"/>
          </ac:cxnSpMkLst>
        </pc:cxnChg>
      </pc:sldChg>
      <pc:sldChg chg="add del">
        <pc:chgData name="Rémi Bourdillon" userId="e603120d-d01e-4b75-a151-92153171ee65" providerId="ADAL" clId="{172488EF-AB1A-4042-99D6-4D32778E1AC9}" dt="2023-05-23T07:58:15.430" v="2802"/>
        <pc:sldMkLst>
          <pc:docMk/>
          <pc:sldMk cId="49978818" sldId="400"/>
        </pc:sldMkLst>
      </pc:sldChg>
      <pc:sldChg chg="addSp delSp modSp add mod">
        <pc:chgData name="Rémi Bourdillon" userId="e603120d-d01e-4b75-a151-92153171ee65" providerId="ADAL" clId="{172488EF-AB1A-4042-99D6-4D32778E1AC9}" dt="2023-05-24T09:07:59.378" v="5457" actId="207"/>
        <pc:sldMkLst>
          <pc:docMk/>
          <pc:sldMk cId="3494935753" sldId="400"/>
        </pc:sldMkLst>
        <pc:spChg chg="del mod topLvl">
          <ac:chgData name="Rémi Bourdillon" userId="e603120d-d01e-4b75-a151-92153171ee65" providerId="ADAL" clId="{172488EF-AB1A-4042-99D6-4D32778E1AC9}" dt="2023-05-23T08:02:37.989" v="2900" actId="478"/>
          <ac:spMkLst>
            <pc:docMk/>
            <pc:sldMk cId="3494935753" sldId="400"/>
            <ac:spMk id="3" creationId="{0CD46F14-9D5B-02B0-6C6B-AF3D3824A9A3}"/>
          </ac:spMkLst>
        </pc:spChg>
        <pc:spChg chg="add del mod">
          <ac:chgData name="Rémi Bourdillon" userId="e603120d-d01e-4b75-a151-92153171ee65" providerId="ADAL" clId="{172488EF-AB1A-4042-99D6-4D32778E1AC9}" dt="2023-05-23T08:05:33.971" v="2996" actId="478"/>
          <ac:spMkLst>
            <pc:docMk/>
            <pc:sldMk cId="3494935753" sldId="400"/>
            <ac:spMk id="10" creationId="{3B923C1F-47A4-320D-8292-A5E0F32E30DF}"/>
          </ac:spMkLst>
        </pc:spChg>
        <pc:spChg chg="add del mod">
          <ac:chgData name="Rémi Bourdillon" userId="e603120d-d01e-4b75-a151-92153171ee65" providerId="ADAL" clId="{172488EF-AB1A-4042-99D6-4D32778E1AC9}" dt="2023-05-23T08:05:33.971" v="2996" actId="478"/>
          <ac:spMkLst>
            <pc:docMk/>
            <pc:sldMk cId="3494935753" sldId="400"/>
            <ac:spMk id="16" creationId="{F3349D6E-7A93-A100-3D5B-5E3029E5D1AF}"/>
          </ac:spMkLst>
        </pc:spChg>
        <pc:spChg chg="add del mod">
          <ac:chgData name="Rémi Bourdillon" userId="e603120d-d01e-4b75-a151-92153171ee65" providerId="ADAL" clId="{172488EF-AB1A-4042-99D6-4D32778E1AC9}" dt="2023-05-23T08:05:33.971" v="2996" actId="478"/>
          <ac:spMkLst>
            <pc:docMk/>
            <pc:sldMk cId="3494935753" sldId="400"/>
            <ac:spMk id="17" creationId="{6350DCA2-845E-244E-3C57-5FFD49660C61}"/>
          </ac:spMkLst>
        </pc:spChg>
        <pc:spChg chg="add del mod">
          <ac:chgData name="Rémi Bourdillon" userId="e603120d-d01e-4b75-a151-92153171ee65" providerId="ADAL" clId="{172488EF-AB1A-4042-99D6-4D32778E1AC9}" dt="2023-05-23T08:05:33.971" v="2996" actId="478"/>
          <ac:spMkLst>
            <pc:docMk/>
            <pc:sldMk cId="3494935753" sldId="400"/>
            <ac:spMk id="19" creationId="{978776EA-21BC-5B99-3A1C-A4EEF8CE4199}"/>
          </ac:spMkLst>
        </pc:spChg>
        <pc:spChg chg="add del mod">
          <ac:chgData name="Rémi Bourdillon" userId="e603120d-d01e-4b75-a151-92153171ee65" providerId="ADAL" clId="{172488EF-AB1A-4042-99D6-4D32778E1AC9}" dt="2023-05-23T08:05:33.971" v="2996" actId="478"/>
          <ac:spMkLst>
            <pc:docMk/>
            <pc:sldMk cId="3494935753" sldId="400"/>
            <ac:spMk id="20" creationId="{F11E8BFB-02D3-E37D-1B97-837BDDD38286}"/>
          </ac:spMkLst>
        </pc:spChg>
        <pc:spChg chg="add del mod">
          <ac:chgData name="Rémi Bourdillon" userId="e603120d-d01e-4b75-a151-92153171ee65" providerId="ADAL" clId="{172488EF-AB1A-4042-99D6-4D32778E1AC9}" dt="2023-05-23T08:05:33.971" v="2996" actId="478"/>
          <ac:spMkLst>
            <pc:docMk/>
            <pc:sldMk cId="3494935753" sldId="400"/>
            <ac:spMk id="21" creationId="{44F2F17D-4A35-1190-DFC7-1DAB2A7B3DD6}"/>
          </ac:spMkLst>
        </pc:spChg>
        <pc:spChg chg="mod">
          <ac:chgData name="Rémi Bourdillon" userId="e603120d-d01e-4b75-a151-92153171ee65" providerId="ADAL" clId="{172488EF-AB1A-4042-99D6-4D32778E1AC9}" dt="2023-05-24T09:07:59.378" v="5457" actId="207"/>
          <ac:spMkLst>
            <pc:docMk/>
            <pc:sldMk cId="3494935753" sldId="400"/>
            <ac:spMk id="39" creationId="{2D0FF530-F1A5-4F12-8B4F-B676F826C099}"/>
          </ac:spMkLst>
        </pc:spChg>
        <pc:grpChg chg="add del mod ord">
          <ac:chgData name="Rémi Bourdillon" userId="e603120d-d01e-4b75-a151-92153171ee65" providerId="ADAL" clId="{172488EF-AB1A-4042-99D6-4D32778E1AC9}" dt="2023-05-23T08:00:38.292" v="2827" actId="21"/>
          <ac:grpSpMkLst>
            <pc:docMk/>
            <pc:sldMk cId="3494935753" sldId="400"/>
            <ac:grpSpMk id="2" creationId="{549CF099-DC09-FFD9-188C-78F5E886C8EF}"/>
          </ac:grpSpMkLst>
        </pc:grpChg>
        <pc:graphicFrameChg chg="add mod">
          <ac:chgData name="Rémi Bourdillon" userId="e603120d-d01e-4b75-a151-92153171ee65" providerId="ADAL" clId="{172488EF-AB1A-4042-99D6-4D32778E1AC9}" dt="2023-05-23T08:13:19.128" v="3122" actId="1076"/>
          <ac:graphicFrameMkLst>
            <pc:docMk/>
            <pc:sldMk cId="3494935753" sldId="400"/>
            <ac:graphicFrameMk id="22" creationId="{F05E126E-9DAB-571E-F7D8-481B278C0EFA}"/>
          </ac:graphicFrameMkLst>
        </pc:graphicFrameChg>
        <pc:picChg chg="del mod">
          <ac:chgData name="Rémi Bourdillon" userId="e603120d-d01e-4b75-a151-92153171ee65" providerId="ADAL" clId="{172488EF-AB1A-4042-99D6-4D32778E1AC9}" dt="2023-05-23T08:00:38.292" v="2827" actId="21"/>
          <ac:picMkLst>
            <pc:docMk/>
            <pc:sldMk cId="3494935753" sldId="400"/>
            <ac:picMk id="4" creationId="{E53C1CAE-9A3C-46F0-6E1C-E08BF3A68118}"/>
          </ac:picMkLst>
        </pc:picChg>
        <pc:picChg chg="del mod">
          <ac:chgData name="Rémi Bourdillon" userId="e603120d-d01e-4b75-a151-92153171ee65" providerId="ADAL" clId="{172488EF-AB1A-4042-99D6-4D32778E1AC9}" dt="2023-05-23T08:00:38.292" v="2827" actId="21"/>
          <ac:picMkLst>
            <pc:docMk/>
            <pc:sldMk cId="3494935753" sldId="400"/>
            <ac:picMk id="5" creationId="{200DBA9C-F3E1-E065-881D-7C968C2A242E}"/>
          </ac:picMkLst>
        </pc:picChg>
        <pc:picChg chg="del mod">
          <ac:chgData name="Rémi Bourdillon" userId="e603120d-d01e-4b75-a151-92153171ee65" providerId="ADAL" clId="{172488EF-AB1A-4042-99D6-4D32778E1AC9}" dt="2023-05-23T08:00:38.292" v="2827" actId="21"/>
          <ac:picMkLst>
            <pc:docMk/>
            <pc:sldMk cId="3494935753" sldId="400"/>
            <ac:picMk id="6" creationId="{0A1D9248-7FDB-82C2-8221-F5AD0EBCB225}"/>
          </ac:picMkLst>
        </pc:picChg>
        <pc:picChg chg="del mod">
          <ac:chgData name="Rémi Bourdillon" userId="e603120d-d01e-4b75-a151-92153171ee65" providerId="ADAL" clId="{172488EF-AB1A-4042-99D6-4D32778E1AC9}" dt="2023-05-23T08:00:38.292" v="2827" actId="21"/>
          <ac:picMkLst>
            <pc:docMk/>
            <pc:sldMk cId="3494935753" sldId="400"/>
            <ac:picMk id="7" creationId="{9DDED4C2-3CE0-945F-B4B8-1C86ADBCC2EB}"/>
          </ac:picMkLst>
        </pc:picChg>
        <pc:picChg chg="del mod topLvl">
          <ac:chgData name="Rémi Bourdillon" userId="e603120d-d01e-4b75-a151-92153171ee65" providerId="ADAL" clId="{172488EF-AB1A-4042-99D6-4D32778E1AC9}" dt="2023-05-23T08:00:38.292" v="2827" actId="21"/>
          <ac:picMkLst>
            <pc:docMk/>
            <pc:sldMk cId="3494935753" sldId="400"/>
            <ac:picMk id="8" creationId="{B48AE4A4-DD17-6176-2E4B-7FFBF7CCFD56}"/>
          </ac:picMkLst>
        </pc:picChg>
        <pc:picChg chg="add del mod">
          <ac:chgData name="Rémi Bourdillon" userId="e603120d-d01e-4b75-a151-92153171ee65" providerId="ADAL" clId="{172488EF-AB1A-4042-99D6-4D32778E1AC9}" dt="2023-05-23T08:05:33.971" v="2996" actId="478"/>
          <ac:picMkLst>
            <pc:docMk/>
            <pc:sldMk cId="3494935753" sldId="400"/>
            <ac:picMk id="11" creationId="{EBEE796B-A75F-EB40-F519-95E4874DCEB4}"/>
          </ac:picMkLst>
        </pc:picChg>
        <pc:picChg chg="add del mod">
          <ac:chgData name="Rémi Bourdillon" userId="e603120d-d01e-4b75-a151-92153171ee65" providerId="ADAL" clId="{172488EF-AB1A-4042-99D6-4D32778E1AC9}" dt="2023-05-23T08:05:33.971" v="2996" actId="478"/>
          <ac:picMkLst>
            <pc:docMk/>
            <pc:sldMk cId="3494935753" sldId="400"/>
            <ac:picMk id="12" creationId="{96F570EF-9524-5DD1-D1B3-14CBB215230A}"/>
          </ac:picMkLst>
        </pc:picChg>
        <pc:picChg chg="add del mod">
          <ac:chgData name="Rémi Bourdillon" userId="e603120d-d01e-4b75-a151-92153171ee65" providerId="ADAL" clId="{172488EF-AB1A-4042-99D6-4D32778E1AC9}" dt="2023-05-23T08:05:33.971" v="2996" actId="478"/>
          <ac:picMkLst>
            <pc:docMk/>
            <pc:sldMk cId="3494935753" sldId="400"/>
            <ac:picMk id="13" creationId="{7847678E-7F62-50AB-0EA7-DF76BBBCB620}"/>
          </ac:picMkLst>
        </pc:picChg>
        <pc:picChg chg="add del mod">
          <ac:chgData name="Rémi Bourdillon" userId="e603120d-d01e-4b75-a151-92153171ee65" providerId="ADAL" clId="{172488EF-AB1A-4042-99D6-4D32778E1AC9}" dt="2023-05-23T08:05:33.971" v="2996" actId="478"/>
          <ac:picMkLst>
            <pc:docMk/>
            <pc:sldMk cId="3494935753" sldId="400"/>
            <ac:picMk id="14" creationId="{BE5B68A1-3759-8FEC-D971-E6A9D15CAB64}"/>
          </ac:picMkLst>
        </pc:picChg>
        <pc:picChg chg="add del mod">
          <ac:chgData name="Rémi Bourdillon" userId="e603120d-d01e-4b75-a151-92153171ee65" providerId="ADAL" clId="{172488EF-AB1A-4042-99D6-4D32778E1AC9}" dt="2023-05-23T08:05:33.971" v="2996" actId="478"/>
          <ac:picMkLst>
            <pc:docMk/>
            <pc:sldMk cId="3494935753" sldId="400"/>
            <ac:picMk id="15" creationId="{3B7581FA-2786-45AC-EED1-9F04533F51A0}"/>
          </ac:picMkLst>
        </pc:picChg>
        <pc:picChg chg="add del mod">
          <ac:chgData name="Rémi Bourdillon" userId="e603120d-d01e-4b75-a151-92153171ee65" providerId="ADAL" clId="{172488EF-AB1A-4042-99D6-4D32778E1AC9}" dt="2023-05-23T08:01:30.619" v="2880" actId="478"/>
          <ac:picMkLst>
            <pc:docMk/>
            <pc:sldMk cId="3494935753" sldId="400"/>
            <ac:picMk id="18" creationId="{285FEF2B-585C-B844-780E-0AB833101680}"/>
          </ac:picMkLst>
        </pc:picChg>
        <pc:picChg chg="add mod">
          <ac:chgData name="Rémi Bourdillon" userId="e603120d-d01e-4b75-a151-92153171ee65" providerId="ADAL" clId="{172488EF-AB1A-4042-99D6-4D32778E1AC9}" dt="2023-05-23T08:05:34.341" v="2997"/>
          <ac:picMkLst>
            <pc:docMk/>
            <pc:sldMk cId="3494935753" sldId="400"/>
            <ac:picMk id="23" creationId="{D9FE03F8-302A-60A6-0E81-EC08835BA666}"/>
          </ac:picMkLst>
        </pc:picChg>
        <pc:picChg chg="add mod">
          <ac:chgData name="Rémi Bourdillon" userId="e603120d-d01e-4b75-a151-92153171ee65" providerId="ADAL" clId="{172488EF-AB1A-4042-99D6-4D32778E1AC9}" dt="2023-05-23T08:05:34.341" v="2997"/>
          <ac:picMkLst>
            <pc:docMk/>
            <pc:sldMk cId="3494935753" sldId="400"/>
            <ac:picMk id="24" creationId="{B6413D67-C5E9-092A-F204-F8F7E2274E8E}"/>
          </ac:picMkLst>
        </pc:picChg>
        <pc:picChg chg="add mod">
          <ac:chgData name="Rémi Bourdillon" userId="e603120d-d01e-4b75-a151-92153171ee65" providerId="ADAL" clId="{172488EF-AB1A-4042-99D6-4D32778E1AC9}" dt="2023-05-23T08:05:34.341" v="2997"/>
          <ac:picMkLst>
            <pc:docMk/>
            <pc:sldMk cId="3494935753" sldId="400"/>
            <ac:picMk id="25" creationId="{7DB976B9-2AE5-EDF3-152C-F2E3830677A9}"/>
          </ac:picMkLst>
        </pc:picChg>
        <pc:picChg chg="add mod">
          <ac:chgData name="Rémi Bourdillon" userId="e603120d-d01e-4b75-a151-92153171ee65" providerId="ADAL" clId="{172488EF-AB1A-4042-99D6-4D32778E1AC9}" dt="2023-05-23T08:05:34.341" v="2997"/>
          <ac:picMkLst>
            <pc:docMk/>
            <pc:sldMk cId="3494935753" sldId="400"/>
            <ac:picMk id="26" creationId="{92C9EDD9-6E08-314D-8B29-A519A40302F0}"/>
          </ac:picMkLst>
        </pc:picChg>
        <pc:picChg chg="add mod">
          <ac:chgData name="Rémi Bourdillon" userId="e603120d-d01e-4b75-a151-92153171ee65" providerId="ADAL" clId="{172488EF-AB1A-4042-99D6-4D32778E1AC9}" dt="2023-05-23T08:05:34.341" v="2997"/>
          <ac:picMkLst>
            <pc:docMk/>
            <pc:sldMk cId="3494935753" sldId="400"/>
            <ac:picMk id="27" creationId="{8342B3E7-EE23-C788-8314-855D33D6A7C4}"/>
          </ac:picMkLst>
        </pc:picChg>
        <pc:picChg chg="add mod">
          <ac:chgData name="Rémi Bourdillon" userId="e603120d-d01e-4b75-a151-92153171ee65" providerId="ADAL" clId="{172488EF-AB1A-4042-99D6-4D32778E1AC9}" dt="2023-05-23T08:05:34.341" v="2997"/>
          <ac:picMkLst>
            <pc:docMk/>
            <pc:sldMk cId="3494935753" sldId="400"/>
            <ac:picMk id="28" creationId="{96AF5F9D-207A-F184-0A07-E25FF51E00C5}"/>
          </ac:picMkLst>
        </pc:picChg>
        <pc:picChg chg="add mod">
          <ac:chgData name="Rémi Bourdillon" userId="e603120d-d01e-4b75-a151-92153171ee65" providerId="ADAL" clId="{172488EF-AB1A-4042-99D6-4D32778E1AC9}" dt="2023-05-23T08:05:34.341" v="2997"/>
          <ac:picMkLst>
            <pc:docMk/>
            <pc:sldMk cId="3494935753" sldId="400"/>
            <ac:picMk id="29" creationId="{EE81D41F-3824-8D05-50B9-AF889AE9A9CD}"/>
          </ac:picMkLst>
        </pc:picChg>
        <pc:picChg chg="add mod">
          <ac:chgData name="Rémi Bourdillon" userId="e603120d-d01e-4b75-a151-92153171ee65" providerId="ADAL" clId="{172488EF-AB1A-4042-99D6-4D32778E1AC9}" dt="2023-05-23T08:05:34.341" v="2997"/>
          <ac:picMkLst>
            <pc:docMk/>
            <pc:sldMk cId="3494935753" sldId="400"/>
            <ac:picMk id="30" creationId="{C84B2F4A-9C4E-72A5-7DA0-59FAC9A1391D}"/>
          </ac:picMkLst>
        </pc:picChg>
        <pc:picChg chg="add mod">
          <ac:chgData name="Rémi Bourdillon" userId="e603120d-d01e-4b75-a151-92153171ee65" providerId="ADAL" clId="{172488EF-AB1A-4042-99D6-4D32778E1AC9}" dt="2023-05-23T08:05:34.341" v="2997"/>
          <ac:picMkLst>
            <pc:docMk/>
            <pc:sldMk cId="3494935753" sldId="400"/>
            <ac:picMk id="31" creationId="{B7339992-95AC-75A6-783B-4986400DB407}"/>
          </ac:picMkLst>
        </pc:picChg>
        <pc:picChg chg="add mod">
          <ac:chgData name="Rémi Bourdillon" userId="e603120d-d01e-4b75-a151-92153171ee65" providerId="ADAL" clId="{172488EF-AB1A-4042-99D6-4D32778E1AC9}" dt="2023-05-23T08:05:34.341" v="2997"/>
          <ac:picMkLst>
            <pc:docMk/>
            <pc:sldMk cId="3494935753" sldId="400"/>
            <ac:picMk id="32" creationId="{7B78FA55-3FC8-06A3-911A-8151741B7DA9}"/>
          </ac:picMkLst>
        </pc:picChg>
        <pc:picChg chg="add mod">
          <ac:chgData name="Rémi Bourdillon" userId="e603120d-d01e-4b75-a151-92153171ee65" providerId="ADAL" clId="{172488EF-AB1A-4042-99D6-4D32778E1AC9}" dt="2023-05-23T08:05:34.341" v="2997"/>
          <ac:picMkLst>
            <pc:docMk/>
            <pc:sldMk cId="3494935753" sldId="400"/>
            <ac:picMk id="33" creationId="{96EE623C-FD67-7F43-B747-740D1A1D394E}"/>
          </ac:picMkLst>
        </pc:picChg>
        <pc:picChg chg="add mod">
          <ac:chgData name="Rémi Bourdillon" userId="e603120d-d01e-4b75-a151-92153171ee65" providerId="ADAL" clId="{172488EF-AB1A-4042-99D6-4D32778E1AC9}" dt="2023-05-23T08:05:34.341" v="2997"/>
          <ac:picMkLst>
            <pc:docMk/>
            <pc:sldMk cId="3494935753" sldId="400"/>
            <ac:picMk id="34" creationId="{8DFDD70F-BD01-EC35-15B5-B0A13736860E}"/>
          </ac:picMkLst>
        </pc:picChg>
        <pc:picChg chg="add mod">
          <ac:chgData name="Rémi Bourdillon" userId="e603120d-d01e-4b75-a151-92153171ee65" providerId="ADAL" clId="{172488EF-AB1A-4042-99D6-4D32778E1AC9}" dt="2023-05-23T08:05:34.341" v="2997"/>
          <ac:picMkLst>
            <pc:docMk/>
            <pc:sldMk cId="3494935753" sldId="400"/>
            <ac:picMk id="35" creationId="{B497B1C6-F5CD-C097-B52B-5C1E28FA5438}"/>
          </ac:picMkLst>
        </pc:picChg>
        <pc:picChg chg="add mod">
          <ac:chgData name="Rémi Bourdillon" userId="e603120d-d01e-4b75-a151-92153171ee65" providerId="ADAL" clId="{172488EF-AB1A-4042-99D6-4D32778E1AC9}" dt="2023-05-23T08:05:34.341" v="2997"/>
          <ac:picMkLst>
            <pc:docMk/>
            <pc:sldMk cId="3494935753" sldId="400"/>
            <ac:picMk id="36" creationId="{433BDFE5-B1F6-E20D-B2A6-4ED910CF9FAE}"/>
          </ac:picMkLst>
        </pc:picChg>
        <pc:picChg chg="add mod">
          <ac:chgData name="Rémi Bourdillon" userId="e603120d-d01e-4b75-a151-92153171ee65" providerId="ADAL" clId="{172488EF-AB1A-4042-99D6-4D32778E1AC9}" dt="2023-05-23T08:05:34.341" v="2997"/>
          <ac:picMkLst>
            <pc:docMk/>
            <pc:sldMk cId="3494935753" sldId="400"/>
            <ac:picMk id="37" creationId="{EA37D1AD-A8FE-BFB8-6161-18FD0A12567A}"/>
          </ac:picMkLst>
        </pc:picChg>
      </pc:sldChg>
      <pc:sldChg chg="addSp modSp add mod modAnim">
        <pc:chgData name="Rémi Bourdillon" userId="e603120d-d01e-4b75-a151-92153171ee65" providerId="ADAL" clId="{172488EF-AB1A-4042-99D6-4D32778E1AC9}" dt="2023-05-24T09:58:26.363" v="6586"/>
        <pc:sldMkLst>
          <pc:docMk/>
          <pc:sldMk cId="2700230182" sldId="401"/>
        </pc:sldMkLst>
        <pc:spChg chg="mod">
          <ac:chgData name="Rémi Bourdillon" userId="e603120d-d01e-4b75-a151-92153171ee65" providerId="ADAL" clId="{172488EF-AB1A-4042-99D6-4D32778E1AC9}" dt="2023-05-24T09:58:25.270" v="6585" actId="164"/>
          <ac:spMkLst>
            <pc:docMk/>
            <pc:sldMk cId="2700230182" sldId="401"/>
            <ac:spMk id="10" creationId="{3B923C1F-47A4-320D-8292-A5E0F32E30DF}"/>
          </ac:spMkLst>
        </pc:spChg>
        <pc:spChg chg="mod">
          <ac:chgData name="Rémi Bourdillon" userId="e603120d-d01e-4b75-a151-92153171ee65" providerId="ADAL" clId="{172488EF-AB1A-4042-99D6-4D32778E1AC9}" dt="2023-05-24T09:58:25.270" v="6585" actId="164"/>
          <ac:spMkLst>
            <pc:docMk/>
            <pc:sldMk cId="2700230182" sldId="401"/>
            <ac:spMk id="16" creationId="{F3349D6E-7A93-A100-3D5B-5E3029E5D1AF}"/>
          </ac:spMkLst>
        </pc:spChg>
        <pc:spChg chg="mod">
          <ac:chgData name="Rémi Bourdillon" userId="e603120d-d01e-4b75-a151-92153171ee65" providerId="ADAL" clId="{172488EF-AB1A-4042-99D6-4D32778E1AC9}" dt="2023-05-24T09:58:25.270" v="6585" actId="164"/>
          <ac:spMkLst>
            <pc:docMk/>
            <pc:sldMk cId="2700230182" sldId="401"/>
            <ac:spMk id="17" creationId="{6350DCA2-845E-244E-3C57-5FFD49660C61}"/>
          </ac:spMkLst>
        </pc:spChg>
        <pc:spChg chg="mod">
          <ac:chgData name="Rémi Bourdillon" userId="e603120d-d01e-4b75-a151-92153171ee65" providerId="ADAL" clId="{172488EF-AB1A-4042-99D6-4D32778E1AC9}" dt="2023-05-24T09:58:25.270" v="6585" actId="164"/>
          <ac:spMkLst>
            <pc:docMk/>
            <pc:sldMk cId="2700230182" sldId="401"/>
            <ac:spMk id="19" creationId="{978776EA-21BC-5B99-3A1C-A4EEF8CE4199}"/>
          </ac:spMkLst>
        </pc:spChg>
        <pc:spChg chg="mod">
          <ac:chgData name="Rémi Bourdillon" userId="e603120d-d01e-4b75-a151-92153171ee65" providerId="ADAL" clId="{172488EF-AB1A-4042-99D6-4D32778E1AC9}" dt="2023-05-24T09:58:25.270" v="6585" actId="164"/>
          <ac:spMkLst>
            <pc:docMk/>
            <pc:sldMk cId="2700230182" sldId="401"/>
            <ac:spMk id="20" creationId="{F11E8BFB-02D3-E37D-1B97-837BDDD38286}"/>
          </ac:spMkLst>
        </pc:spChg>
        <pc:spChg chg="mod">
          <ac:chgData name="Rémi Bourdillon" userId="e603120d-d01e-4b75-a151-92153171ee65" providerId="ADAL" clId="{172488EF-AB1A-4042-99D6-4D32778E1AC9}" dt="2023-05-24T09:07:10.052" v="5446" actId="20577"/>
          <ac:spMkLst>
            <pc:docMk/>
            <pc:sldMk cId="2700230182" sldId="401"/>
            <ac:spMk id="21" creationId="{44F2F17D-4A35-1190-DFC7-1DAB2A7B3DD6}"/>
          </ac:spMkLst>
        </pc:spChg>
        <pc:spChg chg="mod">
          <ac:chgData name="Rémi Bourdillon" userId="e603120d-d01e-4b75-a151-92153171ee65" providerId="ADAL" clId="{172488EF-AB1A-4042-99D6-4D32778E1AC9}" dt="2023-05-24T09:07:50.176" v="5454" actId="207"/>
          <ac:spMkLst>
            <pc:docMk/>
            <pc:sldMk cId="2700230182" sldId="401"/>
            <ac:spMk id="39" creationId="{2D0FF530-F1A5-4F12-8B4F-B676F826C099}"/>
          </ac:spMkLst>
        </pc:spChg>
        <pc:grpChg chg="add mod">
          <ac:chgData name="Rémi Bourdillon" userId="e603120d-d01e-4b75-a151-92153171ee65" providerId="ADAL" clId="{172488EF-AB1A-4042-99D6-4D32778E1AC9}" dt="2023-05-24T09:58:25.270" v="6585" actId="164"/>
          <ac:grpSpMkLst>
            <pc:docMk/>
            <pc:sldMk cId="2700230182" sldId="401"/>
            <ac:grpSpMk id="2" creationId="{69897FB9-9181-2759-B0E5-DA46C7EA1EB3}"/>
          </ac:grpSpMkLst>
        </pc:grpChg>
        <pc:picChg chg="mod">
          <ac:chgData name="Rémi Bourdillon" userId="e603120d-d01e-4b75-a151-92153171ee65" providerId="ADAL" clId="{172488EF-AB1A-4042-99D6-4D32778E1AC9}" dt="2023-05-24T09:58:25.270" v="6585" actId="164"/>
          <ac:picMkLst>
            <pc:docMk/>
            <pc:sldMk cId="2700230182" sldId="401"/>
            <ac:picMk id="11" creationId="{EBEE796B-A75F-EB40-F519-95E4874DCEB4}"/>
          </ac:picMkLst>
        </pc:picChg>
        <pc:picChg chg="mod">
          <ac:chgData name="Rémi Bourdillon" userId="e603120d-d01e-4b75-a151-92153171ee65" providerId="ADAL" clId="{172488EF-AB1A-4042-99D6-4D32778E1AC9}" dt="2023-05-24T09:58:25.270" v="6585" actId="164"/>
          <ac:picMkLst>
            <pc:docMk/>
            <pc:sldMk cId="2700230182" sldId="401"/>
            <ac:picMk id="12" creationId="{96F570EF-9524-5DD1-D1B3-14CBB215230A}"/>
          </ac:picMkLst>
        </pc:picChg>
        <pc:picChg chg="mod">
          <ac:chgData name="Rémi Bourdillon" userId="e603120d-d01e-4b75-a151-92153171ee65" providerId="ADAL" clId="{172488EF-AB1A-4042-99D6-4D32778E1AC9}" dt="2023-05-24T09:58:25.270" v="6585" actId="164"/>
          <ac:picMkLst>
            <pc:docMk/>
            <pc:sldMk cId="2700230182" sldId="401"/>
            <ac:picMk id="13" creationId="{7847678E-7F62-50AB-0EA7-DF76BBBCB620}"/>
          </ac:picMkLst>
        </pc:picChg>
        <pc:picChg chg="mod">
          <ac:chgData name="Rémi Bourdillon" userId="e603120d-d01e-4b75-a151-92153171ee65" providerId="ADAL" clId="{172488EF-AB1A-4042-99D6-4D32778E1AC9}" dt="2023-05-24T09:58:25.270" v="6585" actId="164"/>
          <ac:picMkLst>
            <pc:docMk/>
            <pc:sldMk cId="2700230182" sldId="401"/>
            <ac:picMk id="14" creationId="{BE5B68A1-3759-8FEC-D971-E6A9D15CAB64}"/>
          </ac:picMkLst>
        </pc:picChg>
        <pc:picChg chg="mod">
          <ac:chgData name="Rémi Bourdillon" userId="e603120d-d01e-4b75-a151-92153171ee65" providerId="ADAL" clId="{172488EF-AB1A-4042-99D6-4D32778E1AC9}" dt="2023-05-24T09:58:25.270" v="6585" actId="164"/>
          <ac:picMkLst>
            <pc:docMk/>
            <pc:sldMk cId="2700230182" sldId="401"/>
            <ac:picMk id="15" creationId="{3B7581FA-2786-45AC-EED1-9F04533F51A0}"/>
          </ac:picMkLst>
        </pc:picChg>
      </pc:sldChg>
      <pc:sldChg chg="addSp delSp modSp add mod modAnim">
        <pc:chgData name="Rémi Bourdillon" userId="e603120d-d01e-4b75-a151-92153171ee65" providerId="ADAL" clId="{172488EF-AB1A-4042-99D6-4D32778E1AC9}" dt="2023-05-24T09:58:06.346" v="6584"/>
        <pc:sldMkLst>
          <pc:docMk/>
          <pc:sldMk cId="3080114400" sldId="402"/>
        </pc:sldMkLst>
        <pc:spChg chg="add mod">
          <ac:chgData name="Rémi Bourdillon" userId="e603120d-d01e-4b75-a151-92153171ee65" providerId="ADAL" clId="{172488EF-AB1A-4042-99D6-4D32778E1AC9}" dt="2023-05-24T09:58:05.175" v="6583" actId="164"/>
          <ac:spMkLst>
            <pc:docMk/>
            <pc:sldMk cId="3080114400" sldId="402"/>
            <ac:spMk id="2" creationId="{1BEC3AE3-81F5-8CBD-0873-3FF8435576FF}"/>
          </ac:spMkLst>
        </pc:spChg>
        <pc:spChg chg="add del mod">
          <ac:chgData name="Rémi Bourdillon" userId="e603120d-d01e-4b75-a151-92153171ee65" providerId="ADAL" clId="{172488EF-AB1A-4042-99D6-4D32778E1AC9}" dt="2023-05-23T08:09:26.277" v="3046" actId="478"/>
          <ac:spMkLst>
            <pc:docMk/>
            <pc:sldMk cId="3080114400" sldId="402"/>
            <ac:spMk id="3" creationId="{EFBB1875-6CAA-5718-08ED-AB5CE301C6E1}"/>
          </ac:spMkLst>
        </pc:spChg>
        <pc:spChg chg="add mod">
          <ac:chgData name="Rémi Bourdillon" userId="e603120d-d01e-4b75-a151-92153171ee65" providerId="ADAL" clId="{172488EF-AB1A-4042-99D6-4D32778E1AC9}" dt="2023-05-24T09:58:05.175" v="6583" actId="164"/>
          <ac:spMkLst>
            <pc:docMk/>
            <pc:sldMk cId="3080114400" sldId="402"/>
            <ac:spMk id="4" creationId="{C3C78FF8-4F09-A1E2-ED83-BC2217C5DFC2}"/>
          </ac:spMkLst>
        </pc:spChg>
        <pc:spChg chg="add mod">
          <ac:chgData name="Rémi Bourdillon" userId="e603120d-d01e-4b75-a151-92153171ee65" providerId="ADAL" clId="{172488EF-AB1A-4042-99D6-4D32778E1AC9}" dt="2023-05-24T09:58:05.175" v="6583" actId="164"/>
          <ac:spMkLst>
            <pc:docMk/>
            <pc:sldMk cId="3080114400" sldId="402"/>
            <ac:spMk id="5" creationId="{3F20E114-BBD5-82AE-56A5-18D131B98F24}"/>
          </ac:spMkLst>
        </pc:spChg>
        <pc:spChg chg="add mod">
          <ac:chgData name="Rémi Bourdillon" userId="e603120d-d01e-4b75-a151-92153171ee65" providerId="ADAL" clId="{172488EF-AB1A-4042-99D6-4D32778E1AC9}" dt="2023-05-24T09:58:05.175" v="6583" actId="164"/>
          <ac:spMkLst>
            <pc:docMk/>
            <pc:sldMk cId="3080114400" sldId="402"/>
            <ac:spMk id="6" creationId="{27C97DB1-D9FE-5633-947D-6165045458AB}"/>
          </ac:spMkLst>
        </pc:spChg>
        <pc:spChg chg="del">
          <ac:chgData name="Rémi Bourdillon" userId="e603120d-d01e-4b75-a151-92153171ee65" providerId="ADAL" clId="{172488EF-AB1A-4042-99D6-4D32778E1AC9}" dt="2023-05-23T08:08:01.085" v="3028" actId="478"/>
          <ac:spMkLst>
            <pc:docMk/>
            <pc:sldMk cId="3080114400" sldId="402"/>
            <ac:spMk id="10" creationId="{3B923C1F-47A4-320D-8292-A5E0F32E30DF}"/>
          </ac:spMkLst>
        </pc:spChg>
        <pc:spChg chg="del">
          <ac:chgData name="Rémi Bourdillon" userId="e603120d-d01e-4b75-a151-92153171ee65" providerId="ADAL" clId="{172488EF-AB1A-4042-99D6-4D32778E1AC9}" dt="2023-05-23T08:08:01.085" v="3028" actId="478"/>
          <ac:spMkLst>
            <pc:docMk/>
            <pc:sldMk cId="3080114400" sldId="402"/>
            <ac:spMk id="16" creationId="{F3349D6E-7A93-A100-3D5B-5E3029E5D1AF}"/>
          </ac:spMkLst>
        </pc:spChg>
        <pc:spChg chg="del">
          <ac:chgData name="Rémi Bourdillon" userId="e603120d-d01e-4b75-a151-92153171ee65" providerId="ADAL" clId="{172488EF-AB1A-4042-99D6-4D32778E1AC9}" dt="2023-05-23T08:08:01.085" v="3028" actId="478"/>
          <ac:spMkLst>
            <pc:docMk/>
            <pc:sldMk cId="3080114400" sldId="402"/>
            <ac:spMk id="17" creationId="{6350DCA2-845E-244E-3C57-5FFD49660C61}"/>
          </ac:spMkLst>
        </pc:spChg>
        <pc:spChg chg="del">
          <ac:chgData name="Rémi Bourdillon" userId="e603120d-d01e-4b75-a151-92153171ee65" providerId="ADAL" clId="{172488EF-AB1A-4042-99D6-4D32778E1AC9}" dt="2023-05-23T08:08:01.085" v="3028" actId="478"/>
          <ac:spMkLst>
            <pc:docMk/>
            <pc:sldMk cId="3080114400" sldId="402"/>
            <ac:spMk id="19" creationId="{978776EA-21BC-5B99-3A1C-A4EEF8CE4199}"/>
          </ac:spMkLst>
        </pc:spChg>
        <pc:spChg chg="del">
          <ac:chgData name="Rémi Bourdillon" userId="e603120d-d01e-4b75-a151-92153171ee65" providerId="ADAL" clId="{172488EF-AB1A-4042-99D6-4D32778E1AC9}" dt="2023-05-23T08:08:01.085" v="3028" actId="478"/>
          <ac:spMkLst>
            <pc:docMk/>
            <pc:sldMk cId="3080114400" sldId="402"/>
            <ac:spMk id="20" creationId="{F11E8BFB-02D3-E37D-1B97-837BDDD38286}"/>
          </ac:spMkLst>
        </pc:spChg>
        <pc:spChg chg="del">
          <ac:chgData name="Rémi Bourdillon" userId="e603120d-d01e-4b75-a151-92153171ee65" providerId="ADAL" clId="{172488EF-AB1A-4042-99D6-4D32778E1AC9}" dt="2023-05-23T08:08:01.085" v="3028" actId="478"/>
          <ac:spMkLst>
            <pc:docMk/>
            <pc:sldMk cId="3080114400" sldId="402"/>
            <ac:spMk id="21" creationId="{44F2F17D-4A35-1190-DFC7-1DAB2A7B3DD6}"/>
          </ac:spMkLst>
        </pc:spChg>
        <pc:spChg chg="add mod">
          <ac:chgData name="Rémi Bourdillon" userId="e603120d-d01e-4b75-a151-92153171ee65" providerId="ADAL" clId="{172488EF-AB1A-4042-99D6-4D32778E1AC9}" dt="2023-05-23T08:10:42.590" v="3077" actId="207"/>
          <ac:spMkLst>
            <pc:docMk/>
            <pc:sldMk cId="3080114400" sldId="402"/>
            <ac:spMk id="23" creationId="{2B66C5C0-CC17-7026-1D04-289F7544B274}"/>
          </ac:spMkLst>
        </pc:spChg>
        <pc:spChg chg="add mod">
          <ac:chgData name="Rémi Bourdillon" userId="e603120d-d01e-4b75-a151-92153171ee65" providerId="ADAL" clId="{172488EF-AB1A-4042-99D6-4D32778E1AC9}" dt="2023-05-23T08:10:42.590" v="3077" actId="207"/>
          <ac:spMkLst>
            <pc:docMk/>
            <pc:sldMk cId="3080114400" sldId="402"/>
            <ac:spMk id="25" creationId="{2689AE3C-7B19-6039-58E4-B763CD6930A3}"/>
          </ac:spMkLst>
        </pc:spChg>
        <pc:spChg chg="add mod">
          <ac:chgData name="Rémi Bourdillon" userId="e603120d-d01e-4b75-a151-92153171ee65" providerId="ADAL" clId="{172488EF-AB1A-4042-99D6-4D32778E1AC9}" dt="2023-05-23T08:10:42.590" v="3077" actId="207"/>
          <ac:spMkLst>
            <pc:docMk/>
            <pc:sldMk cId="3080114400" sldId="402"/>
            <ac:spMk id="26" creationId="{3683363C-2DC7-C762-A1C8-9EA24E4C6E40}"/>
          </ac:spMkLst>
        </pc:spChg>
        <pc:spChg chg="add mod">
          <ac:chgData name="Rémi Bourdillon" userId="e603120d-d01e-4b75-a151-92153171ee65" providerId="ADAL" clId="{172488EF-AB1A-4042-99D6-4D32778E1AC9}" dt="2023-05-23T08:10:42.590" v="3077" actId="207"/>
          <ac:spMkLst>
            <pc:docMk/>
            <pc:sldMk cId="3080114400" sldId="402"/>
            <ac:spMk id="27" creationId="{390D1447-6414-ABBB-5DCC-27C853292033}"/>
          </ac:spMkLst>
        </pc:spChg>
        <pc:spChg chg="add mod">
          <ac:chgData name="Rémi Bourdillon" userId="e603120d-d01e-4b75-a151-92153171ee65" providerId="ADAL" clId="{172488EF-AB1A-4042-99D6-4D32778E1AC9}" dt="2023-05-23T08:10:42.590" v="3077" actId="207"/>
          <ac:spMkLst>
            <pc:docMk/>
            <pc:sldMk cId="3080114400" sldId="402"/>
            <ac:spMk id="28" creationId="{8666FAA8-2093-753C-DA4C-42ADAACA699C}"/>
          </ac:spMkLst>
        </pc:spChg>
        <pc:spChg chg="add mod">
          <ac:chgData name="Rémi Bourdillon" userId="e603120d-d01e-4b75-a151-92153171ee65" providerId="ADAL" clId="{172488EF-AB1A-4042-99D6-4D32778E1AC9}" dt="2023-05-23T08:10:42.590" v="3077" actId="207"/>
          <ac:spMkLst>
            <pc:docMk/>
            <pc:sldMk cId="3080114400" sldId="402"/>
            <ac:spMk id="29" creationId="{0DB69587-C1A6-739A-5A7F-E4386524B319}"/>
          </ac:spMkLst>
        </pc:spChg>
        <pc:spChg chg="add mod">
          <ac:chgData name="Rémi Bourdillon" userId="e603120d-d01e-4b75-a151-92153171ee65" providerId="ADAL" clId="{172488EF-AB1A-4042-99D6-4D32778E1AC9}" dt="2023-05-23T08:10:29.492" v="3075" actId="1076"/>
          <ac:spMkLst>
            <pc:docMk/>
            <pc:sldMk cId="3080114400" sldId="402"/>
            <ac:spMk id="30" creationId="{DA64CB3A-262A-E7B1-6167-76E00B7CA16C}"/>
          </ac:spMkLst>
        </pc:spChg>
        <pc:spChg chg="add mod">
          <ac:chgData name="Rémi Bourdillon" userId="e603120d-d01e-4b75-a151-92153171ee65" providerId="ADAL" clId="{172488EF-AB1A-4042-99D6-4D32778E1AC9}" dt="2023-05-23T08:10:29.492" v="3075" actId="1076"/>
          <ac:spMkLst>
            <pc:docMk/>
            <pc:sldMk cId="3080114400" sldId="402"/>
            <ac:spMk id="31" creationId="{E561BAC6-8676-8C40-F190-390EA5716F46}"/>
          </ac:spMkLst>
        </pc:spChg>
        <pc:spChg chg="add mod">
          <ac:chgData name="Rémi Bourdillon" userId="e603120d-d01e-4b75-a151-92153171ee65" providerId="ADAL" clId="{172488EF-AB1A-4042-99D6-4D32778E1AC9}" dt="2023-05-23T08:10:35.316" v="3076" actId="207"/>
          <ac:spMkLst>
            <pc:docMk/>
            <pc:sldMk cId="3080114400" sldId="402"/>
            <ac:spMk id="32" creationId="{8F07BBB4-61C2-BA8A-CD83-D97C1755BBFD}"/>
          </ac:spMkLst>
        </pc:spChg>
        <pc:spChg chg="add mod">
          <ac:chgData name="Rémi Bourdillon" userId="e603120d-d01e-4b75-a151-92153171ee65" providerId="ADAL" clId="{172488EF-AB1A-4042-99D6-4D32778E1AC9}" dt="2023-05-23T08:10:35.316" v="3076" actId="207"/>
          <ac:spMkLst>
            <pc:docMk/>
            <pc:sldMk cId="3080114400" sldId="402"/>
            <ac:spMk id="33" creationId="{ACA060EA-6F64-CEE1-5C82-2C2763705463}"/>
          </ac:spMkLst>
        </pc:spChg>
        <pc:spChg chg="add mod">
          <ac:chgData name="Rémi Bourdillon" userId="e603120d-d01e-4b75-a151-92153171ee65" providerId="ADAL" clId="{172488EF-AB1A-4042-99D6-4D32778E1AC9}" dt="2023-05-23T08:10:29.492" v="3075" actId="1076"/>
          <ac:spMkLst>
            <pc:docMk/>
            <pc:sldMk cId="3080114400" sldId="402"/>
            <ac:spMk id="34" creationId="{0A50C306-471F-C4C4-C3E9-225373DF5DA3}"/>
          </ac:spMkLst>
        </pc:spChg>
        <pc:spChg chg="add mod">
          <ac:chgData name="Rémi Bourdillon" userId="e603120d-d01e-4b75-a151-92153171ee65" providerId="ADAL" clId="{172488EF-AB1A-4042-99D6-4D32778E1AC9}" dt="2023-05-23T08:10:29.492" v="3075" actId="1076"/>
          <ac:spMkLst>
            <pc:docMk/>
            <pc:sldMk cId="3080114400" sldId="402"/>
            <ac:spMk id="35" creationId="{3CE2F8E2-92B3-4908-8C84-737939A2C234}"/>
          </ac:spMkLst>
        </pc:spChg>
        <pc:spChg chg="add mod">
          <ac:chgData name="Rémi Bourdillon" userId="e603120d-d01e-4b75-a151-92153171ee65" providerId="ADAL" clId="{172488EF-AB1A-4042-99D6-4D32778E1AC9}" dt="2023-05-23T08:10:29.492" v="3075" actId="1076"/>
          <ac:spMkLst>
            <pc:docMk/>
            <pc:sldMk cId="3080114400" sldId="402"/>
            <ac:spMk id="36" creationId="{D588BA45-ACF1-8E52-8D01-1005F694400F}"/>
          </ac:spMkLst>
        </pc:spChg>
        <pc:spChg chg="add mod">
          <ac:chgData name="Rémi Bourdillon" userId="e603120d-d01e-4b75-a151-92153171ee65" providerId="ADAL" clId="{172488EF-AB1A-4042-99D6-4D32778E1AC9}" dt="2023-05-23T08:10:42.590" v="3077" actId="207"/>
          <ac:spMkLst>
            <pc:docMk/>
            <pc:sldMk cId="3080114400" sldId="402"/>
            <ac:spMk id="37" creationId="{22F4F287-7454-8820-4190-2BE0E33A65A0}"/>
          </ac:spMkLst>
        </pc:spChg>
        <pc:spChg chg="mod">
          <ac:chgData name="Rémi Bourdillon" userId="e603120d-d01e-4b75-a151-92153171ee65" providerId="ADAL" clId="{172488EF-AB1A-4042-99D6-4D32778E1AC9}" dt="2023-05-24T09:07:56.567" v="5456" actId="207"/>
          <ac:spMkLst>
            <pc:docMk/>
            <pc:sldMk cId="3080114400" sldId="402"/>
            <ac:spMk id="39" creationId="{2D0FF530-F1A5-4F12-8B4F-B676F826C099}"/>
          </ac:spMkLst>
        </pc:spChg>
        <pc:spChg chg="add mod">
          <ac:chgData name="Rémi Bourdillon" userId="e603120d-d01e-4b75-a151-92153171ee65" providerId="ADAL" clId="{172488EF-AB1A-4042-99D6-4D32778E1AC9}" dt="2023-05-23T08:10:45.307" v="3078" actId="207"/>
          <ac:spMkLst>
            <pc:docMk/>
            <pc:sldMk cId="3080114400" sldId="402"/>
            <ac:spMk id="41" creationId="{90EC7F6D-7A6C-C4A0-9785-C0E476889880}"/>
          </ac:spMkLst>
        </pc:spChg>
        <pc:grpChg chg="add mod">
          <ac:chgData name="Rémi Bourdillon" userId="e603120d-d01e-4b75-a151-92153171ee65" providerId="ADAL" clId="{172488EF-AB1A-4042-99D6-4D32778E1AC9}" dt="2023-05-24T09:58:05.175" v="6583" actId="164"/>
          <ac:grpSpMkLst>
            <pc:docMk/>
            <pc:sldMk cId="3080114400" sldId="402"/>
            <ac:grpSpMk id="3" creationId="{84C1A009-42C6-D343-6C5F-97C390A20FD7}"/>
          </ac:grpSpMkLst>
        </pc:grpChg>
        <pc:picChg chg="add mod">
          <ac:chgData name="Rémi Bourdillon" userId="e603120d-d01e-4b75-a151-92153171ee65" providerId="ADAL" clId="{172488EF-AB1A-4042-99D6-4D32778E1AC9}" dt="2023-05-23T08:10:29.492" v="3075" actId="1076"/>
          <ac:picMkLst>
            <pc:docMk/>
            <pc:sldMk cId="3080114400" sldId="402"/>
            <ac:picMk id="7" creationId="{2270CCE0-2D29-792A-7DCE-0F077C960AC4}"/>
          </ac:picMkLst>
        </pc:picChg>
        <pc:picChg chg="add mod">
          <ac:chgData name="Rémi Bourdillon" userId="e603120d-d01e-4b75-a151-92153171ee65" providerId="ADAL" clId="{172488EF-AB1A-4042-99D6-4D32778E1AC9}" dt="2023-05-23T08:10:29.492" v="3075" actId="1076"/>
          <ac:picMkLst>
            <pc:docMk/>
            <pc:sldMk cId="3080114400" sldId="402"/>
            <ac:picMk id="8" creationId="{2E05BB33-475F-FAAE-D49A-69D9F5B84D4E}"/>
          </ac:picMkLst>
        </pc:picChg>
        <pc:picChg chg="add mod">
          <ac:chgData name="Rémi Bourdillon" userId="e603120d-d01e-4b75-a151-92153171ee65" providerId="ADAL" clId="{172488EF-AB1A-4042-99D6-4D32778E1AC9}" dt="2023-05-23T08:10:29.492" v="3075" actId="1076"/>
          <ac:picMkLst>
            <pc:docMk/>
            <pc:sldMk cId="3080114400" sldId="402"/>
            <ac:picMk id="9" creationId="{BA170220-5D77-A610-739A-F4EDCE263A9A}"/>
          </ac:picMkLst>
        </pc:picChg>
        <pc:picChg chg="del">
          <ac:chgData name="Rémi Bourdillon" userId="e603120d-d01e-4b75-a151-92153171ee65" providerId="ADAL" clId="{172488EF-AB1A-4042-99D6-4D32778E1AC9}" dt="2023-05-23T08:08:01.085" v="3028" actId="478"/>
          <ac:picMkLst>
            <pc:docMk/>
            <pc:sldMk cId="3080114400" sldId="402"/>
            <ac:picMk id="11" creationId="{EBEE796B-A75F-EB40-F519-95E4874DCEB4}"/>
          </ac:picMkLst>
        </pc:picChg>
        <pc:picChg chg="del">
          <ac:chgData name="Rémi Bourdillon" userId="e603120d-d01e-4b75-a151-92153171ee65" providerId="ADAL" clId="{172488EF-AB1A-4042-99D6-4D32778E1AC9}" dt="2023-05-23T08:08:01.085" v="3028" actId="478"/>
          <ac:picMkLst>
            <pc:docMk/>
            <pc:sldMk cId="3080114400" sldId="402"/>
            <ac:picMk id="12" creationId="{96F570EF-9524-5DD1-D1B3-14CBB215230A}"/>
          </ac:picMkLst>
        </pc:picChg>
        <pc:picChg chg="del">
          <ac:chgData name="Rémi Bourdillon" userId="e603120d-d01e-4b75-a151-92153171ee65" providerId="ADAL" clId="{172488EF-AB1A-4042-99D6-4D32778E1AC9}" dt="2023-05-23T08:08:01.085" v="3028" actId="478"/>
          <ac:picMkLst>
            <pc:docMk/>
            <pc:sldMk cId="3080114400" sldId="402"/>
            <ac:picMk id="13" creationId="{7847678E-7F62-50AB-0EA7-DF76BBBCB620}"/>
          </ac:picMkLst>
        </pc:picChg>
        <pc:picChg chg="del">
          <ac:chgData name="Rémi Bourdillon" userId="e603120d-d01e-4b75-a151-92153171ee65" providerId="ADAL" clId="{172488EF-AB1A-4042-99D6-4D32778E1AC9}" dt="2023-05-23T08:08:01.085" v="3028" actId="478"/>
          <ac:picMkLst>
            <pc:docMk/>
            <pc:sldMk cId="3080114400" sldId="402"/>
            <ac:picMk id="14" creationId="{BE5B68A1-3759-8FEC-D971-E6A9D15CAB64}"/>
          </ac:picMkLst>
        </pc:picChg>
        <pc:picChg chg="del">
          <ac:chgData name="Rémi Bourdillon" userId="e603120d-d01e-4b75-a151-92153171ee65" providerId="ADAL" clId="{172488EF-AB1A-4042-99D6-4D32778E1AC9}" dt="2023-05-23T08:08:01.085" v="3028" actId="478"/>
          <ac:picMkLst>
            <pc:docMk/>
            <pc:sldMk cId="3080114400" sldId="402"/>
            <ac:picMk id="15" creationId="{3B7581FA-2786-45AC-EED1-9F04533F51A0}"/>
          </ac:picMkLst>
        </pc:picChg>
        <pc:picChg chg="add mod">
          <ac:chgData name="Rémi Bourdillon" userId="e603120d-d01e-4b75-a151-92153171ee65" providerId="ADAL" clId="{172488EF-AB1A-4042-99D6-4D32778E1AC9}" dt="2023-05-23T08:10:29.492" v="3075" actId="1076"/>
          <ac:picMkLst>
            <pc:docMk/>
            <pc:sldMk cId="3080114400" sldId="402"/>
            <ac:picMk id="18" creationId="{74232D31-D276-0376-5FDA-815122AC2FFA}"/>
          </ac:picMkLst>
        </pc:picChg>
        <pc:picChg chg="add mod">
          <ac:chgData name="Rémi Bourdillon" userId="e603120d-d01e-4b75-a151-92153171ee65" providerId="ADAL" clId="{172488EF-AB1A-4042-99D6-4D32778E1AC9}" dt="2023-05-23T08:10:29.492" v="3075" actId="1076"/>
          <ac:picMkLst>
            <pc:docMk/>
            <pc:sldMk cId="3080114400" sldId="402"/>
            <ac:picMk id="22" creationId="{CD8CC35F-A726-A2D5-08EF-14BA41DC9C5B}"/>
          </ac:picMkLst>
        </pc:picChg>
        <pc:picChg chg="add mod">
          <ac:chgData name="Rémi Bourdillon" userId="e603120d-d01e-4b75-a151-92153171ee65" providerId="ADAL" clId="{172488EF-AB1A-4042-99D6-4D32778E1AC9}" dt="2023-05-23T08:10:29.492" v="3075" actId="1076"/>
          <ac:picMkLst>
            <pc:docMk/>
            <pc:sldMk cId="3080114400" sldId="402"/>
            <ac:picMk id="24" creationId="{EEC7D56A-CB6D-D83C-80A9-3B58B2E3856B}"/>
          </ac:picMkLst>
        </pc:picChg>
        <pc:picChg chg="add mod">
          <ac:chgData name="Rémi Bourdillon" userId="e603120d-d01e-4b75-a151-92153171ee65" providerId="ADAL" clId="{172488EF-AB1A-4042-99D6-4D32778E1AC9}" dt="2023-05-23T08:10:29.492" v="3075" actId="1076"/>
          <ac:picMkLst>
            <pc:docMk/>
            <pc:sldMk cId="3080114400" sldId="402"/>
            <ac:picMk id="38" creationId="{9C385DB0-2408-D125-567B-C155021F7D5B}"/>
          </ac:picMkLst>
        </pc:picChg>
        <pc:picChg chg="add mod">
          <ac:chgData name="Rémi Bourdillon" userId="e603120d-d01e-4b75-a151-92153171ee65" providerId="ADAL" clId="{172488EF-AB1A-4042-99D6-4D32778E1AC9}" dt="2023-05-23T08:10:29.492" v="3075" actId="1076"/>
          <ac:picMkLst>
            <pc:docMk/>
            <pc:sldMk cId="3080114400" sldId="402"/>
            <ac:picMk id="40" creationId="{E7F665A2-B1E7-3FE2-75CA-79F64CB1A932}"/>
          </ac:picMkLst>
        </pc:picChg>
      </pc:sldChg>
      <pc:sldChg chg="addSp delSp modSp add mod ord modAnim">
        <pc:chgData name="Rémi Bourdillon" userId="e603120d-d01e-4b75-a151-92153171ee65" providerId="ADAL" clId="{172488EF-AB1A-4042-99D6-4D32778E1AC9}" dt="2023-05-24T09:57:34.329" v="6580"/>
        <pc:sldMkLst>
          <pc:docMk/>
          <pc:sldMk cId="2934363028" sldId="403"/>
        </pc:sldMkLst>
        <pc:spChg chg="add mod">
          <ac:chgData name="Rémi Bourdillon" userId="e603120d-d01e-4b75-a151-92153171ee65" providerId="ADAL" clId="{172488EF-AB1A-4042-99D6-4D32778E1AC9}" dt="2023-05-24T09:33:58.015" v="6119" actId="1076"/>
          <ac:spMkLst>
            <pc:docMk/>
            <pc:sldMk cId="2934363028" sldId="403"/>
            <ac:spMk id="2" creationId="{AB55FBB7-07BE-EF30-9EEF-E3434C8B4341}"/>
          </ac:spMkLst>
        </pc:spChg>
        <pc:spChg chg="add mod">
          <ac:chgData name="Rémi Bourdillon" userId="e603120d-d01e-4b75-a151-92153171ee65" providerId="ADAL" clId="{172488EF-AB1A-4042-99D6-4D32778E1AC9}" dt="2023-05-24T09:33:58.015" v="6119" actId="1076"/>
          <ac:spMkLst>
            <pc:docMk/>
            <pc:sldMk cId="2934363028" sldId="403"/>
            <ac:spMk id="3" creationId="{5E72C0EA-2584-F621-C2F1-FEDF2FA4D104}"/>
          </ac:spMkLst>
        </pc:spChg>
        <pc:spChg chg="add mod">
          <ac:chgData name="Rémi Bourdillon" userId="e603120d-d01e-4b75-a151-92153171ee65" providerId="ADAL" clId="{172488EF-AB1A-4042-99D6-4D32778E1AC9}" dt="2023-05-24T09:25:47.718" v="5986" actId="1076"/>
          <ac:spMkLst>
            <pc:docMk/>
            <pc:sldMk cId="2934363028" sldId="403"/>
            <ac:spMk id="4" creationId="{00252637-3E7C-D293-43EB-08A617DEAE9D}"/>
          </ac:spMkLst>
        </pc:spChg>
        <pc:spChg chg="add mod">
          <ac:chgData name="Rémi Bourdillon" userId="e603120d-d01e-4b75-a151-92153171ee65" providerId="ADAL" clId="{172488EF-AB1A-4042-99D6-4D32778E1AC9}" dt="2023-05-24T09:25:49.119" v="5987" actId="1076"/>
          <ac:spMkLst>
            <pc:docMk/>
            <pc:sldMk cId="2934363028" sldId="403"/>
            <ac:spMk id="5" creationId="{71D433FC-1D30-0DFE-1C5E-37C965829820}"/>
          </ac:spMkLst>
        </pc:spChg>
        <pc:spChg chg="add del mod">
          <ac:chgData name="Rémi Bourdillon" userId="e603120d-d01e-4b75-a151-92153171ee65" providerId="ADAL" clId="{172488EF-AB1A-4042-99D6-4D32778E1AC9}" dt="2023-05-24T09:25:27.456" v="5977" actId="22"/>
          <ac:spMkLst>
            <pc:docMk/>
            <pc:sldMk cId="2934363028" sldId="403"/>
            <ac:spMk id="7" creationId="{D1AEC896-C6F6-B0B1-C0E4-57BF3F2BEC0F}"/>
          </ac:spMkLst>
        </pc:spChg>
        <pc:spChg chg="mod">
          <ac:chgData name="Rémi Bourdillon" userId="e603120d-d01e-4b75-a151-92153171ee65" providerId="ADAL" clId="{172488EF-AB1A-4042-99D6-4D32778E1AC9}" dt="2023-05-24T09:08:02.399" v="5458" actId="207"/>
          <ac:spMkLst>
            <pc:docMk/>
            <pc:sldMk cId="2934363028" sldId="403"/>
            <ac:spMk id="39" creationId="{2D0FF530-F1A5-4F12-8B4F-B676F826C099}"/>
          </ac:spMkLst>
        </pc:spChg>
        <pc:graphicFrameChg chg="del">
          <ac:chgData name="Rémi Bourdillon" userId="e603120d-d01e-4b75-a151-92153171ee65" providerId="ADAL" clId="{172488EF-AB1A-4042-99D6-4D32778E1AC9}" dt="2023-05-23T08:17:23.381" v="3164" actId="478"/>
          <ac:graphicFrameMkLst>
            <pc:docMk/>
            <pc:sldMk cId="2934363028" sldId="403"/>
            <ac:graphicFrameMk id="22" creationId="{F05E126E-9DAB-571E-F7D8-481B278C0EFA}"/>
          </ac:graphicFrameMkLst>
        </pc:graphicFrameChg>
        <pc:picChg chg="del">
          <ac:chgData name="Rémi Bourdillon" userId="e603120d-d01e-4b75-a151-92153171ee65" providerId="ADAL" clId="{172488EF-AB1A-4042-99D6-4D32778E1AC9}" dt="2023-05-23T08:17:23.381" v="3164" actId="478"/>
          <ac:picMkLst>
            <pc:docMk/>
            <pc:sldMk cId="2934363028" sldId="403"/>
            <ac:picMk id="23" creationId="{D9FE03F8-302A-60A6-0E81-EC08835BA666}"/>
          </ac:picMkLst>
        </pc:picChg>
        <pc:picChg chg="del">
          <ac:chgData name="Rémi Bourdillon" userId="e603120d-d01e-4b75-a151-92153171ee65" providerId="ADAL" clId="{172488EF-AB1A-4042-99D6-4D32778E1AC9}" dt="2023-05-23T08:17:23.381" v="3164" actId="478"/>
          <ac:picMkLst>
            <pc:docMk/>
            <pc:sldMk cId="2934363028" sldId="403"/>
            <ac:picMk id="24" creationId="{B6413D67-C5E9-092A-F204-F8F7E2274E8E}"/>
          </ac:picMkLst>
        </pc:picChg>
        <pc:picChg chg="del">
          <ac:chgData name="Rémi Bourdillon" userId="e603120d-d01e-4b75-a151-92153171ee65" providerId="ADAL" clId="{172488EF-AB1A-4042-99D6-4D32778E1AC9}" dt="2023-05-23T08:17:23.381" v="3164" actId="478"/>
          <ac:picMkLst>
            <pc:docMk/>
            <pc:sldMk cId="2934363028" sldId="403"/>
            <ac:picMk id="25" creationId="{7DB976B9-2AE5-EDF3-152C-F2E3830677A9}"/>
          </ac:picMkLst>
        </pc:picChg>
        <pc:picChg chg="del">
          <ac:chgData name="Rémi Bourdillon" userId="e603120d-d01e-4b75-a151-92153171ee65" providerId="ADAL" clId="{172488EF-AB1A-4042-99D6-4D32778E1AC9}" dt="2023-05-23T08:17:23.381" v="3164" actId="478"/>
          <ac:picMkLst>
            <pc:docMk/>
            <pc:sldMk cId="2934363028" sldId="403"/>
            <ac:picMk id="26" creationId="{92C9EDD9-6E08-314D-8B29-A519A40302F0}"/>
          </ac:picMkLst>
        </pc:picChg>
        <pc:picChg chg="del">
          <ac:chgData name="Rémi Bourdillon" userId="e603120d-d01e-4b75-a151-92153171ee65" providerId="ADAL" clId="{172488EF-AB1A-4042-99D6-4D32778E1AC9}" dt="2023-05-23T08:17:23.381" v="3164" actId="478"/>
          <ac:picMkLst>
            <pc:docMk/>
            <pc:sldMk cId="2934363028" sldId="403"/>
            <ac:picMk id="27" creationId="{8342B3E7-EE23-C788-8314-855D33D6A7C4}"/>
          </ac:picMkLst>
        </pc:picChg>
        <pc:picChg chg="del">
          <ac:chgData name="Rémi Bourdillon" userId="e603120d-d01e-4b75-a151-92153171ee65" providerId="ADAL" clId="{172488EF-AB1A-4042-99D6-4D32778E1AC9}" dt="2023-05-23T08:17:23.381" v="3164" actId="478"/>
          <ac:picMkLst>
            <pc:docMk/>
            <pc:sldMk cId="2934363028" sldId="403"/>
            <ac:picMk id="28" creationId="{96AF5F9D-207A-F184-0A07-E25FF51E00C5}"/>
          </ac:picMkLst>
        </pc:picChg>
        <pc:picChg chg="del">
          <ac:chgData name="Rémi Bourdillon" userId="e603120d-d01e-4b75-a151-92153171ee65" providerId="ADAL" clId="{172488EF-AB1A-4042-99D6-4D32778E1AC9}" dt="2023-05-23T08:17:23.381" v="3164" actId="478"/>
          <ac:picMkLst>
            <pc:docMk/>
            <pc:sldMk cId="2934363028" sldId="403"/>
            <ac:picMk id="29" creationId="{EE81D41F-3824-8D05-50B9-AF889AE9A9CD}"/>
          </ac:picMkLst>
        </pc:picChg>
        <pc:picChg chg="del">
          <ac:chgData name="Rémi Bourdillon" userId="e603120d-d01e-4b75-a151-92153171ee65" providerId="ADAL" clId="{172488EF-AB1A-4042-99D6-4D32778E1AC9}" dt="2023-05-23T08:17:23.381" v="3164" actId="478"/>
          <ac:picMkLst>
            <pc:docMk/>
            <pc:sldMk cId="2934363028" sldId="403"/>
            <ac:picMk id="30" creationId="{C84B2F4A-9C4E-72A5-7DA0-59FAC9A1391D}"/>
          </ac:picMkLst>
        </pc:picChg>
        <pc:picChg chg="del">
          <ac:chgData name="Rémi Bourdillon" userId="e603120d-d01e-4b75-a151-92153171ee65" providerId="ADAL" clId="{172488EF-AB1A-4042-99D6-4D32778E1AC9}" dt="2023-05-23T08:17:23.381" v="3164" actId="478"/>
          <ac:picMkLst>
            <pc:docMk/>
            <pc:sldMk cId="2934363028" sldId="403"/>
            <ac:picMk id="31" creationId="{B7339992-95AC-75A6-783B-4986400DB407}"/>
          </ac:picMkLst>
        </pc:picChg>
        <pc:picChg chg="del">
          <ac:chgData name="Rémi Bourdillon" userId="e603120d-d01e-4b75-a151-92153171ee65" providerId="ADAL" clId="{172488EF-AB1A-4042-99D6-4D32778E1AC9}" dt="2023-05-23T08:17:23.381" v="3164" actId="478"/>
          <ac:picMkLst>
            <pc:docMk/>
            <pc:sldMk cId="2934363028" sldId="403"/>
            <ac:picMk id="32" creationId="{7B78FA55-3FC8-06A3-911A-8151741B7DA9}"/>
          </ac:picMkLst>
        </pc:picChg>
        <pc:picChg chg="del">
          <ac:chgData name="Rémi Bourdillon" userId="e603120d-d01e-4b75-a151-92153171ee65" providerId="ADAL" clId="{172488EF-AB1A-4042-99D6-4D32778E1AC9}" dt="2023-05-23T08:17:23.381" v="3164" actId="478"/>
          <ac:picMkLst>
            <pc:docMk/>
            <pc:sldMk cId="2934363028" sldId="403"/>
            <ac:picMk id="33" creationId="{96EE623C-FD67-7F43-B747-740D1A1D394E}"/>
          </ac:picMkLst>
        </pc:picChg>
        <pc:picChg chg="del">
          <ac:chgData name="Rémi Bourdillon" userId="e603120d-d01e-4b75-a151-92153171ee65" providerId="ADAL" clId="{172488EF-AB1A-4042-99D6-4D32778E1AC9}" dt="2023-05-23T08:17:23.381" v="3164" actId="478"/>
          <ac:picMkLst>
            <pc:docMk/>
            <pc:sldMk cId="2934363028" sldId="403"/>
            <ac:picMk id="34" creationId="{8DFDD70F-BD01-EC35-15B5-B0A13736860E}"/>
          </ac:picMkLst>
        </pc:picChg>
        <pc:picChg chg="del">
          <ac:chgData name="Rémi Bourdillon" userId="e603120d-d01e-4b75-a151-92153171ee65" providerId="ADAL" clId="{172488EF-AB1A-4042-99D6-4D32778E1AC9}" dt="2023-05-23T08:17:23.381" v="3164" actId="478"/>
          <ac:picMkLst>
            <pc:docMk/>
            <pc:sldMk cId="2934363028" sldId="403"/>
            <ac:picMk id="35" creationId="{B497B1C6-F5CD-C097-B52B-5C1E28FA5438}"/>
          </ac:picMkLst>
        </pc:picChg>
        <pc:picChg chg="del">
          <ac:chgData name="Rémi Bourdillon" userId="e603120d-d01e-4b75-a151-92153171ee65" providerId="ADAL" clId="{172488EF-AB1A-4042-99D6-4D32778E1AC9}" dt="2023-05-23T08:17:23.381" v="3164" actId="478"/>
          <ac:picMkLst>
            <pc:docMk/>
            <pc:sldMk cId="2934363028" sldId="403"/>
            <ac:picMk id="36" creationId="{433BDFE5-B1F6-E20D-B2A6-4ED910CF9FAE}"/>
          </ac:picMkLst>
        </pc:picChg>
        <pc:picChg chg="del">
          <ac:chgData name="Rémi Bourdillon" userId="e603120d-d01e-4b75-a151-92153171ee65" providerId="ADAL" clId="{172488EF-AB1A-4042-99D6-4D32778E1AC9}" dt="2023-05-23T08:17:23.381" v="3164" actId="478"/>
          <ac:picMkLst>
            <pc:docMk/>
            <pc:sldMk cId="2934363028" sldId="403"/>
            <ac:picMk id="37" creationId="{EA37D1AD-A8FE-BFB8-6161-18FD0A12567A}"/>
          </ac:picMkLst>
        </pc:picChg>
      </pc:sldChg>
      <pc:sldChg chg="addSp delSp modSp add mod ord modAnim">
        <pc:chgData name="Rémi Bourdillon" userId="e603120d-d01e-4b75-a151-92153171ee65" providerId="ADAL" clId="{172488EF-AB1A-4042-99D6-4D32778E1AC9}" dt="2023-05-24T09:59:49.586" v="6595"/>
        <pc:sldMkLst>
          <pc:docMk/>
          <pc:sldMk cId="615622718" sldId="404"/>
        </pc:sldMkLst>
        <pc:spChg chg="add mod">
          <ac:chgData name="Rémi Bourdillon" userId="e603120d-d01e-4b75-a151-92153171ee65" providerId="ADAL" clId="{172488EF-AB1A-4042-99D6-4D32778E1AC9}" dt="2023-05-24T09:59:48.221" v="6594" actId="164"/>
          <ac:spMkLst>
            <pc:docMk/>
            <pc:sldMk cId="615622718" sldId="404"/>
            <ac:spMk id="2" creationId="{0E43033E-E2D1-8531-FC0A-29BD401A9DBB}"/>
          </ac:spMkLst>
        </pc:spChg>
        <pc:spChg chg="del">
          <ac:chgData name="Rémi Bourdillon" userId="e603120d-d01e-4b75-a151-92153171ee65" providerId="ADAL" clId="{172488EF-AB1A-4042-99D6-4D32778E1AC9}" dt="2023-05-23T08:22:16.840" v="3545" actId="478"/>
          <ac:spMkLst>
            <pc:docMk/>
            <pc:sldMk cId="615622718" sldId="404"/>
            <ac:spMk id="2" creationId="{AB55FBB7-07BE-EF30-9EEF-E3434C8B4341}"/>
          </ac:spMkLst>
        </pc:spChg>
        <pc:spChg chg="add mod">
          <ac:chgData name="Rémi Bourdillon" userId="e603120d-d01e-4b75-a151-92153171ee65" providerId="ADAL" clId="{172488EF-AB1A-4042-99D6-4D32778E1AC9}" dt="2023-05-24T09:59:48.221" v="6594" actId="164"/>
          <ac:spMkLst>
            <pc:docMk/>
            <pc:sldMk cId="615622718" sldId="404"/>
            <ac:spMk id="3" creationId="{4892CD13-02EC-DE5A-04F9-80276E9A4C7F}"/>
          </ac:spMkLst>
        </pc:spChg>
        <pc:spChg chg="del">
          <ac:chgData name="Rémi Bourdillon" userId="e603120d-d01e-4b75-a151-92153171ee65" providerId="ADAL" clId="{172488EF-AB1A-4042-99D6-4D32778E1AC9}" dt="2023-05-23T08:22:16.840" v="3545" actId="478"/>
          <ac:spMkLst>
            <pc:docMk/>
            <pc:sldMk cId="615622718" sldId="404"/>
            <ac:spMk id="3" creationId="{5E72C0EA-2584-F621-C2F1-FEDF2FA4D104}"/>
          </ac:spMkLst>
        </pc:spChg>
        <pc:spChg chg="add mod">
          <ac:chgData name="Rémi Bourdillon" userId="e603120d-d01e-4b75-a151-92153171ee65" providerId="ADAL" clId="{172488EF-AB1A-4042-99D6-4D32778E1AC9}" dt="2023-05-24T09:59:48.221" v="6594" actId="164"/>
          <ac:spMkLst>
            <pc:docMk/>
            <pc:sldMk cId="615622718" sldId="404"/>
            <ac:spMk id="4" creationId="{55F76B59-80AE-7127-CB59-9171136EBF5F}"/>
          </ac:spMkLst>
        </pc:spChg>
        <pc:spChg chg="add del mod">
          <ac:chgData name="Rémi Bourdillon" userId="e603120d-d01e-4b75-a151-92153171ee65" providerId="ADAL" clId="{172488EF-AB1A-4042-99D6-4D32778E1AC9}" dt="2023-05-23T08:23:10.283" v="3605" actId="478"/>
          <ac:spMkLst>
            <pc:docMk/>
            <pc:sldMk cId="615622718" sldId="404"/>
            <ac:spMk id="4" creationId="{58A5C6B6-410F-519A-B942-A4B2C18F09E2}"/>
          </ac:spMkLst>
        </pc:spChg>
        <pc:spChg chg="add del mod">
          <ac:chgData name="Rémi Bourdillon" userId="e603120d-d01e-4b75-a151-92153171ee65" providerId="ADAL" clId="{172488EF-AB1A-4042-99D6-4D32778E1AC9}" dt="2023-05-23T23:31:37.603" v="4864" actId="478"/>
          <ac:spMkLst>
            <pc:docMk/>
            <pc:sldMk cId="615622718" sldId="404"/>
            <ac:spMk id="5" creationId="{909417EA-0649-DC10-E903-6F298437D2B2}"/>
          </ac:spMkLst>
        </pc:spChg>
        <pc:spChg chg="add mod">
          <ac:chgData name="Rémi Bourdillon" userId="e603120d-d01e-4b75-a151-92153171ee65" providerId="ADAL" clId="{172488EF-AB1A-4042-99D6-4D32778E1AC9}" dt="2023-05-24T09:59:48.221" v="6594" actId="164"/>
          <ac:spMkLst>
            <pc:docMk/>
            <pc:sldMk cId="615622718" sldId="404"/>
            <ac:spMk id="6" creationId="{330F053F-68D2-020A-0A98-15E2803C6211}"/>
          </ac:spMkLst>
        </pc:spChg>
        <pc:spChg chg="add del mod">
          <ac:chgData name="Rémi Bourdillon" userId="e603120d-d01e-4b75-a151-92153171ee65" providerId="ADAL" clId="{172488EF-AB1A-4042-99D6-4D32778E1AC9}" dt="2023-05-23T08:23:57.253" v="3622" actId="11529"/>
          <ac:spMkLst>
            <pc:docMk/>
            <pc:sldMk cId="615622718" sldId="404"/>
            <ac:spMk id="6" creationId="{A39082B4-27AC-0875-1F7F-3ECA00A65E39}"/>
          </ac:spMkLst>
        </pc:spChg>
        <pc:spChg chg="add del mod">
          <ac:chgData name="Rémi Bourdillon" userId="e603120d-d01e-4b75-a151-92153171ee65" providerId="ADAL" clId="{172488EF-AB1A-4042-99D6-4D32778E1AC9}" dt="2023-05-23T22:51:44.561" v="3933" actId="478"/>
          <ac:spMkLst>
            <pc:docMk/>
            <pc:sldMk cId="615622718" sldId="404"/>
            <ac:spMk id="7" creationId="{813AF145-C98A-E5BE-6234-80F8AECF30D3}"/>
          </ac:spMkLst>
        </pc:spChg>
        <pc:spChg chg="add mod">
          <ac:chgData name="Rémi Bourdillon" userId="e603120d-d01e-4b75-a151-92153171ee65" providerId="ADAL" clId="{172488EF-AB1A-4042-99D6-4D32778E1AC9}" dt="2023-05-24T09:59:48.221" v="6594" actId="164"/>
          <ac:spMkLst>
            <pc:docMk/>
            <pc:sldMk cId="615622718" sldId="404"/>
            <ac:spMk id="8" creationId="{9FA4AA4F-AEA8-574B-1A16-A89AE5756BC3}"/>
          </ac:spMkLst>
        </pc:spChg>
        <pc:spChg chg="add mod">
          <ac:chgData name="Rémi Bourdillon" userId="e603120d-d01e-4b75-a151-92153171ee65" providerId="ADAL" clId="{172488EF-AB1A-4042-99D6-4D32778E1AC9}" dt="2023-05-24T09:59:48.221" v="6594" actId="164"/>
          <ac:spMkLst>
            <pc:docMk/>
            <pc:sldMk cId="615622718" sldId="404"/>
            <ac:spMk id="9" creationId="{76EC3BCE-EF5A-FE8C-2B17-83851233E3A1}"/>
          </ac:spMkLst>
        </pc:spChg>
        <pc:spChg chg="add mod">
          <ac:chgData name="Rémi Bourdillon" userId="e603120d-d01e-4b75-a151-92153171ee65" providerId="ADAL" clId="{172488EF-AB1A-4042-99D6-4D32778E1AC9}" dt="2023-05-24T09:59:48.221" v="6594" actId="164"/>
          <ac:spMkLst>
            <pc:docMk/>
            <pc:sldMk cId="615622718" sldId="404"/>
            <ac:spMk id="10" creationId="{B14DBD6D-0F78-D3A0-2D1C-9EB47305E77A}"/>
          </ac:spMkLst>
        </pc:spChg>
        <pc:spChg chg="add mod">
          <ac:chgData name="Rémi Bourdillon" userId="e603120d-d01e-4b75-a151-92153171ee65" providerId="ADAL" clId="{172488EF-AB1A-4042-99D6-4D32778E1AC9}" dt="2023-05-24T09:59:48.221" v="6594" actId="164"/>
          <ac:spMkLst>
            <pc:docMk/>
            <pc:sldMk cId="615622718" sldId="404"/>
            <ac:spMk id="11" creationId="{28F91ADF-CAA5-C891-4AE9-76A4A3B5D89B}"/>
          </ac:spMkLst>
        </pc:spChg>
        <pc:spChg chg="add del mod">
          <ac:chgData name="Rémi Bourdillon" userId="e603120d-d01e-4b75-a151-92153171ee65" providerId="ADAL" clId="{172488EF-AB1A-4042-99D6-4D32778E1AC9}" dt="2023-05-23T23:27:11.259" v="4720" actId="478"/>
          <ac:spMkLst>
            <pc:docMk/>
            <pc:sldMk cId="615622718" sldId="404"/>
            <ac:spMk id="12" creationId="{97CBE50C-13B4-6E22-5FDC-441227325DA8}"/>
          </ac:spMkLst>
        </pc:spChg>
        <pc:spChg chg="add del mod">
          <ac:chgData name="Rémi Bourdillon" userId="e603120d-d01e-4b75-a151-92153171ee65" providerId="ADAL" clId="{172488EF-AB1A-4042-99D6-4D32778E1AC9}" dt="2023-05-23T23:27:11.259" v="4720" actId="478"/>
          <ac:spMkLst>
            <pc:docMk/>
            <pc:sldMk cId="615622718" sldId="404"/>
            <ac:spMk id="13" creationId="{B7E4D63D-60D1-44B8-216F-4509FFE5AEE9}"/>
          </ac:spMkLst>
        </pc:spChg>
        <pc:spChg chg="add mod ord">
          <ac:chgData name="Rémi Bourdillon" userId="e603120d-d01e-4b75-a151-92153171ee65" providerId="ADAL" clId="{172488EF-AB1A-4042-99D6-4D32778E1AC9}" dt="2023-05-24T09:59:48.221" v="6594" actId="164"/>
          <ac:spMkLst>
            <pc:docMk/>
            <pc:sldMk cId="615622718" sldId="404"/>
            <ac:spMk id="14" creationId="{FE3ED68C-3CDC-8AA6-A6E8-4DF1EA7756DA}"/>
          </ac:spMkLst>
        </pc:spChg>
        <pc:spChg chg="add mod">
          <ac:chgData name="Rémi Bourdillon" userId="e603120d-d01e-4b75-a151-92153171ee65" providerId="ADAL" clId="{172488EF-AB1A-4042-99D6-4D32778E1AC9}" dt="2023-05-24T09:59:48.221" v="6594" actId="164"/>
          <ac:spMkLst>
            <pc:docMk/>
            <pc:sldMk cId="615622718" sldId="404"/>
            <ac:spMk id="15" creationId="{A1C6A82B-95C9-D944-873E-60C92694FAF1}"/>
          </ac:spMkLst>
        </pc:spChg>
        <pc:spChg chg="add mod">
          <ac:chgData name="Rémi Bourdillon" userId="e603120d-d01e-4b75-a151-92153171ee65" providerId="ADAL" clId="{172488EF-AB1A-4042-99D6-4D32778E1AC9}" dt="2023-05-24T09:59:48.221" v="6594" actId="164"/>
          <ac:spMkLst>
            <pc:docMk/>
            <pc:sldMk cId="615622718" sldId="404"/>
            <ac:spMk id="16" creationId="{B54B5597-A6C7-941F-6071-7355ED51A7B1}"/>
          </ac:spMkLst>
        </pc:spChg>
        <pc:spChg chg="add mod">
          <ac:chgData name="Rémi Bourdillon" userId="e603120d-d01e-4b75-a151-92153171ee65" providerId="ADAL" clId="{172488EF-AB1A-4042-99D6-4D32778E1AC9}" dt="2023-05-24T09:59:48.221" v="6594" actId="164"/>
          <ac:spMkLst>
            <pc:docMk/>
            <pc:sldMk cId="615622718" sldId="404"/>
            <ac:spMk id="17" creationId="{2DC15C76-2D0A-0069-7AB3-03485318BC16}"/>
          </ac:spMkLst>
        </pc:spChg>
        <pc:spChg chg="add mod">
          <ac:chgData name="Rémi Bourdillon" userId="e603120d-d01e-4b75-a151-92153171ee65" providerId="ADAL" clId="{172488EF-AB1A-4042-99D6-4D32778E1AC9}" dt="2023-05-24T09:59:48.221" v="6594" actId="164"/>
          <ac:spMkLst>
            <pc:docMk/>
            <pc:sldMk cId="615622718" sldId="404"/>
            <ac:spMk id="18" creationId="{33C23933-F578-F598-55ED-B347551D8999}"/>
          </ac:spMkLst>
        </pc:spChg>
        <pc:spChg chg="add mod">
          <ac:chgData name="Rémi Bourdillon" userId="e603120d-d01e-4b75-a151-92153171ee65" providerId="ADAL" clId="{172488EF-AB1A-4042-99D6-4D32778E1AC9}" dt="2023-05-24T09:59:48.221" v="6594" actId="164"/>
          <ac:spMkLst>
            <pc:docMk/>
            <pc:sldMk cId="615622718" sldId="404"/>
            <ac:spMk id="19" creationId="{A608BDB6-BCF9-22B0-B075-6D0F64781A83}"/>
          </ac:spMkLst>
        </pc:spChg>
        <pc:spChg chg="add mod">
          <ac:chgData name="Rémi Bourdillon" userId="e603120d-d01e-4b75-a151-92153171ee65" providerId="ADAL" clId="{172488EF-AB1A-4042-99D6-4D32778E1AC9}" dt="2023-05-24T09:59:48.221" v="6594" actId="164"/>
          <ac:spMkLst>
            <pc:docMk/>
            <pc:sldMk cId="615622718" sldId="404"/>
            <ac:spMk id="20" creationId="{A45D4434-BD06-A7AD-D664-68CDDF869711}"/>
          </ac:spMkLst>
        </pc:spChg>
        <pc:spChg chg="add mod">
          <ac:chgData name="Rémi Bourdillon" userId="e603120d-d01e-4b75-a151-92153171ee65" providerId="ADAL" clId="{172488EF-AB1A-4042-99D6-4D32778E1AC9}" dt="2023-05-24T09:59:48.221" v="6594" actId="164"/>
          <ac:spMkLst>
            <pc:docMk/>
            <pc:sldMk cId="615622718" sldId="404"/>
            <ac:spMk id="21" creationId="{4A4D1338-3A69-9723-FE8C-873386107C24}"/>
          </ac:spMkLst>
        </pc:spChg>
        <pc:spChg chg="add mod">
          <ac:chgData name="Rémi Bourdillon" userId="e603120d-d01e-4b75-a151-92153171ee65" providerId="ADAL" clId="{172488EF-AB1A-4042-99D6-4D32778E1AC9}" dt="2023-05-24T09:59:48.221" v="6594" actId="164"/>
          <ac:spMkLst>
            <pc:docMk/>
            <pc:sldMk cId="615622718" sldId="404"/>
            <ac:spMk id="22" creationId="{7E7E8FF6-FAC0-8577-F3B1-FCB8A54472AE}"/>
          </ac:spMkLst>
        </pc:spChg>
        <pc:spChg chg="add mod">
          <ac:chgData name="Rémi Bourdillon" userId="e603120d-d01e-4b75-a151-92153171ee65" providerId="ADAL" clId="{172488EF-AB1A-4042-99D6-4D32778E1AC9}" dt="2023-05-24T09:59:48.221" v="6594" actId="164"/>
          <ac:spMkLst>
            <pc:docMk/>
            <pc:sldMk cId="615622718" sldId="404"/>
            <ac:spMk id="23" creationId="{CDEA8386-D1E2-476A-D43B-0A4D1FBE4E9C}"/>
          </ac:spMkLst>
        </pc:spChg>
        <pc:spChg chg="add mod">
          <ac:chgData name="Rémi Bourdillon" userId="e603120d-d01e-4b75-a151-92153171ee65" providerId="ADAL" clId="{172488EF-AB1A-4042-99D6-4D32778E1AC9}" dt="2023-05-23T23:31:37.940" v="4865"/>
          <ac:spMkLst>
            <pc:docMk/>
            <pc:sldMk cId="615622718" sldId="404"/>
            <ac:spMk id="24" creationId="{94C38D10-B9C0-BF8B-4BA5-4ED16E45A5F4}"/>
          </ac:spMkLst>
        </pc:spChg>
        <pc:spChg chg="mod">
          <ac:chgData name="Rémi Bourdillon" userId="e603120d-d01e-4b75-a151-92153171ee65" providerId="ADAL" clId="{172488EF-AB1A-4042-99D6-4D32778E1AC9}" dt="2023-05-24T09:08:09.369" v="5460" actId="207"/>
          <ac:spMkLst>
            <pc:docMk/>
            <pc:sldMk cId="615622718" sldId="404"/>
            <ac:spMk id="39" creationId="{2D0FF530-F1A5-4F12-8B4F-B676F826C099}"/>
          </ac:spMkLst>
        </pc:spChg>
        <pc:grpChg chg="add mod">
          <ac:chgData name="Rémi Bourdillon" userId="e603120d-d01e-4b75-a151-92153171ee65" providerId="ADAL" clId="{172488EF-AB1A-4042-99D6-4D32778E1AC9}" dt="2023-05-24T09:59:48.221" v="6594" actId="164"/>
          <ac:grpSpMkLst>
            <pc:docMk/>
            <pc:sldMk cId="615622718" sldId="404"/>
            <ac:grpSpMk id="25" creationId="{FE4E81E3-19B0-7963-100A-8D322D3DB0CD}"/>
          </ac:grpSpMkLst>
        </pc:grpChg>
      </pc:sldChg>
      <pc:sldChg chg="addSp delSp modSp add mod modAnim">
        <pc:chgData name="Rémi Bourdillon" userId="e603120d-d01e-4b75-a151-92153171ee65" providerId="ADAL" clId="{172488EF-AB1A-4042-99D6-4D32778E1AC9}" dt="2023-05-24T09:08:12.319" v="5461" actId="207"/>
        <pc:sldMkLst>
          <pc:docMk/>
          <pc:sldMk cId="3317466036" sldId="405"/>
        </pc:sldMkLst>
        <pc:spChg chg="add mod">
          <ac:chgData name="Rémi Bourdillon" userId="e603120d-d01e-4b75-a151-92153171ee65" providerId="ADAL" clId="{172488EF-AB1A-4042-99D6-4D32778E1AC9}" dt="2023-05-24T09:06:22.442" v="5443" actId="164"/>
          <ac:spMkLst>
            <pc:docMk/>
            <pc:sldMk cId="3317466036" sldId="405"/>
            <ac:spMk id="2" creationId="{62054B54-998D-8D1F-770C-CA5CB0088E2D}"/>
          </ac:spMkLst>
        </pc:spChg>
        <pc:spChg chg="add mod">
          <ac:chgData name="Rémi Bourdillon" userId="e603120d-d01e-4b75-a151-92153171ee65" providerId="ADAL" clId="{172488EF-AB1A-4042-99D6-4D32778E1AC9}" dt="2023-05-24T09:06:17.688" v="5442" actId="164"/>
          <ac:spMkLst>
            <pc:docMk/>
            <pc:sldMk cId="3317466036" sldId="405"/>
            <ac:spMk id="3" creationId="{5B5ED094-253A-9738-E205-704AC62C61D8}"/>
          </ac:spMkLst>
        </pc:spChg>
        <pc:spChg chg="add del mod">
          <ac:chgData name="Rémi Bourdillon" userId="e603120d-d01e-4b75-a151-92153171ee65" providerId="ADAL" clId="{172488EF-AB1A-4042-99D6-4D32778E1AC9}" dt="2023-05-23T22:55:14.079" v="4122" actId="478"/>
          <ac:spMkLst>
            <pc:docMk/>
            <pc:sldMk cId="3317466036" sldId="405"/>
            <ac:spMk id="4" creationId="{4B38F923-5674-F435-1E78-A50F835AB856}"/>
          </ac:spMkLst>
        </pc:spChg>
        <pc:spChg chg="del">
          <ac:chgData name="Rémi Bourdillon" userId="e603120d-d01e-4b75-a151-92153171ee65" providerId="ADAL" clId="{172488EF-AB1A-4042-99D6-4D32778E1AC9}" dt="2023-05-23T22:52:21.648" v="3978" actId="478"/>
          <ac:spMkLst>
            <pc:docMk/>
            <pc:sldMk cId="3317466036" sldId="405"/>
            <ac:spMk id="5" creationId="{909417EA-0649-DC10-E903-6F298437D2B2}"/>
          </ac:spMkLst>
        </pc:spChg>
        <pc:spChg chg="add mod">
          <ac:chgData name="Rémi Bourdillon" userId="e603120d-d01e-4b75-a151-92153171ee65" providerId="ADAL" clId="{172488EF-AB1A-4042-99D6-4D32778E1AC9}" dt="2023-05-24T09:06:12.838" v="5441" actId="164"/>
          <ac:spMkLst>
            <pc:docMk/>
            <pc:sldMk cId="3317466036" sldId="405"/>
            <ac:spMk id="6" creationId="{C383EBDE-EC7A-A4F9-32F7-CE1D99E86FE3}"/>
          </ac:spMkLst>
        </pc:spChg>
        <pc:spChg chg="mod">
          <ac:chgData name="Rémi Bourdillon" userId="e603120d-d01e-4b75-a151-92153171ee65" providerId="ADAL" clId="{172488EF-AB1A-4042-99D6-4D32778E1AC9}" dt="2023-05-24T09:06:12.838" v="5441" actId="164"/>
          <ac:spMkLst>
            <pc:docMk/>
            <pc:sldMk cId="3317466036" sldId="405"/>
            <ac:spMk id="7" creationId="{813AF145-C98A-E5BE-6234-80F8AECF30D3}"/>
          </ac:spMkLst>
        </pc:spChg>
        <pc:spChg chg="add mod">
          <ac:chgData name="Rémi Bourdillon" userId="e603120d-d01e-4b75-a151-92153171ee65" providerId="ADAL" clId="{172488EF-AB1A-4042-99D6-4D32778E1AC9}" dt="2023-05-24T09:06:17.688" v="5442" actId="164"/>
          <ac:spMkLst>
            <pc:docMk/>
            <pc:sldMk cId="3317466036" sldId="405"/>
            <ac:spMk id="8" creationId="{02AAE214-FE57-4F1B-C15D-9C74F0B64950}"/>
          </ac:spMkLst>
        </pc:spChg>
        <pc:spChg chg="add mod">
          <ac:chgData name="Rémi Bourdillon" userId="e603120d-d01e-4b75-a151-92153171ee65" providerId="ADAL" clId="{172488EF-AB1A-4042-99D6-4D32778E1AC9}" dt="2023-05-24T09:06:22.442" v="5443" actId="164"/>
          <ac:spMkLst>
            <pc:docMk/>
            <pc:sldMk cId="3317466036" sldId="405"/>
            <ac:spMk id="9" creationId="{46C538FA-75B8-1808-56FA-AAF06E0C9F24}"/>
          </ac:spMkLst>
        </pc:spChg>
        <pc:spChg chg="add del mod">
          <ac:chgData name="Rémi Bourdillon" userId="e603120d-d01e-4b75-a151-92153171ee65" providerId="ADAL" clId="{172488EF-AB1A-4042-99D6-4D32778E1AC9}" dt="2023-05-23T23:20:04.443" v="4518" actId="21"/>
          <ac:spMkLst>
            <pc:docMk/>
            <pc:sldMk cId="3317466036" sldId="405"/>
            <ac:spMk id="10" creationId="{CC16615C-3E05-9B08-48FC-F9997BFFC2C6}"/>
          </ac:spMkLst>
        </pc:spChg>
        <pc:spChg chg="mod">
          <ac:chgData name="Rémi Bourdillon" userId="e603120d-d01e-4b75-a151-92153171ee65" providerId="ADAL" clId="{172488EF-AB1A-4042-99D6-4D32778E1AC9}" dt="2023-05-24T09:08:12.319" v="5461" actId="207"/>
          <ac:spMkLst>
            <pc:docMk/>
            <pc:sldMk cId="3317466036" sldId="405"/>
            <ac:spMk id="39" creationId="{2D0FF530-F1A5-4F12-8B4F-B676F826C099}"/>
          </ac:spMkLst>
        </pc:spChg>
        <pc:grpChg chg="add mod">
          <ac:chgData name="Rémi Bourdillon" userId="e603120d-d01e-4b75-a151-92153171ee65" providerId="ADAL" clId="{172488EF-AB1A-4042-99D6-4D32778E1AC9}" dt="2023-05-24T09:06:12.838" v="5441" actId="164"/>
          <ac:grpSpMkLst>
            <pc:docMk/>
            <pc:sldMk cId="3317466036" sldId="405"/>
            <ac:grpSpMk id="11" creationId="{C1F7C2F5-21A8-2EFD-3905-20693A76DF17}"/>
          </ac:grpSpMkLst>
        </pc:grpChg>
        <pc:grpChg chg="add mod">
          <ac:chgData name="Rémi Bourdillon" userId="e603120d-d01e-4b75-a151-92153171ee65" providerId="ADAL" clId="{172488EF-AB1A-4042-99D6-4D32778E1AC9}" dt="2023-05-24T09:06:17.688" v="5442" actId="164"/>
          <ac:grpSpMkLst>
            <pc:docMk/>
            <pc:sldMk cId="3317466036" sldId="405"/>
            <ac:grpSpMk id="12" creationId="{04F224BE-1680-F2E4-B2D1-DB207D31D178}"/>
          </ac:grpSpMkLst>
        </pc:grpChg>
        <pc:grpChg chg="add mod">
          <ac:chgData name="Rémi Bourdillon" userId="e603120d-d01e-4b75-a151-92153171ee65" providerId="ADAL" clId="{172488EF-AB1A-4042-99D6-4D32778E1AC9}" dt="2023-05-24T09:06:22.442" v="5443" actId="164"/>
          <ac:grpSpMkLst>
            <pc:docMk/>
            <pc:sldMk cId="3317466036" sldId="405"/>
            <ac:grpSpMk id="13" creationId="{BEC82193-06DD-2384-7A10-C93E9BD9379F}"/>
          </ac:grpSpMkLst>
        </pc:grpChg>
      </pc:sldChg>
      <pc:sldChg chg="addSp delSp modSp add mod modAnim">
        <pc:chgData name="Rémi Bourdillon" userId="e603120d-d01e-4b75-a151-92153171ee65" providerId="ADAL" clId="{172488EF-AB1A-4042-99D6-4D32778E1AC9}" dt="2023-05-24T09:59:33.078" v="6593"/>
        <pc:sldMkLst>
          <pc:docMk/>
          <pc:sldMk cId="1226809279" sldId="406"/>
        </pc:sldMkLst>
        <pc:spChg chg="add del mod">
          <ac:chgData name="Rémi Bourdillon" userId="e603120d-d01e-4b75-a151-92153171ee65" providerId="ADAL" clId="{172488EF-AB1A-4042-99D6-4D32778E1AC9}" dt="2023-05-23T22:26:02.233" v="3734"/>
          <ac:spMkLst>
            <pc:docMk/>
            <pc:sldMk cId="1226809279" sldId="406"/>
            <ac:spMk id="2" creationId="{B64A759F-F9CF-2A30-0B54-2E4F7951B4A0}"/>
          </ac:spMkLst>
        </pc:spChg>
        <pc:spChg chg="add mod">
          <ac:chgData name="Rémi Bourdillon" userId="e603120d-d01e-4b75-a151-92153171ee65" providerId="ADAL" clId="{172488EF-AB1A-4042-99D6-4D32778E1AC9}" dt="2023-05-24T09:59:24.072" v="6590" actId="164"/>
          <ac:spMkLst>
            <pc:docMk/>
            <pc:sldMk cId="1226809279" sldId="406"/>
            <ac:spMk id="3" creationId="{C6EB3833-3ADC-89EF-9A4E-DC2CD233AAB5}"/>
          </ac:spMkLst>
        </pc:spChg>
        <pc:spChg chg="add del mod">
          <ac:chgData name="Rémi Bourdillon" userId="e603120d-d01e-4b75-a151-92153171ee65" providerId="ADAL" clId="{172488EF-AB1A-4042-99D6-4D32778E1AC9}" dt="2023-05-23T23:12:53.271" v="4375" actId="478"/>
          <ac:spMkLst>
            <pc:docMk/>
            <pc:sldMk cId="1226809279" sldId="406"/>
            <ac:spMk id="4" creationId="{B8B7F551-D5C6-26CB-2527-FEFFDEDBF791}"/>
          </ac:spMkLst>
        </pc:spChg>
        <pc:spChg chg="del">
          <ac:chgData name="Rémi Bourdillon" userId="e603120d-d01e-4b75-a151-92153171ee65" providerId="ADAL" clId="{172488EF-AB1A-4042-99D6-4D32778E1AC9}" dt="2023-05-23T22:26:00.489" v="3732" actId="478"/>
          <ac:spMkLst>
            <pc:docMk/>
            <pc:sldMk cId="1226809279" sldId="406"/>
            <ac:spMk id="5" creationId="{909417EA-0649-DC10-E903-6F298437D2B2}"/>
          </ac:spMkLst>
        </pc:spChg>
        <pc:spChg chg="add del mod">
          <ac:chgData name="Rémi Bourdillon" userId="e603120d-d01e-4b75-a151-92153171ee65" providerId="ADAL" clId="{172488EF-AB1A-4042-99D6-4D32778E1AC9}" dt="2023-05-23T23:12:53.271" v="4375" actId="478"/>
          <ac:spMkLst>
            <pc:docMk/>
            <pc:sldMk cId="1226809279" sldId="406"/>
            <ac:spMk id="6" creationId="{60400CEE-309D-AB64-6C83-7CB1917F1048}"/>
          </ac:spMkLst>
        </pc:spChg>
        <pc:spChg chg="mod">
          <ac:chgData name="Rémi Bourdillon" userId="e603120d-d01e-4b75-a151-92153171ee65" providerId="ADAL" clId="{172488EF-AB1A-4042-99D6-4D32778E1AC9}" dt="2023-05-24T09:59:24.072" v="6590" actId="164"/>
          <ac:spMkLst>
            <pc:docMk/>
            <pc:sldMk cId="1226809279" sldId="406"/>
            <ac:spMk id="7" creationId="{813AF145-C98A-E5BE-6234-80F8AECF30D3}"/>
          </ac:spMkLst>
        </pc:spChg>
        <pc:spChg chg="add mod">
          <ac:chgData name="Rémi Bourdillon" userId="e603120d-d01e-4b75-a151-92153171ee65" providerId="ADAL" clId="{172488EF-AB1A-4042-99D6-4D32778E1AC9}" dt="2023-05-24T09:59:24.072" v="6590" actId="164"/>
          <ac:spMkLst>
            <pc:docMk/>
            <pc:sldMk cId="1226809279" sldId="406"/>
            <ac:spMk id="8" creationId="{360F343F-3D38-02BC-A0DE-6F6B9411BC95}"/>
          </ac:spMkLst>
        </pc:spChg>
        <pc:spChg chg="add del mod">
          <ac:chgData name="Rémi Bourdillon" userId="e603120d-d01e-4b75-a151-92153171ee65" providerId="ADAL" clId="{172488EF-AB1A-4042-99D6-4D32778E1AC9}" dt="2023-05-23T23:12:53.271" v="4375" actId="478"/>
          <ac:spMkLst>
            <pc:docMk/>
            <pc:sldMk cId="1226809279" sldId="406"/>
            <ac:spMk id="9" creationId="{664D1A9E-8FF0-5DCD-FAC7-2198D219FA23}"/>
          </ac:spMkLst>
        </pc:spChg>
        <pc:spChg chg="add del mod">
          <ac:chgData name="Rémi Bourdillon" userId="e603120d-d01e-4b75-a151-92153171ee65" providerId="ADAL" clId="{172488EF-AB1A-4042-99D6-4D32778E1AC9}" dt="2023-05-23T23:12:53.271" v="4375" actId="478"/>
          <ac:spMkLst>
            <pc:docMk/>
            <pc:sldMk cId="1226809279" sldId="406"/>
            <ac:spMk id="10" creationId="{74F31451-1AFD-5722-B244-A66914B431AF}"/>
          </ac:spMkLst>
        </pc:spChg>
        <pc:spChg chg="add mod">
          <ac:chgData name="Rémi Bourdillon" userId="e603120d-d01e-4b75-a151-92153171ee65" providerId="ADAL" clId="{172488EF-AB1A-4042-99D6-4D32778E1AC9}" dt="2023-05-24T09:59:24.072" v="6590" actId="164"/>
          <ac:spMkLst>
            <pc:docMk/>
            <pc:sldMk cId="1226809279" sldId="406"/>
            <ac:spMk id="11" creationId="{097A9EE0-F7EF-8407-9F13-85D50F012013}"/>
          </ac:spMkLst>
        </pc:spChg>
        <pc:spChg chg="add mod">
          <ac:chgData name="Rémi Bourdillon" userId="e603120d-d01e-4b75-a151-92153171ee65" providerId="ADAL" clId="{172488EF-AB1A-4042-99D6-4D32778E1AC9}" dt="2023-05-24T09:59:24.072" v="6590" actId="164"/>
          <ac:spMkLst>
            <pc:docMk/>
            <pc:sldMk cId="1226809279" sldId="406"/>
            <ac:spMk id="12" creationId="{1BC14B1A-E3B7-71D5-2F8B-CB93CE3FBC70}"/>
          </ac:spMkLst>
        </pc:spChg>
        <pc:spChg chg="add mod">
          <ac:chgData name="Rémi Bourdillon" userId="e603120d-d01e-4b75-a151-92153171ee65" providerId="ADAL" clId="{172488EF-AB1A-4042-99D6-4D32778E1AC9}" dt="2023-05-23T22:46:01.973" v="3866"/>
          <ac:spMkLst>
            <pc:docMk/>
            <pc:sldMk cId="1226809279" sldId="406"/>
            <ac:spMk id="13" creationId="{C6EC496C-14E1-21F1-1B3E-8C6A1E12B6DB}"/>
          </ac:spMkLst>
        </pc:spChg>
        <pc:spChg chg="add mod">
          <ac:chgData name="Rémi Bourdillon" userId="e603120d-d01e-4b75-a151-92153171ee65" providerId="ADAL" clId="{172488EF-AB1A-4042-99D6-4D32778E1AC9}" dt="2023-05-23T23:22:28.817" v="4565" actId="1076"/>
          <ac:spMkLst>
            <pc:docMk/>
            <pc:sldMk cId="1226809279" sldId="406"/>
            <ac:spMk id="31" creationId="{0A589693-E531-91DD-C188-1694417ADB4C}"/>
          </ac:spMkLst>
        </pc:spChg>
        <pc:spChg chg="add mod">
          <ac:chgData name="Rémi Bourdillon" userId="e603120d-d01e-4b75-a151-92153171ee65" providerId="ADAL" clId="{172488EF-AB1A-4042-99D6-4D32778E1AC9}" dt="2023-05-24T09:59:24.072" v="6590" actId="164"/>
          <ac:spMkLst>
            <pc:docMk/>
            <pc:sldMk cId="1226809279" sldId="406"/>
            <ac:spMk id="32" creationId="{7D58B767-A01E-7647-DC43-E125DFAF174F}"/>
          </ac:spMkLst>
        </pc:spChg>
        <pc:spChg chg="add mod">
          <ac:chgData name="Rémi Bourdillon" userId="e603120d-d01e-4b75-a151-92153171ee65" providerId="ADAL" clId="{172488EF-AB1A-4042-99D6-4D32778E1AC9}" dt="2023-05-24T09:59:24.072" v="6590" actId="164"/>
          <ac:spMkLst>
            <pc:docMk/>
            <pc:sldMk cId="1226809279" sldId="406"/>
            <ac:spMk id="35" creationId="{9B1C8A71-FC90-6BE1-81FF-34A35FC3F618}"/>
          </ac:spMkLst>
        </pc:spChg>
        <pc:spChg chg="add del mod">
          <ac:chgData name="Rémi Bourdillon" userId="e603120d-d01e-4b75-a151-92153171ee65" providerId="ADAL" clId="{172488EF-AB1A-4042-99D6-4D32778E1AC9}" dt="2023-05-23T23:12:06.829" v="4335" actId="478"/>
          <ac:spMkLst>
            <pc:docMk/>
            <pc:sldMk cId="1226809279" sldId="406"/>
            <ac:spMk id="36" creationId="{1902DE31-A44D-BB76-55E0-F5E3366A930F}"/>
          </ac:spMkLst>
        </pc:spChg>
        <pc:spChg chg="add mod">
          <ac:chgData name="Rémi Bourdillon" userId="e603120d-d01e-4b75-a151-92153171ee65" providerId="ADAL" clId="{172488EF-AB1A-4042-99D6-4D32778E1AC9}" dt="2023-05-24T09:59:24.072" v="6590" actId="164"/>
          <ac:spMkLst>
            <pc:docMk/>
            <pc:sldMk cId="1226809279" sldId="406"/>
            <ac:spMk id="37" creationId="{3A4D4E63-196B-1415-EC31-5427E75E6C95}"/>
          </ac:spMkLst>
        </pc:spChg>
        <pc:spChg chg="add mod">
          <ac:chgData name="Rémi Bourdillon" userId="e603120d-d01e-4b75-a151-92153171ee65" providerId="ADAL" clId="{172488EF-AB1A-4042-99D6-4D32778E1AC9}" dt="2023-05-24T09:59:24.072" v="6590" actId="164"/>
          <ac:spMkLst>
            <pc:docMk/>
            <pc:sldMk cId="1226809279" sldId="406"/>
            <ac:spMk id="38" creationId="{0401AFA0-068D-B10A-E05E-63BCBDAE90D5}"/>
          </ac:spMkLst>
        </pc:spChg>
        <pc:spChg chg="mod">
          <ac:chgData name="Rémi Bourdillon" userId="e603120d-d01e-4b75-a151-92153171ee65" providerId="ADAL" clId="{172488EF-AB1A-4042-99D6-4D32778E1AC9}" dt="2023-05-24T09:08:06.831" v="5459" actId="207"/>
          <ac:spMkLst>
            <pc:docMk/>
            <pc:sldMk cId="1226809279" sldId="406"/>
            <ac:spMk id="39" creationId="{2D0FF530-F1A5-4F12-8B4F-B676F826C099}"/>
          </ac:spMkLst>
        </pc:spChg>
        <pc:spChg chg="add mod">
          <ac:chgData name="Rémi Bourdillon" userId="e603120d-d01e-4b75-a151-92153171ee65" providerId="ADAL" clId="{172488EF-AB1A-4042-99D6-4D32778E1AC9}" dt="2023-05-24T09:59:24.072" v="6590" actId="164"/>
          <ac:spMkLst>
            <pc:docMk/>
            <pc:sldMk cId="1226809279" sldId="406"/>
            <ac:spMk id="40" creationId="{9854A6C6-CE92-5DC3-60AB-DBDD9B6FE14D}"/>
          </ac:spMkLst>
        </pc:spChg>
        <pc:spChg chg="add mod">
          <ac:chgData name="Rémi Bourdillon" userId="e603120d-d01e-4b75-a151-92153171ee65" providerId="ADAL" clId="{172488EF-AB1A-4042-99D6-4D32778E1AC9}" dt="2023-05-24T09:59:24.072" v="6590" actId="164"/>
          <ac:spMkLst>
            <pc:docMk/>
            <pc:sldMk cId="1226809279" sldId="406"/>
            <ac:spMk id="41" creationId="{9621F5C1-3C44-536F-C11C-08439F978367}"/>
          </ac:spMkLst>
        </pc:spChg>
        <pc:spChg chg="add mod">
          <ac:chgData name="Rémi Bourdillon" userId="e603120d-d01e-4b75-a151-92153171ee65" providerId="ADAL" clId="{172488EF-AB1A-4042-99D6-4D32778E1AC9}" dt="2023-05-24T09:59:24.072" v="6590" actId="164"/>
          <ac:spMkLst>
            <pc:docMk/>
            <pc:sldMk cId="1226809279" sldId="406"/>
            <ac:spMk id="42" creationId="{461A700D-D65C-5D42-A220-21D574C65534}"/>
          </ac:spMkLst>
        </pc:spChg>
        <pc:spChg chg="add del mod">
          <ac:chgData name="Rémi Bourdillon" userId="e603120d-d01e-4b75-a151-92153171ee65" providerId="ADAL" clId="{172488EF-AB1A-4042-99D6-4D32778E1AC9}" dt="2023-05-23T23:19:59.088" v="4515" actId="21"/>
          <ac:spMkLst>
            <pc:docMk/>
            <pc:sldMk cId="1226809279" sldId="406"/>
            <ac:spMk id="43" creationId="{F4F5240C-7718-7CC1-785F-AA35827E2C38}"/>
          </ac:spMkLst>
        </pc:spChg>
        <pc:spChg chg="add mod">
          <ac:chgData name="Rémi Bourdillon" userId="e603120d-d01e-4b75-a151-92153171ee65" providerId="ADAL" clId="{172488EF-AB1A-4042-99D6-4D32778E1AC9}" dt="2023-05-24T09:59:24.072" v="6590" actId="164"/>
          <ac:spMkLst>
            <pc:docMk/>
            <pc:sldMk cId="1226809279" sldId="406"/>
            <ac:spMk id="44" creationId="{7B42E442-8DC2-735C-4BE8-1166E0116DF4}"/>
          </ac:spMkLst>
        </pc:spChg>
        <pc:spChg chg="add mod">
          <ac:chgData name="Rémi Bourdillon" userId="e603120d-d01e-4b75-a151-92153171ee65" providerId="ADAL" clId="{172488EF-AB1A-4042-99D6-4D32778E1AC9}" dt="2023-05-24T09:59:24.072" v="6590" actId="164"/>
          <ac:spMkLst>
            <pc:docMk/>
            <pc:sldMk cId="1226809279" sldId="406"/>
            <ac:spMk id="45" creationId="{B73D0299-65F8-3F55-29E4-78531EBD3041}"/>
          </ac:spMkLst>
        </pc:spChg>
        <pc:spChg chg="add mod">
          <ac:chgData name="Rémi Bourdillon" userId="e603120d-d01e-4b75-a151-92153171ee65" providerId="ADAL" clId="{172488EF-AB1A-4042-99D6-4D32778E1AC9}" dt="2023-05-24T09:59:24.072" v="6590" actId="164"/>
          <ac:spMkLst>
            <pc:docMk/>
            <pc:sldMk cId="1226809279" sldId="406"/>
            <ac:spMk id="46" creationId="{FB07D38B-8D1B-BEBD-88B3-A142567FEAA6}"/>
          </ac:spMkLst>
        </pc:spChg>
        <pc:spChg chg="add mod">
          <ac:chgData name="Rémi Bourdillon" userId="e603120d-d01e-4b75-a151-92153171ee65" providerId="ADAL" clId="{172488EF-AB1A-4042-99D6-4D32778E1AC9}" dt="2023-05-24T09:59:24.072" v="6590" actId="164"/>
          <ac:spMkLst>
            <pc:docMk/>
            <pc:sldMk cId="1226809279" sldId="406"/>
            <ac:spMk id="47" creationId="{B73E8B60-1A13-909D-91D0-B6B00B366DCB}"/>
          </ac:spMkLst>
        </pc:spChg>
        <pc:spChg chg="add mod">
          <ac:chgData name="Rémi Bourdillon" userId="e603120d-d01e-4b75-a151-92153171ee65" providerId="ADAL" clId="{172488EF-AB1A-4042-99D6-4D32778E1AC9}" dt="2023-05-24T09:59:24.072" v="6590" actId="164"/>
          <ac:spMkLst>
            <pc:docMk/>
            <pc:sldMk cId="1226809279" sldId="406"/>
            <ac:spMk id="48" creationId="{935E34D8-10B3-0309-912F-303CD8491F3C}"/>
          </ac:spMkLst>
        </pc:spChg>
        <pc:grpChg chg="add del mod">
          <ac:chgData name="Rémi Bourdillon" userId="e603120d-d01e-4b75-a151-92153171ee65" providerId="ADAL" clId="{172488EF-AB1A-4042-99D6-4D32778E1AC9}" dt="2023-05-23T22:48:02.256" v="3896" actId="21"/>
          <ac:grpSpMkLst>
            <pc:docMk/>
            <pc:sldMk cId="1226809279" sldId="406"/>
            <ac:grpSpMk id="14" creationId="{1DBF77E3-DD0D-F000-3500-E8F0998ADF8C}"/>
          </ac:grpSpMkLst>
        </pc:grpChg>
        <pc:grpChg chg="del mod">
          <ac:chgData name="Rémi Bourdillon" userId="e603120d-d01e-4b75-a151-92153171ee65" providerId="ADAL" clId="{172488EF-AB1A-4042-99D6-4D32778E1AC9}" dt="2023-05-23T22:47:55.727" v="3893" actId="21"/>
          <ac:grpSpMkLst>
            <pc:docMk/>
            <pc:sldMk cId="1226809279" sldId="406"/>
            <ac:grpSpMk id="17" creationId="{221E4FFA-3A08-3C3E-E704-983BCD1523BC}"/>
          </ac:grpSpMkLst>
        </pc:grpChg>
        <pc:grpChg chg="del mod">
          <ac:chgData name="Rémi Bourdillon" userId="e603120d-d01e-4b75-a151-92153171ee65" providerId="ADAL" clId="{172488EF-AB1A-4042-99D6-4D32778E1AC9}" dt="2023-05-23T22:47:44.630" v="3887" actId="21"/>
          <ac:grpSpMkLst>
            <pc:docMk/>
            <pc:sldMk cId="1226809279" sldId="406"/>
            <ac:grpSpMk id="19" creationId="{A4D5879D-4903-8A8F-4223-194189FD4BFB}"/>
          </ac:grpSpMkLst>
        </pc:grpChg>
        <pc:grpChg chg="add mod">
          <ac:chgData name="Rémi Bourdillon" userId="e603120d-d01e-4b75-a151-92153171ee65" providerId="ADAL" clId="{172488EF-AB1A-4042-99D6-4D32778E1AC9}" dt="2023-05-24T09:59:24.072" v="6590" actId="164"/>
          <ac:grpSpMkLst>
            <pc:docMk/>
            <pc:sldMk cId="1226809279" sldId="406"/>
            <ac:grpSpMk id="49" creationId="{EA0E8220-6C8D-9413-23FC-662F1CFB63CC}"/>
          </ac:grpSpMkLst>
        </pc:grpChg>
        <pc:picChg chg="mod topLvl">
          <ac:chgData name="Rémi Bourdillon" userId="e603120d-d01e-4b75-a151-92153171ee65" providerId="ADAL" clId="{172488EF-AB1A-4042-99D6-4D32778E1AC9}" dt="2023-05-24T09:59:24.072" v="6590" actId="164"/>
          <ac:picMkLst>
            <pc:docMk/>
            <pc:sldMk cId="1226809279" sldId="406"/>
            <ac:picMk id="15" creationId="{1AF235C5-780E-FCDD-F40E-40CF43AE0CCD}"/>
          </ac:picMkLst>
        </pc:picChg>
        <pc:picChg chg="del mod topLvl">
          <ac:chgData name="Rémi Bourdillon" userId="e603120d-d01e-4b75-a151-92153171ee65" providerId="ADAL" clId="{172488EF-AB1A-4042-99D6-4D32778E1AC9}" dt="2023-05-23T22:48:02.256" v="3896" actId="21"/>
          <ac:picMkLst>
            <pc:docMk/>
            <pc:sldMk cId="1226809279" sldId="406"/>
            <ac:picMk id="16" creationId="{DBC98390-F293-3AB2-24D2-2A803A8CB7FE}"/>
          </ac:picMkLst>
        </pc:picChg>
        <pc:picChg chg="del mod">
          <ac:chgData name="Rémi Bourdillon" userId="e603120d-d01e-4b75-a151-92153171ee65" providerId="ADAL" clId="{172488EF-AB1A-4042-99D6-4D32778E1AC9}" dt="2023-05-23T22:47:36.107" v="3883" actId="21"/>
          <ac:picMkLst>
            <pc:docMk/>
            <pc:sldMk cId="1226809279" sldId="406"/>
            <ac:picMk id="18" creationId="{763A3194-7C54-0E43-755D-204766379FFC}"/>
          </ac:picMkLst>
        </pc:picChg>
        <pc:picChg chg="del mod">
          <ac:chgData name="Rémi Bourdillon" userId="e603120d-d01e-4b75-a151-92153171ee65" providerId="ADAL" clId="{172488EF-AB1A-4042-99D6-4D32778E1AC9}" dt="2023-05-23T22:47:44.630" v="3887" actId="21"/>
          <ac:picMkLst>
            <pc:docMk/>
            <pc:sldMk cId="1226809279" sldId="406"/>
            <ac:picMk id="20" creationId="{01E5A2DC-A18A-1236-02FB-3FE835EDD81B}"/>
          </ac:picMkLst>
        </pc:picChg>
        <pc:picChg chg="del mod">
          <ac:chgData name="Rémi Bourdillon" userId="e603120d-d01e-4b75-a151-92153171ee65" providerId="ADAL" clId="{172488EF-AB1A-4042-99D6-4D32778E1AC9}" dt="2023-05-23T22:47:44.630" v="3887" actId="21"/>
          <ac:picMkLst>
            <pc:docMk/>
            <pc:sldMk cId="1226809279" sldId="406"/>
            <ac:picMk id="21" creationId="{CA5790F4-A039-0E08-01CA-E8F46F433E45}"/>
          </ac:picMkLst>
        </pc:picChg>
        <pc:picChg chg="del mod">
          <ac:chgData name="Rémi Bourdillon" userId="e603120d-d01e-4b75-a151-92153171ee65" providerId="ADAL" clId="{172488EF-AB1A-4042-99D6-4D32778E1AC9}" dt="2023-05-23T22:47:55.727" v="3893" actId="21"/>
          <ac:picMkLst>
            <pc:docMk/>
            <pc:sldMk cId="1226809279" sldId="406"/>
            <ac:picMk id="22" creationId="{773E73A8-A3B6-B823-A3C4-8999847035AD}"/>
          </ac:picMkLst>
        </pc:picChg>
        <pc:picChg chg="del mod">
          <ac:chgData name="Rémi Bourdillon" userId="e603120d-d01e-4b75-a151-92153171ee65" providerId="ADAL" clId="{172488EF-AB1A-4042-99D6-4D32778E1AC9}" dt="2023-05-23T22:47:55.727" v="3893" actId="21"/>
          <ac:picMkLst>
            <pc:docMk/>
            <pc:sldMk cId="1226809279" sldId="406"/>
            <ac:picMk id="23" creationId="{74647743-EE39-94C6-E0DA-877096446F77}"/>
          </ac:picMkLst>
        </pc:picChg>
        <pc:picChg chg="add mod">
          <ac:chgData name="Rémi Bourdillon" userId="e603120d-d01e-4b75-a151-92153171ee65" providerId="ADAL" clId="{172488EF-AB1A-4042-99D6-4D32778E1AC9}" dt="2023-05-24T09:59:24.072" v="6590" actId="164"/>
          <ac:picMkLst>
            <pc:docMk/>
            <pc:sldMk cId="1226809279" sldId="406"/>
            <ac:picMk id="24" creationId="{F8E7EA65-0D1C-E57B-2685-3D2AE03EBFAE}"/>
          </ac:picMkLst>
        </pc:picChg>
        <pc:picChg chg="add mod">
          <ac:chgData name="Rémi Bourdillon" userId="e603120d-d01e-4b75-a151-92153171ee65" providerId="ADAL" clId="{172488EF-AB1A-4042-99D6-4D32778E1AC9}" dt="2023-05-24T09:59:24.072" v="6590" actId="164"/>
          <ac:picMkLst>
            <pc:docMk/>
            <pc:sldMk cId="1226809279" sldId="406"/>
            <ac:picMk id="25" creationId="{DA4E87A3-C88C-8BFC-DAE5-895775D9E47B}"/>
          </ac:picMkLst>
        </pc:picChg>
        <pc:picChg chg="add mod">
          <ac:chgData name="Rémi Bourdillon" userId="e603120d-d01e-4b75-a151-92153171ee65" providerId="ADAL" clId="{172488EF-AB1A-4042-99D6-4D32778E1AC9}" dt="2023-05-24T09:59:24.072" v="6590" actId="164"/>
          <ac:picMkLst>
            <pc:docMk/>
            <pc:sldMk cId="1226809279" sldId="406"/>
            <ac:picMk id="26" creationId="{DC2BBEF8-3D83-D253-B3A8-AF9B71CB4860}"/>
          </ac:picMkLst>
        </pc:picChg>
        <pc:picChg chg="add del mod">
          <ac:chgData name="Rémi Bourdillon" userId="e603120d-d01e-4b75-a151-92153171ee65" providerId="ADAL" clId="{172488EF-AB1A-4042-99D6-4D32778E1AC9}" dt="2023-05-23T22:50:51.825" v="3923" actId="478"/>
          <ac:picMkLst>
            <pc:docMk/>
            <pc:sldMk cId="1226809279" sldId="406"/>
            <ac:picMk id="27" creationId="{63B4418E-B178-CE22-DC3E-5ECC226D1BC2}"/>
          </ac:picMkLst>
        </pc:picChg>
        <pc:picChg chg="add del mod">
          <ac:chgData name="Rémi Bourdillon" userId="e603120d-d01e-4b75-a151-92153171ee65" providerId="ADAL" clId="{172488EF-AB1A-4042-99D6-4D32778E1AC9}" dt="2023-05-23T22:50:51.825" v="3923" actId="478"/>
          <ac:picMkLst>
            <pc:docMk/>
            <pc:sldMk cId="1226809279" sldId="406"/>
            <ac:picMk id="28" creationId="{F62294D1-DC14-6014-A1BE-F3B38D9A1216}"/>
          </ac:picMkLst>
        </pc:picChg>
        <pc:picChg chg="add mod">
          <ac:chgData name="Rémi Bourdillon" userId="e603120d-d01e-4b75-a151-92153171ee65" providerId="ADAL" clId="{172488EF-AB1A-4042-99D6-4D32778E1AC9}" dt="2023-05-24T09:59:24.072" v="6590" actId="164"/>
          <ac:picMkLst>
            <pc:docMk/>
            <pc:sldMk cId="1226809279" sldId="406"/>
            <ac:picMk id="29" creationId="{0CA2C329-2251-EB20-DFA5-BDED7D2046BA}"/>
          </ac:picMkLst>
        </pc:picChg>
        <pc:picChg chg="add mod">
          <ac:chgData name="Rémi Bourdillon" userId="e603120d-d01e-4b75-a151-92153171ee65" providerId="ADAL" clId="{172488EF-AB1A-4042-99D6-4D32778E1AC9}" dt="2023-05-24T09:59:24.072" v="6590" actId="164"/>
          <ac:picMkLst>
            <pc:docMk/>
            <pc:sldMk cId="1226809279" sldId="406"/>
            <ac:picMk id="30" creationId="{A54AD8AA-0491-D405-E1F9-6159BFF963BF}"/>
          </ac:picMkLst>
        </pc:picChg>
        <pc:picChg chg="add mod">
          <ac:chgData name="Rémi Bourdillon" userId="e603120d-d01e-4b75-a151-92153171ee65" providerId="ADAL" clId="{172488EF-AB1A-4042-99D6-4D32778E1AC9}" dt="2023-05-24T09:59:24.072" v="6590" actId="164"/>
          <ac:picMkLst>
            <pc:docMk/>
            <pc:sldMk cId="1226809279" sldId="406"/>
            <ac:picMk id="33" creationId="{22016DB6-38C0-C9E5-03CC-F051E1AB4A2B}"/>
          </ac:picMkLst>
        </pc:picChg>
        <pc:picChg chg="add mod">
          <ac:chgData name="Rémi Bourdillon" userId="e603120d-d01e-4b75-a151-92153171ee65" providerId="ADAL" clId="{172488EF-AB1A-4042-99D6-4D32778E1AC9}" dt="2023-05-24T09:59:24.072" v="6590" actId="164"/>
          <ac:picMkLst>
            <pc:docMk/>
            <pc:sldMk cId="1226809279" sldId="406"/>
            <ac:picMk id="34" creationId="{11EB8F62-D0CB-DF37-2DCB-E3E88A6873A0}"/>
          </ac:picMkLst>
        </pc:picChg>
        <pc:picChg chg="add del">
          <ac:chgData name="Rémi Bourdillon" userId="e603120d-d01e-4b75-a151-92153171ee65" providerId="ADAL" clId="{172488EF-AB1A-4042-99D6-4D32778E1AC9}" dt="2023-05-23T23:17:51.333" v="4473"/>
          <ac:picMkLst>
            <pc:docMk/>
            <pc:sldMk cId="1226809279" sldId="406"/>
            <ac:picMk id="1026" creationId="{C6E52373-3BD7-2E4D-B1D2-4419597FD758}"/>
          </ac:picMkLst>
        </pc:picChg>
        <pc:picChg chg="add del mod">
          <ac:chgData name="Rémi Bourdillon" userId="e603120d-d01e-4b75-a151-92153171ee65" providerId="ADAL" clId="{172488EF-AB1A-4042-99D6-4D32778E1AC9}" dt="2023-05-23T23:18:28.811" v="4476"/>
          <ac:picMkLst>
            <pc:docMk/>
            <pc:sldMk cId="1226809279" sldId="406"/>
            <ac:picMk id="1028" creationId="{9C94326C-0053-3EF1-451A-A70ADE69EE70}"/>
          </ac:picMkLst>
        </pc:picChg>
      </pc:sldChg>
      <pc:sldChg chg="addSp delSp modSp add mod">
        <pc:chgData name="Rémi Bourdillon" userId="e603120d-d01e-4b75-a151-92153171ee65" providerId="ADAL" clId="{172488EF-AB1A-4042-99D6-4D32778E1AC9}" dt="2023-05-24T09:17:57.010" v="5861" actId="207"/>
        <pc:sldMkLst>
          <pc:docMk/>
          <pc:sldMk cId="315711696" sldId="407"/>
        </pc:sldMkLst>
        <pc:spChg chg="del">
          <ac:chgData name="Rémi Bourdillon" userId="e603120d-d01e-4b75-a151-92153171ee65" providerId="ADAL" clId="{172488EF-AB1A-4042-99D6-4D32778E1AC9}" dt="2023-05-23T23:01:00.744" v="4203" actId="478"/>
          <ac:spMkLst>
            <pc:docMk/>
            <pc:sldMk cId="315711696" sldId="407"/>
            <ac:spMk id="2" creationId="{62054B54-998D-8D1F-770C-CA5CB0088E2D}"/>
          </ac:spMkLst>
        </pc:spChg>
        <pc:spChg chg="del">
          <ac:chgData name="Rémi Bourdillon" userId="e603120d-d01e-4b75-a151-92153171ee65" providerId="ADAL" clId="{172488EF-AB1A-4042-99D6-4D32778E1AC9}" dt="2023-05-23T23:01:00.744" v="4203" actId="478"/>
          <ac:spMkLst>
            <pc:docMk/>
            <pc:sldMk cId="315711696" sldId="407"/>
            <ac:spMk id="3" creationId="{5B5ED094-253A-9738-E205-704AC62C61D8}"/>
          </ac:spMkLst>
        </pc:spChg>
        <pc:spChg chg="add mod">
          <ac:chgData name="Rémi Bourdillon" userId="e603120d-d01e-4b75-a151-92153171ee65" providerId="ADAL" clId="{172488EF-AB1A-4042-99D6-4D32778E1AC9}" dt="2023-05-24T09:14:48.568" v="5561" actId="1076"/>
          <ac:spMkLst>
            <pc:docMk/>
            <pc:sldMk cId="315711696" sldId="407"/>
            <ac:spMk id="4" creationId="{11636E7D-45F9-C6AF-88B6-B9687A5D54B7}"/>
          </ac:spMkLst>
        </pc:spChg>
        <pc:spChg chg="add mod">
          <ac:chgData name="Rémi Bourdillon" userId="e603120d-d01e-4b75-a151-92153171ee65" providerId="ADAL" clId="{172488EF-AB1A-4042-99D6-4D32778E1AC9}" dt="2023-05-24T09:14:48.568" v="5561" actId="1076"/>
          <ac:spMkLst>
            <pc:docMk/>
            <pc:sldMk cId="315711696" sldId="407"/>
            <ac:spMk id="5" creationId="{AE2200FB-33DE-6B70-4BAF-A2AB60E55266}"/>
          </ac:spMkLst>
        </pc:spChg>
        <pc:spChg chg="del">
          <ac:chgData name="Rémi Bourdillon" userId="e603120d-d01e-4b75-a151-92153171ee65" providerId="ADAL" clId="{172488EF-AB1A-4042-99D6-4D32778E1AC9}" dt="2023-05-23T23:01:00.744" v="4203" actId="478"/>
          <ac:spMkLst>
            <pc:docMk/>
            <pc:sldMk cId="315711696" sldId="407"/>
            <ac:spMk id="6" creationId="{C383EBDE-EC7A-A4F9-32F7-CE1D99E86FE3}"/>
          </ac:spMkLst>
        </pc:spChg>
        <pc:spChg chg="del">
          <ac:chgData name="Rémi Bourdillon" userId="e603120d-d01e-4b75-a151-92153171ee65" providerId="ADAL" clId="{172488EF-AB1A-4042-99D6-4D32778E1AC9}" dt="2023-05-23T23:01:00.744" v="4203" actId="478"/>
          <ac:spMkLst>
            <pc:docMk/>
            <pc:sldMk cId="315711696" sldId="407"/>
            <ac:spMk id="7" creationId="{813AF145-C98A-E5BE-6234-80F8AECF30D3}"/>
          </ac:spMkLst>
        </pc:spChg>
        <pc:spChg chg="del">
          <ac:chgData name="Rémi Bourdillon" userId="e603120d-d01e-4b75-a151-92153171ee65" providerId="ADAL" clId="{172488EF-AB1A-4042-99D6-4D32778E1AC9}" dt="2023-05-23T23:01:00.744" v="4203" actId="478"/>
          <ac:spMkLst>
            <pc:docMk/>
            <pc:sldMk cId="315711696" sldId="407"/>
            <ac:spMk id="8" creationId="{02AAE214-FE57-4F1B-C15D-9C74F0B64950}"/>
          </ac:spMkLst>
        </pc:spChg>
        <pc:spChg chg="del">
          <ac:chgData name="Rémi Bourdillon" userId="e603120d-d01e-4b75-a151-92153171ee65" providerId="ADAL" clId="{172488EF-AB1A-4042-99D6-4D32778E1AC9}" dt="2023-05-23T23:01:00.744" v="4203" actId="478"/>
          <ac:spMkLst>
            <pc:docMk/>
            <pc:sldMk cId="315711696" sldId="407"/>
            <ac:spMk id="9" creationId="{46C538FA-75B8-1808-56FA-AAF06E0C9F24}"/>
          </ac:spMkLst>
        </pc:spChg>
        <pc:spChg chg="mod">
          <ac:chgData name="Rémi Bourdillon" userId="e603120d-d01e-4b75-a151-92153171ee65" providerId="ADAL" clId="{172488EF-AB1A-4042-99D6-4D32778E1AC9}" dt="2023-05-24T07:35:14.405" v="5040"/>
          <ac:spMkLst>
            <pc:docMk/>
            <pc:sldMk cId="315711696" sldId="407"/>
            <ac:spMk id="12" creationId="{1F87B5FB-5CDF-6CA5-8FD1-EA4318B4AEE8}"/>
          </ac:spMkLst>
        </pc:spChg>
        <pc:spChg chg="mod">
          <ac:chgData name="Rémi Bourdillon" userId="e603120d-d01e-4b75-a151-92153171ee65" providerId="ADAL" clId="{172488EF-AB1A-4042-99D6-4D32778E1AC9}" dt="2023-05-24T09:12:24.269" v="5488" actId="20577"/>
          <ac:spMkLst>
            <pc:docMk/>
            <pc:sldMk cId="315711696" sldId="407"/>
            <ac:spMk id="17" creationId="{6D63287D-0B4D-118D-B8CC-5643E98607A3}"/>
          </ac:spMkLst>
        </pc:spChg>
        <pc:spChg chg="add mod">
          <ac:chgData name="Rémi Bourdillon" userId="e603120d-d01e-4b75-a151-92153171ee65" providerId="ADAL" clId="{172488EF-AB1A-4042-99D6-4D32778E1AC9}" dt="2023-05-24T09:14:48.568" v="5561" actId="1076"/>
          <ac:spMkLst>
            <pc:docMk/>
            <pc:sldMk cId="315711696" sldId="407"/>
            <ac:spMk id="18" creationId="{86D35DF6-9019-A2F4-4F2D-B0F33B78E445}"/>
          </ac:spMkLst>
        </pc:spChg>
        <pc:spChg chg="mod">
          <ac:chgData name="Rémi Bourdillon" userId="e603120d-d01e-4b75-a151-92153171ee65" providerId="ADAL" clId="{172488EF-AB1A-4042-99D6-4D32778E1AC9}" dt="2023-05-24T09:13:42.455" v="5546" actId="571"/>
          <ac:spMkLst>
            <pc:docMk/>
            <pc:sldMk cId="315711696" sldId="407"/>
            <ac:spMk id="21" creationId="{9FC3224D-AF63-8A2A-8840-895FEC3C4F1C}"/>
          </ac:spMkLst>
        </pc:spChg>
        <pc:spChg chg="add mod">
          <ac:chgData name="Rémi Bourdillon" userId="e603120d-d01e-4b75-a151-92153171ee65" providerId="ADAL" clId="{172488EF-AB1A-4042-99D6-4D32778E1AC9}" dt="2023-05-24T09:17:57.010" v="5861" actId="207"/>
          <ac:spMkLst>
            <pc:docMk/>
            <pc:sldMk cId="315711696" sldId="407"/>
            <ac:spMk id="24" creationId="{4A391910-B625-E6F6-065D-651F482D01DC}"/>
          </ac:spMkLst>
        </pc:spChg>
        <pc:spChg chg="add mod">
          <ac:chgData name="Rémi Bourdillon" userId="e603120d-d01e-4b75-a151-92153171ee65" providerId="ADAL" clId="{172488EF-AB1A-4042-99D6-4D32778E1AC9}" dt="2023-05-24T09:17:52.273" v="5859" actId="208"/>
          <ac:spMkLst>
            <pc:docMk/>
            <pc:sldMk cId="315711696" sldId="407"/>
            <ac:spMk id="25" creationId="{564D1BE4-BC35-ABF3-C5E5-50DAB170FD7E}"/>
          </ac:spMkLst>
        </pc:spChg>
        <pc:spChg chg="mod">
          <ac:chgData name="Rémi Bourdillon" userId="e603120d-d01e-4b75-a151-92153171ee65" providerId="ADAL" clId="{172488EF-AB1A-4042-99D6-4D32778E1AC9}" dt="2023-05-24T09:08:17.901" v="5464" actId="6549"/>
          <ac:spMkLst>
            <pc:docMk/>
            <pc:sldMk cId="315711696" sldId="407"/>
            <ac:spMk id="39" creationId="{2D0FF530-F1A5-4F12-8B4F-B676F826C099}"/>
          </ac:spMkLst>
        </pc:spChg>
        <pc:grpChg chg="add mod">
          <ac:chgData name="Rémi Bourdillon" userId="e603120d-d01e-4b75-a151-92153171ee65" providerId="ADAL" clId="{172488EF-AB1A-4042-99D6-4D32778E1AC9}" dt="2023-05-24T09:14:48.568" v="5561" actId="1076"/>
          <ac:grpSpMkLst>
            <pc:docMk/>
            <pc:sldMk cId="315711696" sldId="407"/>
            <ac:grpSpMk id="10" creationId="{FA75D5C4-A1BB-4CCF-C28E-EC58943F4D62}"/>
          </ac:grpSpMkLst>
        </pc:grpChg>
        <pc:grpChg chg="add mod">
          <ac:chgData name="Rémi Bourdillon" userId="e603120d-d01e-4b75-a151-92153171ee65" providerId="ADAL" clId="{172488EF-AB1A-4042-99D6-4D32778E1AC9}" dt="2023-05-24T09:14:48.568" v="5561" actId="1076"/>
          <ac:grpSpMkLst>
            <pc:docMk/>
            <pc:sldMk cId="315711696" sldId="407"/>
            <ac:grpSpMk id="15" creationId="{0C491AE7-C675-6941-DD79-F8F53A24BFA4}"/>
          </ac:grpSpMkLst>
        </pc:grpChg>
        <pc:grpChg chg="add del mod">
          <ac:chgData name="Rémi Bourdillon" userId="e603120d-d01e-4b75-a151-92153171ee65" providerId="ADAL" clId="{172488EF-AB1A-4042-99D6-4D32778E1AC9}" dt="2023-05-24T09:13:42.455" v="5546" actId="571"/>
          <ac:grpSpMkLst>
            <pc:docMk/>
            <pc:sldMk cId="315711696" sldId="407"/>
            <ac:grpSpMk id="19" creationId="{29F23891-77A5-F630-E95C-A419A2ECED33}"/>
          </ac:grpSpMkLst>
        </pc:grpChg>
        <pc:graphicFrameChg chg="add del mod modGraphic">
          <ac:chgData name="Rémi Bourdillon" userId="e603120d-d01e-4b75-a151-92153171ee65" providerId="ADAL" clId="{172488EF-AB1A-4042-99D6-4D32778E1AC9}" dt="2023-05-24T09:08:26.157" v="5466" actId="478"/>
          <ac:graphicFrameMkLst>
            <pc:docMk/>
            <pc:sldMk cId="315711696" sldId="407"/>
            <ac:graphicFrameMk id="14" creationId="{63B986E2-9F62-C9CB-7FBC-F6CC9DAC3EFE}"/>
          </ac:graphicFrameMkLst>
        </pc:graphicFrameChg>
        <pc:graphicFrameChg chg="add mod modGraphic">
          <ac:chgData name="Rémi Bourdillon" userId="e603120d-d01e-4b75-a151-92153171ee65" providerId="ADAL" clId="{172488EF-AB1A-4042-99D6-4D32778E1AC9}" dt="2023-05-24T09:14:48.568" v="5561" actId="1076"/>
          <ac:graphicFrameMkLst>
            <pc:docMk/>
            <pc:sldMk cId="315711696" sldId="407"/>
            <ac:graphicFrameMk id="23" creationId="{0D7035A1-B41D-C5FE-C488-0A3BB6E2B2B7}"/>
          </ac:graphicFrameMkLst>
        </pc:graphicFrameChg>
        <pc:picChg chg="mod">
          <ac:chgData name="Rémi Bourdillon" userId="e603120d-d01e-4b75-a151-92153171ee65" providerId="ADAL" clId="{172488EF-AB1A-4042-99D6-4D32778E1AC9}" dt="2023-05-24T07:35:14.405" v="5040"/>
          <ac:picMkLst>
            <pc:docMk/>
            <pc:sldMk cId="315711696" sldId="407"/>
            <ac:picMk id="11" creationId="{17B0EAD6-39B2-6696-AFB2-4DED4448BD4B}"/>
          </ac:picMkLst>
        </pc:picChg>
        <pc:picChg chg="mod">
          <ac:chgData name="Rémi Bourdillon" userId="e603120d-d01e-4b75-a151-92153171ee65" providerId="ADAL" clId="{172488EF-AB1A-4042-99D6-4D32778E1AC9}" dt="2023-05-24T09:12:06.816" v="5467" actId="571"/>
          <ac:picMkLst>
            <pc:docMk/>
            <pc:sldMk cId="315711696" sldId="407"/>
            <ac:picMk id="16" creationId="{8899047B-47AB-0610-BD7F-DD4936BB1C8E}"/>
          </ac:picMkLst>
        </pc:picChg>
        <pc:picChg chg="mod">
          <ac:chgData name="Rémi Bourdillon" userId="e603120d-d01e-4b75-a151-92153171ee65" providerId="ADAL" clId="{172488EF-AB1A-4042-99D6-4D32778E1AC9}" dt="2023-05-24T09:13:42.455" v="5546" actId="571"/>
          <ac:picMkLst>
            <pc:docMk/>
            <pc:sldMk cId="315711696" sldId="407"/>
            <ac:picMk id="20" creationId="{97190C34-7B4B-CCCD-0872-C53F9B623BE3}"/>
          </ac:picMkLst>
        </pc:picChg>
      </pc:sldChg>
      <pc:sldChg chg="addSp delSp modSp add del mod">
        <pc:chgData name="Rémi Bourdillon" userId="e603120d-d01e-4b75-a151-92153171ee65" providerId="ADAL" clId="{172488EF-AB1A-4042-99D6-4D32778E1AC9}" dt="2023-05-24T07:35:24.014" v="5045" actId="47"/>
        <pc:sldMkLst>
          <pc:docMk/>
          <pc:sldMk cId="3525634051" sldId="408"/>
        </pc:sldMkLst>
        <pc:spChg chg="del">
          <ac:chgData name="Rémi Bourdillon" userId="e603120d-d01e-4b75-a151-92153171ee65" providerId="ADAL" clId="{172488EF-AB1A-4042-99D6-4D32778E1AC9}" dt="2023-05-24T07:31:01.475" v="5020" actId="478"/>
          <ac:spMkLst>
            <pc:docMk/>
            <pc:sldMk cId="3525634051" sldId="408"/>
            <ac:spMk id="2" creationId="{0E43033E-E2D1-8531-FC0A-29BD401A9DBB}"/>
          </ac:spMkLst>
        </pc:spChg>
        <pc:spChg chg="del">
          <ac:chgData name="Rémi Bourdillon" userId="e603120d-d01e-4b75-a151-92153171ee65" providerId="ADAL" clId="{172488EF-AB1A-4042-99D6-4D32778E1AC9}" dt="2023-05-24T07:31:01.475" v="5020" actId="478"/>
          <ac:spMkLst>
            <pc:docMk/>
            <pc:sldMk cId="3525634051" sldId="408"/>
            <ac:spMk id="3" creationId="{4892CD13-02EC-DE5A-04F9-80276E9A4C7F}"/>
          </ac:spMkLst>
        </pc:spChg>
        <pc:spChg chg="del">
          <ac:chgData name="Rémi Bourdillon" userId="e603120d-d01e-4b75-a151-92153171ee65" providerId="ADAL" clId="{172488EF-AB1A-4042-99D6-4D32778E1AC9}" dt="2023-05-24T07:31:01.475" v="5020" actId="478"/>
          <ac:spMkLst>
            <pc:docMk/>
            <pc:sldMk cId="3525634051" sldId="408"/>
            <ac:spMk id="4" creationId="{55F76B59-80AE-7127-CB59-9171136EBF5F}"/>
          </ac:spMkLst>
        </pc:spChg>
        <pc:spChg chg="del">
          <ac:chgData name="Rémi Bourdillon" userId="e603120d-d01e-4b75-a151-92153171ee65" providerId="ADAL" clId="{172488EF-AB1A-4042-99D6-4D32778E1AC9}" dt="2023-05-24T07:31:01.475" v="5020" actId="478"/>
          <ac:spMkLst>
            <pc:docMk/>
            <pc:sldMk cId="3525634051" sldId="408"/>
            <ac:spMk id="6" creationId="{330F053F-68D2-020A-0A98-15E2803C6211}"/>
          </ac:spMkLst>
        </pc:spChg>
        <pc:spChg chg="add del">
          <ac:chgData name="Rémi Bourdillon" userId="e603120d-d01e-4b75-a151-92153171ee65" providerId="ADAL" clId="{172488EF-AB1A-4042-99D6-4D32778E1AC9}" dt="2023-05-24T07:34:44.989" v="5037" actId="478"/>
          <ac:spMkLst>
            <pc:docMk/>
            <pc:sldMk cId="3525634051" sldId="408"/>
            <ac:spMk id="7" creationId="{69CBF403-86D3-F2DA-72E8-DC929C425F2A}"/>
          </ac:spMkLst>
        </pc:spChg>
        <pc:spChg chg="del">
          <ac:chgData name="Rémi Bourdillon" userId="e603120d-d01e-4b75-a151-92153171ee65" providerId="ADAL" clId="{172488EF-AB1A-4042-99D6-4D32778E1AC9}" dt="2023-05-24T07:31:01.475" v="5020" actId="478"/>
          <ac:spMkLst>
            <pc:docMk/>
            <pc:sldMk cId="3525634051" sldId="408"/>
            <ac:spMk id="8" creationId="{9FA4AA4F-AEA8-574B-1A16-A89AE5756BC3}"/>
          </ac:spMkLst>
        </pc:spChg>
        <pc:spChg chg="del">
          <ac:chgData name="Rémi Bourdillon" userId="e603120d-d01e-4b75-a151-92153171ee65" providerId="ADAL" clId="{172488EF-AB1A-4042-99D6-4D32778E1AC9}" dt="2023-05-24T07:31:01.475" v="5020" actId="478"/>
          <ac:spMkLst>
            <pc:docMk/>
            <pc:sldMk cId="3525634051" sldId="408"/>
            <ac:spMk id="9" creationId="{76EC3BCE-EF5A-FE8C-2B17-83851233E3A1}"/>
          </ac:spMkLst>
        </pc:spChg>
        <pc:spChg chg="del">
          <ac:chgData name="Rémi Bourdillon" userId="e603120d-d01e-4b75-a151-92153171ee65" providerId="ADAL" clId="{172488EF-AB1A-4042-99D6-4D32778E1AC9}" dt="2023-05-24T07:31:01.475" v="5020" actId="478"/>
          <ac:spMkLst>
            <pc:docMk/>
            <pc:sldMk cId="3525634051" sldId="408"/>
            <ac:spMk id="10" creationId="{B14DBD6D-0F78-D3A0-2D1C-9EB47305E77A}"/>
          </ac:spMkLst>
        </pc:spChg>
        <pc:spChg chg="del">
          <ac:chgData name="Rémi Bourdillon" userId="e603120d-d01e-4b75-a151-92153171ee65" providerId="ADAL" clId="{172488EF-AB1A-4042-99D6-4D32778E1AC9}" dt="2023-05-24T07:31:01.475" v="5020" actId="478"/>
          <ac:spMkLst>
            <pc:docMk/>
            <pc:sldMk cId="3525634051" sldId="408"/>
            <ac:spMk id="11" creationId="{28F91ADF-CAA5-C891-4AE9-76A4A3B5D89B}"/>
          </ac:spMkLst>
        </pc:spChg>
        <pc:spChg chg="del">
          <ac:chgData name="Rémi Bourdillon" userId="e603120d-d01e-4b75-a151-92153171ee65" providerId="ADAL" clId="{172488EF-AB1A-4042-99D6-4D32778E1AC9}" dt="2023-05-24T07:31:01.475" v="5020" actId="478"/>
          <ac:spMkLst>
            <pc:docMk/>
            <pc:sldMk cId="3525634051" sldId="408"/>
            <ac:spMk id="14" creationId="{FE3ED68C-3CDC-8AA6-A6E8-4DF1EA7756DA}"/>
          </ac:spMkLst>
        </pc:spChg>
        <pc:spChg chg="del">
          <ac:chgData name="Rémi Bourdillon" userId="e603120d-d01e-4b75-a151-92153171ee65" providerId="ADAL" clId="{172488EF-AB1A-4042-99D6-4D32778E1AC9}" dt="2023-05-24T07:31:01.475" v="5020" actId="478"/>
          <ac:spMkLst>
            <pc:docMk/>
            <pc:sldMk cId="3525634051" sldId="408"/>
            <ac:spMk id="15" creationId="{A1C6A82B-95C9-D944-873E-60C92694FAF1}"/>
          </ac:spMkLst>
        </pc:spChg>
        <pc:spChg chg="del">
          <ac:chgData name="Rémi Bourdillon" userId="e603120d-d01e-4b75-a151-92153171ee65" providerId="ADAL" clId="{172488EF-AB1A-4042-99D6-4D32778E1AC9}" dt="2023-05-24T07:31:01.475" v="5020" actId="478"/>
          <ac:spMkLst>
            <pc:docMk/>
            <pc:sldMk cId="3525634051" sldId="408"/>
            <ac:spMk id="16" creationId="{B54B5597-A6C7-941F-6071-7355ED51A7B1}"/>
          </ac:spMkLst>
        </pc:spChg>
        <pc:spChg chg="del">
          <ac:chgData name="Rémi Bourdillon" userId="e603120d-d01e-4b75-a151-92153171ee65" providerId="ADAL" clId="{172488EF-AB1A-4042-99D6-4D32778E1AC9}" dt="2023-05-24T07:31:01.475" v="5020" actId="478"/>
          <ac:spMkLst>
            <pc:docMk/>
            <pc:sldMk cId="3525634051" sldId="408"/>
            <ac:spMk id="17" creationId="{2DC15C76-2D0A-0069-7AB3-03485318BC16}"/>
          </ac:spMkLst>
        </pc:spChg>
        <pc:spChg chg="del">
          <ac:chgData name="Rémi Bourdillon" userId="e603120d-d01e-4b75-a151-92153171ee65" providerId="ADAL" clId="{172488EF-AB1A-4042-99D6-4D32778E1AC9}" dt="2023-05-24T07:31:01.475" v="5020" actId="478"/>
          <ac:spMkLst>
            <pc:docMk/>
            <pc:sldMk cId="3525634051" sldId="408"/>
            <ac:spMk id="18" creationId="{33C23933-F578-F598-55ED-B347551D8999}"/>
          </ac:spMkLst>
        </pc:spChg>
        <pc:spChg chg="del">
          <ac:chgData name="Rémi Bourdillon" userId="e603120d-d01e-4b75-a151-92153171ee65" providerId="ADAL" clId="{172488EF-AB1A-4042-99D6-4D32778E1AC9}" dt="2023-05-24T07:31:01.475" v="5020" actId="478"/>
          <ac:spMkLst>
            <pc:docMk/>
            <pc:sldMk cId="3525634051" sldId="408"/>
            <ac:spMk id="19" creationId="{A608BDB6-BCF9-22B0-B075-6D0F64781A83}"/>
          </ac:spMkLst>
        </pc:spChg>
        <pc:spChg chg="del">
          <ac:chgData name="Rémi Bourdillon" userId="e603120d-d01e-4b75-a151-92153171ee65" providerId="ADAL" clId="{172488EF-AB1A-4042-99D6-4D32778E1AC9}" dt="2023-05-24T07:31:01.475" v="5020" actId="478"/>
          <ac:spMkLst>
            <pc:docMk/>
            <pc:sldMk cId="3525634051" sldId="408"/>
            <ac:spMk id="20" creationId="{A45D4434-BD06-A7AD-D664-68CDDF869711}"/>
          </ac:spMkLst>
        </pc:spChg>
        <pc:spChg chg="del">
          <ac:chgData name="Rémi Bourdillon" userId="e603120d-d01e-4b75-a151-92153171ee65" providerId="ADAL" clId="{172488EF-AB1A-4042-99D6-4D32778E1AC9}" dt="2023-05-24T07:31:01.475" v="5020" actId="478"/>
          <ac:spMkLst>
            <pc:docMk/>
            <pc:sldMk cId="3525634051" sldId="408"/>
            <ac:spMk id="21" creationId="{4A4D1338-3A69-9723-FE8C-873386107C24}"/>
          </ac:spMkLst>
        </pc:spChg>
        <pc:spChg chg="del">
          <ac:chgData name="Rémi Bourdillon" userId="e603120d-d01e-4b75-a151-92153171ee65" providerId="ADAL" clId="{172488EF-AB1A-4042-99D6-4D32778E1AC9}" dt="2023-05-24T07:31:01.475" v="5020" actId="478"/>
          <ac:spMkLst>
            <pc:docMk/>
            <pc:sldMk cId="3525634051" sldId="408"/>
            <ac:spMk id="22" creationId="{7E7E8FF6-FAC0-8577-F3B1-FCB8A54472AE}"/>
          </ac:spMkLst>
        </pc:spChg>
        <pc:spChg chg="del">
          <ac:chgData name="Rémi Bourdillon" userId="e603120d-d01e-4b75-a151-92153171ee65" providerId="ADAL" clId="{172488EF-AB1A-4042-99D6-4D32778E1AC9}" dt="2023-05-24T07:31:01.475" v="5020" actId="478"/>
          <ac:spMkLst>
            <pc:docMk/>
            <pc:sldMk cId="3525634051" sldId="408"/>
            <ac:spMk id="23" creationId="{CDEA8386-D1E2-476A-D43B-0A4D1FBE4E9C}"/>
          </ac:spMkLst>
        </pc:spChg>
        <pc:spChg chg="del">
          <ac:chgData name="Rémi Bourdillon" userId="e603120d-d01e-4b75-a151-92153171ee65" providerId="ADAL" clId="{172488EF-AB1A-4042-99D6-4D32778E1AC9}" dt="2023-05-24T07:31:01.475" v="5020" actId="478"/>
          <ac:spMkLst>
            <pc:docMk/>
            <pc:sldMk cId="3525634051" sldId="408"/>
            <ac:spMk id="24" creationId="{94C38D10-B9C0-BF8B-4BA5-4ED16E45A5F4}"/>
          </ac:spMkLst>
        </pc:spChg>
        <pc:spChg chg="mod">
          <ac:chgData name="Rémi Bourdillon" userId="e603120d-d01e-4b75-a151-92153171ee65" providerId="ADAL" clId="{172488EF-AB1A-4042-99D6-4D32778E1AC9}" dt="2023-05-24T07:34:42.846" v="5036"/>
          <ac:spMkLst>
            <pc:docMk/>
            <pc:sldMk cId="3525634051" sldId="408"/>
            <ac:spMk id="25" creationId="{A2BAD8BF-1AA6-FB33-6CB7-4E4445B4A486}"/>
          </ac:spMkLst>
        </pc:spChg>
        <pc:spChg chg="mod">
          <ac:chgData name="Rémi Bourdillon" userId="e603120d-d01e-4b75-a151-92153171ee65" providerId="ADAL" clId="{172488EF-AB1A-4042-99D6-4D32778E1AC9}" dt="2023-05-24T07:30:57.836" v="5019" actId="20577"/>
          <ac:spMkLst>
            <pc:docMk/>
            <pc:sldMk cId="3525634051" sldId="408"/>
            <ac:spMk id="39" creationId="{2D0FF530-F1A5-4F12-8B4F-B676F826C099}"/>
          </ac:spMkLst>
        </pc:spChg>
        <pc:grpChg chg="add del mod">
          <ac:chgData name="Rémi Bourdillon" userId="e603120d-d01e-4b75-a151-92153171ee65" providerId="ADAL" clId="{172488EF-AB1A-4042-99D6-4D32778E1AC9}" dt="2023-05-24T07:35:12.891" v="5039" actId="21"/>
          <ac:grpSpMkLst>
            <pc:docMk/>
            <pc:sldMk cId="3525634051" sldId="408"/>
            <ac:grpSpMk id="12" creationId="{95F520B9-DBEC-082F-0BAB-63B8BFEA3150}"/>
          </ac:grpSpMkLst>
        </pc:grpChg>
        <pc:picChg chg="mod">
          <ac:chgData name="Rémi Bourdillon" userId="e603120d-d01e-4b75-a151-92153171ee65" providerId="ADAL" clId="{172488EF-AB1A-4042-99D6-4D32778E1AC9}" dt="2023-05-24T07:34:28.326" v="5022"/>
          <ac:picMkLst>
            <pc:docMk/>
            <pc:sldMk cId="3525634051" sldId="408"/>
            <ac:picMk id="13" creationId="{734660BB-FD50-45AF-9911-336A994E5E65}"/>
          </ac:picMkLst>
        </pc:picChg>
      </pc:sldChg>
      <pc:sldChg chg="delSp modSp add del mod">
        <pc:chgData name="Rémi Bourdillon" userId="e603120d-d01e-4b75-a151-92153171ee65" providerId="ADAL" clId="{172488EF-AB1A-4042-99D6-4D32778E1AC9}" dt="2023-05-24T08:56:01.877" v="5310" actId="47"/>
        <pc:sldMkLst>
          <pc:docMk/>
          <pc:sldMk cId="3769054648" sldId="408"/>
        </pc:sldMkLst>
        <pc:spChg chg="del">
          <ac:chgData name="Rémi Bourdillon" userId="e603120d-d01e-4b75-a151-92153171ee65" providerId="ADAL" clId="{172488EF-AB1A-4042-99D6-4D32778E1AC9}" dt="2023-05-24T07:43:43.159" v="5289" actId="478"/>
          <ac:spMkLst>
            <pc:docMk/>
            <pc:sldMk cId="3769054648" sldId="408"/>
            <ac:spMk id="4" creationId="{11636E7D-45F9-C6AF-88B6-B9687A5D54B7}"/>
          </ac:spMkLst>
        </pc:spChg>
        <pc:spChg chg="del">
          <ac:chgData name="Rémi Bourdillon" userId="e603120d-d01e-4b75-a151-92153171ee65" providerId="ADAL" clId="{172488EF-AB1A-4042-99D6-4D32778E1AC9}" dt="2023-05-24T07:43:43.159" v="5289" actId="478"/>
          <ac:spMkLst>
            <pc:docMk/>
            <pc:sldMk cId="3769054648" sldId="408"/>
            <ac:spMk id="5" creationId="{AE2200FB-33DE-6B70-4BAF-A2AB60E55266}"/>
          </ac:spMkLst>
        </pc:spChg>
        <pc:spChg chg="mod">
          <ac:chgData name="Rémi Bourdillon" userId="e603120d-d01e-4b75-a151-92153171ee65" providerId="ADAL" clId="{172488EF-AB1A-4042-99D6-4D32778E1AC9}" dt="2023-05-24T07:43:41.295" v="5288" actId="20577"/>
          <ac:spMkLst>
            <pc:docMk/>
            <pc:sldMk cId="3769054648" sldId="408"/>
            <ac:spMk id="39" creationId="{2D0FF530-F1A5-4F12-8B4F-B676F826C099}"/>
          </ac:spMkLst>
        </pc:spChg>
        <pc:grpChg chg="del">
          <ac:chgData name="Rémi Bourdillon" userId="e603120d-d01e-4b75-a151-92153171ee65" providerId="ADAL" clId="{172488EF-AB1A-4042-99D6-4D32778E1AC9}" dt="2023-05-24T07:43:43.159" v="5289" actId="478"/>
          <ac:grpSpMkLst>
            <pc:docMk/>
            <pc:sldMk cId="3769054648" sldId="408"/>
            <ac:grpSpMk id="10" creationId="{FA75D5C4-A1BB-4CCF-C28E-EC58943F4D62}"/>
          </ac:grpSpMkLst>
        </pc:grpChg>
      </pc:sldChg>
      <pc:sldChg chg="addSp delSp modSp add mod ord modAnim">
        <pc:chgData name="Rémi Bourdillon" userId="e603120d-d01e-4b75-a151-92153171ee65" providerId="ADAL" clId="{172488EF-AB1A-4042-99D6-4D32778E1AC9}" dt="2023-05-24T09:57:49.906" v="6582"/>
        <pc:sldMkLst>
          <pc:docMk/>
          <pc:sldMk cId="4213682607" sldId="408"/>
        </pc:sldMkLst>
        <pc:spChg chg="del">
          <ac:chgData name="Rémi Bourdillon" userId="e603120d-d01e-4b75-a151-92153171ee65" providerId="ADAL" clId="{172488EF-AB1A-4042-99D6-4D32778E1AC9}" dt="2023-05-24T09:34:23.818" v="6121" actId="478"/>
          <ac:spMkLst>
            <pc:docMk/>
            <pc:sldMk cId="4213682607" sldId="408"/>
            <ac:spMk id="2" creationId="{0E43033E-E2D1-8531-FC0A-29BD401A9DBB}"/>
          </ac:spMkLst>
        </pc:spChg>
        <pc:spChg chg="del">
          <ac:chgData name="Rémi Bourdillon" userId="e603120d-d01e-4b75-a151-92153171ee65" providerId="ADAL" clId="{172488EF-AB1A-4042-99D6-4D32778E1AC9}" dt="2023-05-24T09:34:23.818" v="6121" actId="478"/>
          <ac:spMkLst>
            <pc:docMk/>
            <pc:sldMk cId="4213682607" sldId="408"/>
            <ac:spMk id="3" creationId="{4892CD13-02EC-DE5A-04F9-80276E9A4C7F}"/>
          </ac:spMkLst>
        </pc:spChg>
        <pc:spChg chg="del">
          <ac:chgData name="Rémi Bourdillon" userId="e603120d-d01e-4b75-a151-92153171ee65" providerId="ADAL" clId="{172488EF-AB1A-4042-99D6-4D32778E1AC9}" dt="2023-05-24T09:34:23.818" v="6121" actId="478"/>
          <ac:spMkLst>
            <pc:docMk/>
            <pc:sldMk cId="4213682607" sldId="408"/>
            <ac:spMk id="4" creationId="{55F76B59-80AE-7127-CB59-9171136EBF5F}"/>
          </ac:spMkLst>
        </pc:spChg>
        <pc:spChg chg="add mod">
          <ac:chgData name="Rémi Bourdillon" userId="e603120d-d01e-4b75-a151-92153171ee65" providerId="ADAL" clId="{172488EF-AB1A-4042-99D6-4D32778E1AC9}" dt="2023-05-24T09:47:37.101" v="6576" actId="20577"/>
          <ac:spMkLst>
            <pc:docMk/>
            <pc:sldMk cId="4213682607" sldId="408"/>
            <ac:spMk id="5" creationId="{4388D1FA-4C3C-C579-DD04-05A08E8FC3DD}"/>
          </ac:spMkLst>
        </pc:spChg>
        <pc:spChg chg="del">
          <ac:chgData name="Rémi Bourdillon" userId="e603120d-d01e-4b75-a151-92153171ee65" providerId="ADAL" clId="{172488EF-AB1A-4042-99D6-4D32778E1AC9}" dt="2023-05-24T09:34:23.818" v="6121" actId="478"/>
          <ac:spMkLst>
            <pc:docMk/>
            <pc:sldMk cId="4213682607" sldId="408"/>
            <ac:spMk id="6" creationId="{330F053F-68D2-020A-0A98-15E2803C6211}"/>
          </ac:spMkLst>
        </pc:spChg>
        <pc:spChg chg="add mod">
          <ac:chgData name="Rémi Bourdillon" userId="e603120d-d01e-4b75-a151-92153171ee65" providerId="ADAL" clId="{172488EF-AB1A-4042-99D6-4D32778E1AC9}" dt="2023-05-24T09:44:54.129" v="6566" actId="207"/>
          <ac:spMkLst>
            <pc:docMk/>
            <pc:sldMk cId="4213682607" sldId="408"/>
            <ac:spMk id="7" creationId="{60600670-8046-A79B-2A0D-065DA3C41596}"/>
          </ac:spMkLst>
        </pc:spChg>
        <pc:spChg chg="del">
          <ac:chgData name="Rémi Bourdillon" userId="e603120d-d01e-4b75-a151-92153171ee65" providerId="ADAL" clId="{172488EF-AB1A-4042-99D6-4D32778E1AC9}" dt="2023-05-24T09:34:23.818" v="6121" actId="478"/>
          <ac:spMkLst>
            <pc:docMk/>
            <pc:sldMk cId="4213682607" sldId="408"/>
            <ac:spMk id="8" creationId="{9FA4AA4F-AEA8-574B-1A16-A89AE5756BC3}"/>
          </ac:spMkLst>
        </pc:spChg>
        <pc:spChg chg="del">
          <ac:chgData name="Rémi Bourdillon" userId="e603120d-d01e-4b75-a151-92153171ee65" providerId="ADAL" clId="{172488EF-AB1A-4042-99D6-4D32778E1AC9}" dt="2023-05-24T09:34:23.818" v="6121" actId="478"/>
          <ac:spMkLst>
            <pc:docMk/>
            <pc:sldMk cId="4213682607" sldId="408"/>
            <ac:spMk id="9" creationId="{76EC3BCE-EF5A-FE8C-2B17-83851233E3A1}"/>
          </ac:spMkLst>
        </pc:spChg>
        <pc:spChg chg="del">
          <ac:chgData name="Rémi Bourdillon" userId="e603120d-d01e-4b75-a151-92153171ee65" providerId="ADAL" clId="{172488EF-AB1A-4042-99D6-4D32778E1AC9}" dt="2023-05-24T09:34:23.818" v="6121" actId="478"/>
          <ac:spMkLst>
            <pc:docMk/>
            <pc:sldMk cId="4213682607" sldId="408"/>
            <ac:spMk id="10" creationId="{B14DBD6D-0F78-D3A0-2D1C-9EB47305E77A}"/>
          </ac:spMkLst>
        </pc:spChg>
        <pc:spChg chg="del">
          <ac:chgData name="Rémi Bourdillon" userId="e603120d-d01e-4b75-a151-92153171ee65" providerId="ADAL" clId="{172488EF-AB1A-4042-99D6-4D32778E1AC9}" dt="2023-05-24T09:34:23.818" v="6121" actId="478"/>
          <ac:spMkLst>
            <pc:docMk/>
            <pc:sldMk cId="4213682607" sldId="408"/>
            <ac:spMk id="11" creationId="{28F91ADF-CAA5-C891-4AE9-76A4A3B5D89B}"/>
          </ac:spMkLst>
        </pc:spChg>
        <pc:spChg chg="add mod">
          <ac:chgData name="Rémi Bourdillon" userId="e603120d-d01e-4b75-a151-92153171ee65" providerId="ADAL" clId="{172488EF-AB1A-4042-99D6-4D32778E1AC9}" dt="2023-05-24T09:44:58.962" v="6567" actId="207"/>
          <ac:spMkLst>
            <pc:docMk/>
            <pc:sldMk cId="4213682607" sldId="408"/>
            <ac:spMk id="12" creationId="{75C06E76-F828-6BE3-C35E-D896E33D48F4}"/>
          </ac:spMkLst>
        </pc:spChg>
        <pc:spChg chg="add mod">
          <ac:chgData name="Rémi Bourdillon" userId="e603120d-d01e-4b75-a151-92153171ee65" providerId="ADAL" clId="{172488EF-AB1A-4042-99D6-4D32778E1AC9}" dt="2023-05-24T09:39:05.922" v="6378" actId="20577"/>
          <ac:spMkLst>
            <pc:docMk/>
            <pc:sldMk cId="4213682607" sldId="408"/>
            <ac:spMk id="13" creationId="{F697154F-AEA1-723E-2AE4-2C89E6183F1C}"/>
          </ac:spMkLst>
        </pc:spChg>
        <pc:spChg chg="del">
          <ac:chgData name="Rémi Bourdillon" userId="e603120d-d01e-4b75-a151-92153171ee65" providerId="ADAL" clId="{172488EF-AB1A-4042-99D6-4D32778E1AC9}" dt="2023-05-24T09:34:23.818" v="6121" actId="478"/>
          <ac:spMkLst>
            <pc:docMk/>
            <pc:sldMk cId="4213682607" sldId="408"/>
            <ac:spMk id="14" creationId="{FE3ED68C-3CDC-8AA6-A6E8-4DF1EA7756DA}"/>
          </ac:spMkLst>
        </pc:spChg>
        <pc:spChg chg="del">
          <ac:chgData name="Rémi Bourdillon" userId="e603120d-d01e-4b75-a151-92153171ee65" providerId="ADAL" clId="{172488EF-AB1A-4042-99D6-4D32778E1AC9}" dt="2023-05-24T09:34:23.818" v="6121" actId="478"/>
          <ac:spMkLst>
            <pc:docMk/>
            <pc:sldMk cId="4213682607" sldId="408"/>
            <ac:spMk id="15" creationId="{A1C6A82B-95C9-D944-873E-60C92694FAF1}"/>
          </ac:spMkLst>
        </pc:spChg>
        <pc:spChg chg="del">
          <ac:chgData name="Rémi Bourdillon" userId="e603120d-d01e-4b75-a151-92153171ee65" providerId="ADAL" clId="{172488EF-AB1A-4042-99D6-4D32778E1AC9}" dt="2023-05-24T09:34:23.818" v="6121" actId="478"/>
          <ac:spMkLst>
            <pc:docMk/>
            <pc:sldMk cId="4213682607" sldId="408"/>
            <ac:spMk id="16" creationId="{B54B5597-A6C7-941F-6071-7355ED51A7B1}"/>
          </ac:spMkLst>
        </pc:spChg>
        <pc:spChg chg="del">
          <ac:chgData name="Rémi Bourdillon" userId="e603120d-d01e-4b75-a151-92153171ee65" providerId="ADAL" clId="{172488EF-AB1A-4042-99D6-4D32778E1AC9}" dt="2023-05-24T09:34:23.818" v="6121" actId="478"/>
          <ac:spMkLst>
            <pc:docMk/>
            <pc:sldMk cId="4213682607" sldId="408"/>
            <ac:spMk id="17" creationId="{2DC15C76-2D0A-0069-7AB3-03485318BC16}"/>
          </ac:spMkLst>
        </pc:spChg>
        <pc:spChg chg="del">
          <ac:chgData name="Rémi Bourdillon" userId="e603120d-d01e-4b75-a151-92153171ee65" providerId="ADAL" clId="{172488EF-AB1A-4042-99D6-4D32778E1AC9}" dt="2023-05-24T09:34:23.818" v="6121" actId="478"/>
          <ac:spMkLst>
            <pc:docMk/>
            <pc:sldMk cId="4213682607" sldId="408"/>
            <ac:spMk id="18" creationId="{33C23933-F578-F598-55ED-B347551D8999}"/>
          </ac:spMkLst>
        </pc:spChg>
        <pc:spChg chg="del">
          <ac:chgData name="Rémi Bourdillon" userId="e603120d-d01e-4b75-a151-92153171ee65" providerId="ADAL" clId="{172488EF-AB1A-4042-99D6-4D32778E1AC9}" dt="2023-05-24T09:34:23.818" v="6121" actId="478"/>
          <ac:spMkLst>
            <pc:docMk/>
            <pc:sldMk cId="4213682607" sldId="408"/>
            <ac:spMk id="19" creationId="{A608BDB6-BCF9-22B0-B075-6D0F64781A83}"/>
          </ac:spMkLst>
        </pc:spChg>
        <pc:spChg chg="del">
          <ac:chgData name="Rémi Bourdillon" userId="e603120d-d01e-4b75-a151-92153171ee65" providerId="ADAL" clId="{172488EF-AB1A-4042-99D6-4D32778E1AC9}" dt="2023-05-24T09:34:23.818" v="6121" actId="478"/>
          <ac:spMkLst>
            <pc:docMk/>
            <pc:sldMk cId="4213682607" sldId="408"/>
            <ac:spMk id="20" creationId="{A45D4434-BD06-A7AD-D664-68CDDF869711}"/>
          </ac:spMkLst>
        </pc:spChg>
        <pc:spChg chg="del">
          <ac:chgData name="Rémi Bourdillon" userId="e603120d-d01e-4b75-a151-92153171ee65" providerId="ADAL" clId="{172488EF-AB1A-4042-99D6-4D32778E1AC9}" dt="2023-05-24T09:34:23.818" v="6121" actId="478"/>
          <ac:spMkLst>
            <pc:docMk/>
            <pc:sldMk cId="4213682607" sldId="408"/>
            <ac:spMk id="21" creationId="{4A4D1338-3A69-9723-FE8C-873386107C24}"/>
          </ac:spMkLst>
        </pc:spChg>
        <pc:spChg chg="del">
          <ac:chgData name="Rémi Bourdillon" userId="e603120d-d01e-4b75-a151-92153171ee65" providerId="ADAL" clId="{172488EF-AB1A-4042-99D6-4D32778E1AC9}" dt="2023-05-24T09:34:23.818" v="6121" actId="478"/>
          <ac:spMkLst>
            <pc:docMk/>
            <pc:sldMk cId="4213682607" sldId="408"/>
            <ac:spMk id="22" creationId="{7E7E8FF6-FAC0-8577-F3B1-FCB8A54472AE}"/>
          </ac:spMkLst>
        </pc:spChg>
        <pc:spChg chg="del">
          <ac:chgData name="Rémi Bourdillon" userId="e603120d-d01e-4b75-a151-92153171ee65" providerId="ADAL" clId="{172488EF-AB1A-4042-99D6-4D32778E1AC9}" dt="2023-05-24T09:34:23.818" v="6121" actId="478"/>
          <ac:spMkLst>
            <pc:docMk/>
            <pc:sldMk cId="4213682607" sldId="408"/>
            <ac:spMk id="23" creationId="{CDEA8386-D1E2-476A-D43B-0A4D1FBE4E9C}"/>
          </ac:spMkLst>
        </pc:spChg>
        <pc:spChg chg="del">
          <ac:chgData name="Rémi Bourdillon" userId="e603120d-d01e-4b75-a151-92153171ee65" providerId="ADAL" clId="{172488EF-AB1A-4042-99D6-4D32778E1AC9}" dt="2023-05-24T09:34:23.818" v="6121" actId="478"/>
          <ac:spMkLst>
            <pc:docMk/>
            <pc:sldMk cId="4213682607" sldId="408"/>
            <ac:spMk id="24" creationId="{94C38D10-B9C0-BF8B-4BA5-4ED16E45A5F4}"/>
          </ac:spMkLst>
        </pc:spChg>
        <pc:spChg chg="add mod">
          <ac:chgData name="Rémi Bourdillon" userId="e603120d-d01e-4b75-a151-92153171ee65" providerId="ADAL" clId="{172488EF-AB1A-4042-99D6-4D32778E1AC9}" dt="2023-05-24T09:44:37.623" v="6561" actId="113"/>
          <ac:spMkLst>
            <pc:docMk/>
            <pc:sldMk cId="4213682607" sldId="408"/>
            <ac:spMk id="26" creationId="{10338B6A-F9D7-E099-EA61-2AD3990D695F}"/>
          </ac:spMkLst>
        </pc:spChg>
        <pc:spChg chg="mod">
          <ac:chgData name="Rémi Bourdillon" userId="e603120d-d01e-4b75-a151-92153171ee65" providerId="ADAL" clId="{172488EF-AB1A-4042-99D6-4D32778E1AC9}" dt="2023-05-24T09:37:03.406" v="6319" actId="20577"/>
          <ac:spMkLst>
            <pc:docMk/>
            <pc:sldMk cId="4213682607" sldId="408"/>
            <ac:spMk id="39" creationId="{2D0FF530-F1A5-4F12-8B4F-B676F826C099}"/>
          </ac:spMkLst>
        </pc:spChg>
      </pc:sldChg>
    </pc:docChg>
  </pc:docChgLst>
  <pc:docChgLst>
    <pc:chgData name="Rémi Bourdillon" userId="e603120d-d01e-4b75-a151-92153171ee65" providerId="ADAL" clId="{6DF2D25B-B039-42F8-9CCD-7951414317CD}"/>
    <pc:docChg chg="undo custSel delSld modSld delSection modSection">
      <pc:chgData name="Rémi Bourdillon" userId="e603120d-d01e-4b75-a151-92153171ee65" providerId="ADAL" clId="{6DF2D25B-B039-42F8-9CCD-7951414317CD}" dt="2023-09-25T17:53:06.554" v="1418" actId="20577"/>
      <pc:docMkLst>
        <pc:docMk/>
      </pc:docMkLst>
      <pc:sldChg chg="modSp mod">
        <pc:chgData name="Rémi Bourdillon" userId="e603120d-d01e-4b75-a151-92153171ee65" providerId="ADAL" clId="{6DF2D25B-B039-42F8-9CCD-7951414317CD}" dt="2023-09-25T16:56:09.761" v="108" actId="20577"/>
        <pc:sldMkLst>
          <pc:docMk/>
          <pc:sldMk cId="3105275053" sldId="314"/>
        </pc:sldMkLst>
        <pc:spChg chg="mod">
          <ac:chgData name="Rémi Bourdillon" userId="e603120d-d01e-4b75-a151-92153171ee65" providerId="ADAL" clId="{6DF2D25B-B039-42F8-9CCD-7951414317CD}" dt="2023-09-25T16:56:09.761" v="108" actId="20577"/>
          <ac:spMkLst>
            <pc:docMk/>
            <pc:sldMk cId="3105275053" sldId="314"/>
            <ac:spMk id="89" creationId="{2873BFA5-5E59-464B-9CB7-7F7A753D44D2}"/>
          </ac:spMkLst>
        </pc:spChg>
      </pc:sldChg>
      <pc:sldChg chg="del">
        <pc:chgData name="Rémi Bourdillon" userId="e603120d-d01e-4b75-a151-92153171ee65" providerId="ADAL" clId="{6DF2D25B-B039-42F8-9CCD-7951414317CD}" dt="2023-09-25T16:56:58.217" v="150" actId="47"/>
        <pc:sldMkLst>
          <pc:docMk/>
          <pc:sldMk cId="1184967504" sldId="317"/>
        </pc:sldMkLst>
      </pc:sldChg>
      <pc:sldChg chg="del">
        <pc:chgData name="Rémi Bourdillon" userId="e603120d-d01e-4b75-a151-92153171ee65" providerId="ADAL" clId="{6DF2D25B-B039-42F8-9CCD-7951414317CD}" dt="2023-09-25T16:56:58.217" v="150" actId="47"/>
        <pc:sldMkLst>
          <pc:docMk/>
          <pc:sldMk cId="1960029769" sldId="386"/>
        </pc:sldMkLst>
      </pc:sldChg>
      <pc:sldChg chg="addSp delSp modSp mod">
        <pc:chgData name="Rémi Bourdillon" userId="e603120d-d01e-4b75-a151-92153171ee65" providerId="ADAL" clId="{6DF2D25B-B039-42F8-9CCD-7951414317CD}" dt="2023-09-25T17:45:38.107" v="1242" actId="1076"/>
        <pc:sldMkLst>
          <pc:docMk/>
          <pc:sldMk cId="142798175" sldId="388"/>
        </pc:sldMkLst>
        <pc:spChg chg="add mod">
          <ac:chgData name="Rémi Bourdillon" userId="e603120d-d01e-4b75-a151-92153171ee65" providerId="ADAL" clId="{6DF2D25B-B039-42F8-9CCD-7951414317CD}" dt="2023-09-25T17:36:47.706" v="1153" actId="1076"/>
          <ac:spMkLst>
            <pc:docMk/>
            <pc:sldMk cId="142798175" sldId="388"/>
            <ac:spMk id="2" creationId="{D2C0326E-7DFD-78B0-169C-98CF174B08CB}"/>
          </ac:spMkLst>
        </pc:spChg>
        <pc:spChg chg="add mod">
          <ac:chgData name="Rémi Bourdillon" userId="e603120d-d01e-4b75-a151-92153171ee65" providerId="ADAL" clId="{6DF2D25B-B039-42F8-9CCD-7951414317CD}" dt="2023-09-25T17:01:33.773" v="222" actId="1076"/>
          <ac:spMkLst>
            <pc:docMk/>
            <pc:sldMk cId="142798175" sldId="388"/>
            <ac:spMk id="3" creationId="{755F7EF0-435D-F282-ECB1-0CA7E92B6AB0}"/>
          </ac:spMkLst>
        </pc:spChg>
        <pc:spChg chg="add mod">
          <ac:chgData name="Rémi Bourdillon" userId="e603120d-d01e-4b75-a151-92153171ee65" providerId="ADAL" clId="{6DF2D25B-B039-42F8-9CCD-7951414317CD}" dt="2023-09-25T17:01:33.773" v="222" actId="1076"/>
          <ac:spMkLst>
            <pc:docMk/>
            <pc:sldMk cId="142798175" sldId="388"/>
            <ac:spMk id="4" creationId="{EC0A043B-9A8A-EA3A-2119-DF2950CEE144}"/>
          </ac:spMkLst>
        </pc:spChg>
        <pc:spChg chg="add mod">
          <ac:chgData name="Rémi Bourdillon" userId="e603120d-d01e-4b75-a151-92153171ee65" providerId="ADAL" clId="{6DF2D25B-B039-42F8-9CCD-7951414317CD}" dt="2023-09-25T17:01:33.773" v="222" actId="1076"/>
          <ac:spMkLst>
            <pc:docMk/>
            <pc:sldMk cId="142798175" sldId="388"/>
            <ac:spMk id="5" creationId="{5463F67C-D0C8-3DC4-C93D-BEF59B11AE26}"/>
          </ac:spMkLst>
        </pc:spChg>
        <pc:spChg chg="add mod">
          <ac:chgData name="Rémi Bourdillon" userId="e603120d-d01e-4b75-a151-92153171ee65" providerId="ADAL" clId="{6DF2D25B-B039-42F8-9CCD-7951414317CD}" dt="2023-09-25T17:36:47.706" v="1153" actId="1076"/>
          <ac:spMkLst>
            <pc:docMk/>
            <pc:sldMk cId="142798175" sldId="388"/>
            <ac:spMk id="7" creationId="{B10ABAA5-22D0-FE7B-059D-E9DF8C326D13}"/>
          </ac:spMkLst>
        </pc:spChg>
        <pc:spChg chg="add mod">
          <ac:chgData name="Rémi Bourdillon" userId="e603120d-d01e-4b75-a151-92153171ee65" providerId="ADAL" clId="{6DF2D25B-B039-42F8-9CCD-7951414317CD}" dt="2023-09-25T17:36:47.706" v="1153" actId="1076"/>
          <ac:spMkLst>
            <pc:docMk/>
            <pc:sldMk cId="142798175" sldId="388"/>
            <ac:spMk id="8" creationId="{49D3B1C2-765B-56C1-DADA-2718F4D8D386}"/>
          </ac:spMkLst>
        </pc:spChg>
        <pc:spChg chg="add mod">
          <ac:chgData name="Rémi Bourdillon" userId="e603120d-d01e-4b75-a151-92153171ee65" providerId="ADAL" clId="{6DF2D25B-B039-42F8-9CCD-7951414317CD}" dt="2023-09-25T17:36:47.706" v="1153" actId="1076"/>
          <ac:spMkLst>
            <pc:docMk/>
            <pc:sldMk cId="142798175" sldId="388"/>
            <ac:spMk id="9" creationId="{38D40D73-D32D-2C42-745C-BD33470C7FC8}"/>
          </ac:spMkLst>
        </pc:spChg>
        <pc:spChg chg="add del mod">
          <ac:chgData name="Rémi Bourdillon" userId="e603120d-d01e-4b75-a151-92153171ee65" providerId="ADAL" clId="{6DF2D25B-B039-42F8-9CCD-7951414317CD}" dt="2023-09-25T17:35:09.330" v="1029" actId="478"/>
          <ac:spMkLst>
            <pc:docMk/>
            <pc:sldMk cId="142798175" sldId="388"/>
            <ac:spMk id="10" creationId="{EA4ABCFF-9F50-7B54-7A67-16F5B2B321AD}"/>
          </ac:spMkLst>
        </pc:spChg>
        <pc:spChg chg="add mod">
          <ac:chgData name="Rémi Bourdillon" userId="e603120d-d01e-4b75-a151-92153171ee65" providerId="ADAL" clId="{6DF2D25B-B039-42F8-9CCD-7951414317CD}" dt="2023-09-25T17:36:34.369" v="1150" actId="1076"/>
          <ac:spMkLst>
            <pc:docMk/>
            <pc:sldMk cId="142798175" sldId="388"/>
            <ac:spMk id="11" creationId="{2BEF3B08-DB50-FBD2-0B36-3DA88AE9304A}"/>
          </ac:spMkLst>
        </pc:spChg>
        <pc:spChg chg="add mod">
          <ac:chgData name="Rémi Bourdillon" userId="e603120d-d01e-4b75-a151-92153171ee65" providerId="ADAL" clId="{6DF2D25B-B039-42F8-9CCD-7951414317CD}" dt="2023-09-25T17:37:04.572" v="1166" actId="20577"/>
          <ac:spMkLst>
            <pc:docMk/>
            <pc:sldMk cId="142798175" sldId="388"/>
            <ac:spMk id="12" creationId="{D34DFAD5-369B-0F2A-2B58-97A9EF2D9B52}"/>
          </ac:spMkLst>
        </pc:spChg>
        <pc:spChg chg="mod">
          <ac:chgData name="Rémi Bourdillon" userId="e603120d-d01e-4b75-a151-92153171ee65" providerId="ADAL" clId="{6DF2D25B-B039-42F8-9CCD-7951414317CD}" dt="2023-09-25T17:45:38.107" v="1242" actId="1076"/>
          <ac:spMkLst>
            <pc:docMk/>
            <pc:sldMk cId="142798175" sldId="388"/>
            <ac:spMk id="13" creationId="{EC65ECB2-9160-EDC4-FBE4-3FEFE041018C}"/>
          </ac:spMkLst>
        </pc:spChg>
        <pc:spChg chg="mod ord">
          <ac:chgData name="Rémi Bourdillon" userId="e603120d-d01e-4b75-a151-92153171ee65" providerId="ADAL" clId="{6DF2D25B-B039-42F8-9CCD-7951414317CD}" dt="2023-09-25T17:02:02.169" v="229" actId="167"/>
          <ac:spMkLst>
            <pc:docMk/>
            <pc:sldMk cId="142798175" sldId="388"/>
            <ac:spMk id="14" creationId="{FDB3D918-2491-D60D-61A8-89FDAC965349}"/>
          </ac:spMkLst>
        </pc:spChg>
        <pc:spChg chg="mod">
          <ac:chgData name="Rémi Bourdillon" userId="e603120d-d01e-4b75-a151-92153171ee65" providerId="ADAL" clId="{6DF2D25B-B039-42F8-9CCD-7951414317CD}" dt="2023-09-25T16:57:52.323" v="162" actId="1076"/>
          <ac:spMkLst>
            <pc:docMk/>
            <pc:sldMk cId="142798175" sldId="388"/>
            <ac:spMk id="15" creationId="{5BD7F975-2212-4741-DBA7-4A591F3D69A8}"/>
          </ac:spMkLst>
        </pc:spChg>
        <pc:spChg chg="del">
          <ac:chgData name="Rémi Bourdillon" userId="e603120d-d01e-4b75-a151-92153171ee65" providerId="ADAL" clId="{6DF2D25B-B039-42F8-9CCD-7951414317CD}" dt="2023-09-25T16:57:41.835" v="160" actId="478"/>
          <ac:spMkLst>
            <pc:docMk/>
            <pc:sldMk cId="142798175" sldId="388"/>
            <ac:spMk id="16" creationId="{F8E42B40-D9F6-9E7A-E0F2-573B52EE938F}"/>
          </ac:spMkLst>
        </pc:spChg>
        <pc:spChg chg="mod">
          <ac:chgData name="Rémi Bourdillon" userId="e603120d-d01e-4b75-a151-92153171ee65" providerId="ADAL" clId="{6DF2D25B-B039-42F8-9CCD-7951414317CD}" dt="2023-09-25T16:57:53.965" v="163" actId="1076"/>
          <ac:spMkLst>
            <pc:docMk/>
            <pc:sldMk cId="142798175" sldId="388"/>
            <ac:spMk id="17" creationId="{CB17A8AF-3403-7EE9-10C3-A4497B04C1EF}"/>
          </ac:spMkLst>
        </pc:spChg>
        <pc:spChg chg="mod">
          <ac:chgData name="Rémi Bourdillon" userId="e603120d-d01e-4b75-a151-92153171ee65" providerId="ADAL" clId="{6DF2D25B-B039-42F8-9CCD-7951414317CD}" dt="2023-09-25T17:36:47.706" v="1153" actId="1076"/>
          <ac:spMkLst>
            <pc:docMk/>
            <pc:sldMk cId="142798175" sldId="388"/>
            <ac:spMk id="18" creationId="{3E8B3D63-6434-EFEA-E060-05D90D484B57}"/>
          </ac:spMkLst>
        </pc:spChg>
        <pc:spChg chg="mod">
          <ac:chgData name="Rémi Bourdillon" userId="e603120d-d01e-4b75-a151-92153171ee65" providerId="ADAL" clId="{6DF2D25B-B039-42F8-9CCD-7951414317CD}" dt="2023-09-25T17:36:47.706" v="1153" actId="1076"/>
          <ac:spMkLst>
            <pc:docMk/>
            <pc:sldMk cId="142798175" sldId="388"/>
            <ac:spMk id="19" creationId="{28401818-2541-87F7-4569-02B4CADF0B62}"/>
          </ac:spMkLst>
        </pc:spChg>
        <pc:spChg chg="del">
          <ac:chgData name="Rémi Bourdillon" userId="e603120d-d01e-4b75-a151-92153171ee65" providerId="ADAL" clId="{6DF2D25B-B039-42F8-9CCD-7951414317CD}" dt="2023-09-25T16:55:23.677" v="58" actId="478"/>
          <ac:spMkLst>
            <pc:docMk/>
            <pc:sldMk cId="142798175" sldId="388"/>
            <ac:spMk id="20" creationId="{3BFFC648-695C-0CA0-3AD5-C37AB3BB5E4B}"/>
          </ac:spMkLst>
        </pc:spChg>
        <pc:spChg chg="add mod">
          <ac:chgData name="Rémi Bourdillon" userId="e603120d-d01e-4b75-a151-92153171ee65" providerId="ADAL" clId="{6DF2D25B-B039-42F8-9CCD-7951414317CD}" dt="2023-09-25T17:36:59.334" v="1155" actId="1076"/>
          <ac:spMkLst>
            <pc:docMk/>
            <pc:sldMk cId="142798175" sldId="388"/>
            <ac:spMk id="21" creationId="{954BE081-C60B-FAD5-05B3-A14C5548E268}"/>
          </ac:spMkLst>
        </pc:spChg>
        <pc:spChg chg="add mod">
          <ac:chgData name="Rémi Bourdillon" userId="e603120d-d01e-4b75-a151-92153171ee65" providerId="ADAL" clId="{6DF2D25B-B039-42F8-9CCD-7951414317CD}" dt="2023-09-25T17:39:40.553" v="1239" actId="20577"/>
          <ac:spMkLst>
            <pc:docMk/>
            <pc:sldMk cId="142798175" sldId="388"/>
            <ac:spMk id="22" creationId="{6E4B6424-BF12-525D-27C5-707F9A9AD55A}"/>
          </ac:spMkLst>
        </pc:spChg>
        <pc:spChg chg="add mod">
          <ac:chgData name="Rémi Bourdillon" userId="e603120d-d01e-4b75-a151-92153171ee65" providerId="ADAL" clId="{6DF2D25B-B039-42F8-9CCD-7951414317CD}" dt="2023-09-25T17:39:29.379" v="1202" actId="571"/>
          <ac:spMkLst>
            <pc:docMk/>
            <pc:sldMk cId="142798175" sldId="388"/>
            <ac:spMk id="23" creationId="{E072E76D-C984-F1D8-D6AE-DC4AAE1BCC3A}"/>
          </ac:spMkLst>
        </pc:spChg>
        <pc:spChg chg="mod">
          <ac:chgData name="Rémi Bourdillon" userId="e603120d-d01e-4b75-a151-92153171ee65" providerId="ADAL" clId="{6DF2D25B-B039-42F8-9CCD-7951414317CD}" dt="2023-09-25T16:58:35.500" v="179" actId="20577"/>
          <ac:spMkLst>
            <pc:docMk/>
            <pc:sldMk cId="142798175" sldId="388"/>
            <ac:spMk id="27" creationId="{4F89E052-985D-EE95-AE07-CD1099EF6400}"/>
          </ac:spMkLst>
        </pc:spChg>
        <pc:spChg chg="mod">
          <ac:chgData name="Rémi Bourdillon" userId="e603120d-d01e-4b75-a151-92153171ee65" providerId="ADAL" clId="{6DF2D25B-B039-42F8-9CCD-7951414317CD}" dt="2023-09-25T17:08:37.023" v="406" actId="20577"/>
          <ac:spMkLst>
            <pc:docMk/>
            <pc:sldMk cId="142798175" sldId="388"/>
            <ac:spMk id="28" creationId="{E03FFBFE-677B-9D61-2E18-6F8225EAFCC5}"/>
          </ac:spMkLst>
        </pc:spChg>
        <pc:spChg chg="del">
          <ac:chgData name="Rémi Bourdillon" userId="e603120d-d01e-4b75-a151-92153171ee65" providerId="ADAL" clId="{6DF2D25B-B039-42F8-9CCD-7951414317CD}" dt="2023-09-25T17:01:28.554" v="221" actId="478"/>
          <ac:spMkLst>
            <pc:docMk/>
            <pc:sldMk cId="142798175" sldId="388"/>
            <ac:spMk id="29" creationId="{0445438C-7F2F-4DE3-FDEE-0EB0911D71FC}"/>
          </ac:spMkLst>
        </pc:spChg>
        <pc:spChg chg="mod">
          <ac:chgData name="Rémi Bourdillon" userId="e603120d-d01e-4b75-a151-92153171ee65" providerId="ADAL" clId="{6DF2D25B-B039-42F8-9CCD-7951414317CD}" dt="2023-09-25T17:02:40.051" v="258" actId="20577"/>
          <ac:spMkLst>
            <pc:docMk/>
            <pc:sldMk cId="142798175" sldId="388"/>
            <ac:spMk id="34" creationId="{C02D8D9C-242C-9667-920F-20C3891DD9EC}"/>
          </ac:spMkLst>
        </pc:spChg>
        <pc:spChg chg="mod">
          <ac:chgData name="Rémi Bourdillon" userId="e603120d-d01e-4b75-a151-92153171ee65" providerId="ADAL" clId="{6DF2D25B-B039-42F8-9CCD-7951414317CD}" dt="2023-09-25T17:19:58.566" v="684" actId="20577"/>
          <ac:spMkLst>
            <pc:docMk/>
            <pc:sldMk cId="142798175" sldId="388"/>
            <ac:spMk id="36" creationId="{41AF4156-6029-5DE5-D713-BE9B626CBDBA}"/>
          </ac:spMkLst>
        </pc:spChg>
        <pc:spChg chg="mod">
          <ac:chgData name="Rémi Bourdillon" userId="e603120d-d01e-4b75-a151-92153171ee65" providerId="ADAL" clId="{6DF2D25B-B039-42F8-9CCD-7951414317CD}" dt="2023-09-25T17:38:05.728" v="1201" actId="20577"/>
          <ac:spMkLst>
            <pc:docMk/>
            <pc:sldMk cId="142798175" sldId="388"/>
            <ac:spMk id="38" creationId="{70C76ADC-B50E-4633-A9E4-307056C705B2}"/>
          </ac:spMkLst>
        </pc:spChg>
        <pc:spChg chg="mod">
          <ac:chgData name="Rémi Bourdillon" userId="e603120d-d01e-4b75-a151-92153171ee65" providerId="ADAL" clId="{6DF2D25B-B039-42F8-9CCD-7951414317CD}" dt="2023-09-25T17:08:46.413" v="440" actId="20577"/>
          <ac:spMkLst>
            <pc:docMk/>
            <pc:sldMk cId="142798175" sldId="388"/>
            <ac:spMk id="40" creationId="{B6B4B9DE-EE41-A9BB-F9E7-55E82BA45D4F}"/>
          </ac:spMkLst>
        </pc:spChg>
        <pc:spChg chg="mod">
          <ac:chgData name="Rémi Bourdillon" userId="e603120d-d01e-4b75-a151-92153171ee65" providerId="ADAL" clId="{6DF2D25B-B039-42F8-9CCD-7951414317CD}" dt="2023-09-25T17:36:47.706" v="1153" actId="1076"/>
          <ac:spMkLst>
            <pc:docMk/>
            <pc:sldMk cId="142798175" sldId="388"/>
            <ac:spMk id="41" creationId="{914D8F6F-38F7-FFBD-2E1F-AB55CC6CCFB5}"/>
          </ac:spMkLst>
        </pc:spChg>
        <pc:spChg chg="del">
          <ac:chgData name="Rémi Bourdillon" userId="e603120d-d01e-4b75-a151-92153171ee65" providerId="ADAL" clId="{6DF2D25B-B039-42F8-9CCD-7951414317CD}" dt="2023-09-25T17:37:17.109" v="1167" actId="478"/>
          <ac:spMkLst>
            <pc:docMk/>
            <pc:sldMk cId="142798175" sldId="388"/>
            <ac:spMk id="43" creationId="{CEAAC820-E9DF-EF14-2243-79171E42ADD9}"/>
          </ac:spMkLst>
        </pc:spChg>
        <pc:spChg chg="del">
          <ac:chgData name="Rémi Bourdillon" userId="e603120d-d01e-4b75-a151-92153171ee65" providerId="ADAL" clId="{6DF2D25B-B039-42F8-9CCD-7951414317CD}" dt="2023-09-25T17:37:17.109" v="1167" actId="478"/>
          <ac:spMkLst>
            <pc:docMk/>
            <pc:sldMk cId="142798175" sldId="388"/>
            <ac:spMk id="44" creationId="{D6A54D07-E3CD-090C-CC68-BA1AE85AE24E}"/>
          </ac:spMkLst>
        </pc:spChg>
        <pc:spChg chg="mod">
          <ac:chgData name="Rémi Bourdillon" userId="e603120d-d01e-4b75-a151-92153171ee65" providerId="ADAL" clId="{6DF2D25B-B039-42F8-9CCD-7951414317CD}" dt="2023-09-25T17:20:15.604" v="718" actId="20577"/>
          <ac:spMkLst>
            <pc:docMk/>
            <pc:sldMk cId="142798175" sldId="388"/>
            <ac:spMk id="45" creationId="{ED670310-EB22-D084-A06F-A4A09C24AC11}"/>
          </ac:spMkLst>
        </pc:spChg>
        <pc:spChg chg="mod">
          <ac:chgData name="Rémi Bourdillon" userId="e603120d-d01e-4b75-a151-92153171ee65" providerId="ADAL" clId="{6DF2D25B-B039-42F8-9CCD-7951414317CD}" dt="2023-09-25T17:01:33.773" v="222" actId="1076"/>
          <ac:spMkLst>
            <pc:docMk/>
            <pc:sldMk cId="142798175" sldId="388"/>
            <ac:spMk id="46" creationId="{3AF85BF1-2203-BE97-7796-A872AAF65A5A}"/>
          </ac:spMkLst>
        </pc:spChg>
        <pc:spChg chg="mod">
          <ac:chgData name="Rémi Bourdillon" userId="e603120d-d01e-4b75-a151-92153171ee65" providerId="ADAL" clId="{6DF2D25B-B039-42F8-9CCD-7951414317CD}" dt="2023-09-25T17:22:41.074" v="747" actId="20577"/>
          <ac:spMkLst>
            <pc:docMk/>
            <pc:sldMk cId="142798175" sldId="388"/>
            <ac:spMk id="47" creationId="{8001F594-6AD8-7A65-40EE-6540AFB9A83E}"/>
          </ac:spMkLst>
        </pc:spChg>
        <pc:spChg chg="mod">
          <ac:chgData name="Rémi Bourdillon" userId="e603120d-d01e-4b75-a151-92153171ee65" providerId="ADAL" clId="{6DF2D25B-B039-42F8-9CCD-7951414317CD}" dt="2023-09-25T17:36:24.851" v="1126" actId="20577"/>
          <ac:spMkLst>
            <pc:docMk/>
            <pc:sldMk cId="142798175" sldId="388"/>
            <ac:spMk id="50" creationId="{DD8E256A-2E52-9F83-318E-BD214FB71B17}"/>
          </ac:spMkLst>
        </pc:spChg>
        <pc:spChg chg="mod">
          <ac:chgData name="Rémi Bourdillon" userId="e603120d-d01e-4b75-a151-92153171ee65" providerId="ADAL" clId="{6DF2D25B-B039-42F8-9CCD-7951414317CD}" dt="2023-09-25T17:36:36.190" v="1151" actId="20577"/>
          <ac:spMkLst>
            <pc:docMk/>
            <pc:sldMk cId="142798175" sldId="388"/>
            <ac:spMk id="51" creationId="{9ACDA95D-BC73-1EFD-A807-52584394D598}"/>
          </ac:spMkLst>
        </pc:spChg>
        <pc:cxnChg chg="add mod">
          <ac:chgData name="Rémi Bourdillon" userId="e603120d-d01e-4b75-a151-92153171ee65" providerId="ADAL" clId="{6DF2D25B-B039-42F8-9CCD-7951414317CD}" dt="2023-09-25T17:36:47.706" v="1153" actId="1076"/>
          <ac:cxnSpMkLst>
            <pc:docMk/>
            <pc:sldMk cId="142798175" sldId="388"/>
            <ac:cxnSpMk id="6" creationId="{D8606E49-25DA-4647-BAC6-0DC87A2B61E8}"/>
          </ac:cxnSpMkLst>
        </pc:cxnChg>
        <pc:cxnChg chg="mod">
          <ac:chgData name="Rémi Bourdillon" userId="e603120d-d01e-4b75-a151-92153171ee65" providerId="ADAL" clId="{6DF2D25B-B039-42F8-9CCD-7951414317CD}" dt="2023-09-25T17:01:33.773" v="222" actId="1076"/>
          <ac:cxnSpMkLst>
            <pc:docMk/>
            <pc:sldMk cId="142798175" sldId="388"/>
            <ac:cxnSpMk id="31" creationId="{42314F02-ED88-6E7E-C35B-5F948FD76A2E}"/>
          </ac:cxnSpMkLst>
        </pc:cxnChg>
      </pc:sldChg>
      <pc:sldChg chg="del">
        <pc:chgData name="Rémi Bourdillon" userId="e603120d-d01e-4b75-a151-92153171ee65" providerId="ADAL" clId="{6DF2D25B-B039-42F8-9CCD-7951414317CD}" dt="2023-09-25T16:57:00.804" v="151" actId="47"/>
        <pc:sldMkLst>
          <pc:docMk/>
          <pc:sldMk cId="2383216754" sldId="389"/>
        </pc:sldMkLst>
      </pc:sldChg>
      <pc:sldChg chg="del">
        <pc:chgData name="Rémi Bourdillon" userId="e603120d-d01e-4b75-a151-92153171ee65" providerId="ADAL" clId="{6DF2D25B-B039-42F8-9CCD-7951414317CD}" dt="2023-09-25T17:45:17.463" v="1240" actId="47"/>
        <pc:sldMkLst>
          <pc:docMk/>
          <pc:sldMk cId="2230330662" sldId="390"/>
        </pc:sldMkLst>
      </pc:sldChg>
      <pc:sldChg chg="del">
        <pc:chgData name="Rémi Bourdillon" userId="e603120d-d01e-4b75-a151-92153171ee65" providerId="ADAL" clId="{6DF2D25B-B039-42F8-9CCD-7951414317CD}" dt="2023-09-25T16:56:58.217" v="150" actId="47"/>
        <pc:sldMkLst>
          <pc:docMk/>
          <pc:sldMk cId="4095577138" sldId="391"/>
        </pc:sldMkLst>
      </pc:sldChg>
      <pc:sldChg chg="del">
        <pc:chgData name="Rémi Bourdillon" userId="e603120d-d01e-4b75-a151-92153171ee65" providerId="ADAL" clId="{6DF2D25B-B039-42F8-9CCD-7951414317CD}" dt="2023-09-25T16:56:58.217" v="150" actId="47"/>
        <pc:sldMkLst>
          <pc:docMk/>
          <pc:sldMk cId="461770545" sldId="392"/>
        </pc:sldMkLst>
      </pc:sldChg>
      <pc:sldChg chg="del">
        <pc:chgData name="Rémi Bourdillon" userId="e603120d-d01e-4b75-a151-92153171ee65" providerId="ADAL" clId="{6DF2D25B-B039-42F8-9CCD-7951414317CD}" dt="2023-09-25T16:56:58.217" v="150" actId="47"/>
        <pc:sldMkLst>
          <pc:docMk/>
          <pc:sldMk cId="1380695009" sldId="394"/>
        </pc:sldMkLst>
      </pc:sldChg>
      <pc:sldChg chg="modSp del mod">
        <pc:chgData name="Rémi Bourdillon" userId="e603120d-d01e-4b75-a151-92153171ee65" providerId="ADAL" clId="{6DF2D25B-B039-42F8-9CCD-7951414317CD}" dt="2023-09-25T16:56:58.217" v="150" actId="47"/>
        <pc:sldMkLst>
          <pc:docMk/>
          <pc:sldMk cId="1435537" sldId="395"/>
        </pc:sldMkLst>
        <pc:spChg chg="mod">
          <ac:chgData name="Rémi Bourdillon" userId="e603120d-d01e-4b75-a151-92153171ee65" providerId="ADAL" clId="{6DF2D25B-B039-42F8-9CCD-7951414317CD}" dt="2023-09-21T06:35:32.527" v="2" actId="20577"/>
          <ac:spMkLst>
            <pc:docMk/>
            <pc:sldMk cId="1435537" sldId="395"/>
            <ac:spMk id="21" creationId="{AB1CF2FF-6E91-B6DA-56BE-CAABA414F0B9}"/>
          </ac:spMkLst>
        </pc:spChg>
      </pc:sldChg>
      <pc:sldChg chg="addSp delSp modSp mod">
        <pc:chgData name="Rémi Bourdillon" userId="e603120d-d01e-4b75-a151-92153171ee65" providerId="ADAL" clId="{6DF2D25B-B039-42F8-9CCD-7951414317CD}" dt="2023-09-25T17:53:06.554" v="1418" actId="20577"/>
        <pc:sldMkLst>
          <pc:docMk/>
          <pc:sldMk cId="2835212498" sldId="396"/>
        </pc:sldMkLst>
        <pc:spChg chg="mod">
          <ac:chgData name="Rémi Bourdillon" userId="e603120d-d01e-4b75-a151-92153171ee65" providerId="ADAL" clId="{6DF2D25B-B039-42F8-9CCD-7951414317CD}" dt="2023-09-25T17:53:06.554" v="1418" actId="20577"/>
          <ac:spMkLst>
            <pc:docMk/>
            <pc:sldMk cId="2835212498" sldId="396"/>
            <ac:spMk id="2" creationId="{BA7E3641-28F9-86EC-6150-9634CA0E0C3C}"/>
          </ac:spMkLst>
        </pc:spChg>
        <pc:spChg chg="add del mod">
          <ac:chgData name="Rémi Bourdillon" userId="e603120d-d01e-4b75-a151-92153171ee65" providerId="ADAL" clId="{6DF2D25B-B039-42F8-9CCD-7951414317CD}" dt="2023-09-25T17:46:29.507" v="1264" actId="478"/>
          <ac:spMkLst>
            <pc:docMk/>
            <pc:sldMk cId="2835212498" sldId="396"/>
            <ac:spMk id="3" creationId="{AA1D3630-FE8B-129D-3679-659F018A4F68}"/>
          </ac:spMkLst>
        </pc:spChg>
        <pc:spChg chg="add mod">
          <ac:chgData name="Rémi Bourdillon" userId="e603120d-d01e-4b75-a151-92153171ee65" providerId="ADAL" clId="{6DF2D25B-B039-42F8-9CCD-7951414317CD}" dt="2023-09-25T17:45:42.001" v="1244"/>
          <ac:spMkLst>
            <pc:docMk/>
            <pc:sldMk cId="2835212498" sldId="396"/>
            <ac:spMk id="4" creationId="{C849CB56-8594-5C22-E78B-8E5927021998}"/>
          </ac:spMkLst>
        </pc:spChg>
        <pc:spChg chg="add mod">
          <ac:chgData name="Rémi Bourdillon" userId="e603120d-d01e-4b75-a151-92153171ee65" providerId="ADAL" clId="{6DF2D25B-B039-42F8-9CCD-7951414317CD}" dt="2023-09-25T17:45:42.001" v="1244"/>
          <ac:spMkLst>
            <pc:docMk/>
            <pc:sldMk cId="2835212498" sldId="396"/>
            <ac:spMk id="5" creationId="{0A959613-C832-62BA-EB8A-8F80DA9AC53B}"/>
          </ac:spMkLst>
        </pc:spChg>
        <pc:spChg chg="add mod">
          <ac:chgData name="Rémi Bourdillon" userId="e603120d-d01e-4b75-a151-92153171ee65" providerId="ADAL" clId="{6DF2D25B-B039-42F8-9CCD-7951414317CD}" dt="2023-09-25T17:46:29.794" v="1265"/>
          <ac:spMkLst>
            <pc:docMk/>
            <pc:sldMk cId="2835212498" sldId="396"/>
            <ac:spMk id="7" creationId="{1C797CCC-0A5A-DDDA-4DEE-366D2BA93EDD}"/>
          </ac:spMkLst>
        </pc:spChg>
        <pc:spChg chg="del">
          <ac:chgData name="Rémi Bourdillon" userId="e603120d-d01e-4b75-a151-92153171ee65" providerId="ADAL" clId="{6DF2D25B-B039-42F8-9CCD-7951414317CD}" dt="2023-09-25T17:45:41.713" v="1243" actId="478"/>
          <ac:spMkLst>
            <pc:docMk/>
            <pc:sldMk cId="2835212498" sldId="396"/>
            <ac:spMk id="13" creationId="{EC65ECB2-9160-EDC4-FBE4-3FEFE041018C}"/>
          </ac:spMkLst>
        </pc:spChg>
        <pc:spChg chg="del">
          <ac:chgData name="Rémi Bourdillon" userId="e603120d-d01e-4b75-a151-92153171ee65" providerId="ADAL" clId="{6DF2D25B-B039-42F8-9CCD-7951414317CD}" dt="2023-09-25T17:45:41.713" v="1243" actId="478"/>
          <ac:spMkLst>
            <pc:docMk/>
            <pc:sldMk cId="2835212498" sldId="396"/>
            <ac:spMk id="16" creationId="{D71D699F-A8EE-706A-FE4F-CE5443B52CE5}"/>
          </ac:spMkLst>
        </pc:spChg>
        <pc:graphicFrameChg chg="del">
          <ac:chgData name="Rémi Bourdillon" userId="e603120d-d01e-4b75-a151-92153171ee65" providerId="ADAL" clId="{6DF2D25B-B039-42F8-9CCD-7951414317CD}" dt="2023-09-25T17:45:30.044" v="1241" actId="478"/>
          <ac:graphicFrameMkLst>
            <pc:docMk/>
            <pc:sldMk cId="2835212498" sldId="396"/>
            <ac:graphicFrameMk id="6" creationId="{7ADE8B8B-616E-928A-78E4-BAF566D3005C}"/>
          </ac:graphicFrameMkLst>
        </pc:graphicFrameChg>
        <pc:graphicFrameChg chg="del">
          <ac:chgData name="Rémi Bourdillon" userId="e603120d-d01e-4b75-a151-92153171ee65" providerId="ADAL" clId="{6DF2D25B-B039-42F8-9CCD-7951414317CD}" dt="2023-09-25T17:45:30.044" v="1241" actId="478"/>
          <ac:graphicFrameMkLst>
            <pc:docMk/>
            <pc:sldMk cId="2835212498" sldId="396"/>
            <ac:graphicFrameMk id="8" creationId="{5EB39873-5A9A-F528-4C47-23575165840F}"/>
          </ac:graphicFrameMkLst>
        </pc:graphicFrameChg>
        <pc:graphicFrameChg chg="del">
          <ac:chgData name="Rémi Bourdillon" userId="e603120d-d01e-4b75-a151-92153171ee65" providerId="ADAL" clId="{6DF2D25B-B039-42F8-9CCD-7951414317CD}" dt="2023-09-25T17:45:30.044" v="1241" actId="478"/>
          <ac:graphicFrameMkLst>
            <pc:docMk/>
            <pc:sldMk cId="2835212498" sldId="396"/>
            <ac:graphicFrameMk id="12" creationId="{FEF05DDD-E557-4C92-7259-BA559B190ECB}"/>
          </ac:graphicFrameMkLst>
        </pc:graphicFrameChg>
        <pc:graphicFrameChg chg="del">
          <ac:chgData name="Rémi Bourdillon" userId="e603120d-d01e-4b75-a151-92153171ee65" providerId="ADAL" clId="{6DF2D25B-B039-42F8-9CCD-7951414317CD}" dt="2023-09-25T17:45:30.044" v="1241" actId="478"/>
          <ac:graphicFrameMkLst>
            <pc:docMk/>
            <pc:sldMk cId="2835212498" sldId="396"/>
            <ac:graphicFrameMk id="15" creationId="{B6E31712-6D6D-BA8D-6D67-B6DFDF9860A4}"/>
          </ac:graphicFrameMkLst>
        </pc:graphicFrameChg>
      </pc:sldChg>
      <pc:sldChg chg="del">
        <pc:chgData name="Rémi Bourdillon" userId="e603120d-d01e-4b75-a151-92153171ee65" providerId="ADAL" clId="{6DF2D25B-B039-42F8-9CCD-7951414317CD}" dt="2023-09-25T16:56:58.217" v="150" actId="47"/>
        <pc:sldMkLst>
          <pc:docMk/>
          <pc:sldMk cId="1707523042" sldId="397"/>
        </pc:sldMkLst>
      </pc:sldChg>
      <pc:sldChg chg="del">
        <pc:chgData name="Rémi Bourdillon" userId="e603120d-d01e-4b75-a151-92153171ee65" providerId="ADAL" clId="{6DF2D25B-B039-42F8-9CCD-7951414317CD}" dt="2023-09-25T16:56:58.217" v="150" actId="47"/>
        <pc:sldMkLst>
          <pc:docMk/>
          <pc:sldMk cId="1742790663" sldId="398"/>
        </pc:sldMkLst>
      </pc:sldChg>
      <pc:sldChg chg="del">
        <pc:chgData name="Rémi Bourdillon" userId="e603120d-d01e-4b75-a151-92153171ee65" providerId="ADAL" clId="{6DF2D25B-B039-42F8-9CCD-7951414317CD}" dt="2023-09-25T16:56:58.217" v="150" actId="47"/>
        <pc:sldMkLst>
          <pc:docMk/>
          <pc:sldMk cId="2999876119" sldId="399"/>
        </pc:sldMkLst>
      </pc:sldChg>
      <pc:sldChg chg="del">
        <pc:chgData name="Rémi Bourdillon" userId="e603120d-d01e-4b75-a151-92153171ee65" providerId="ADAL" clId="{6DF2D25B-B039-42F8-9CCD-7951414317CD}" dt="2023-09-25T16:56:58.217" v="150" actId="47"/>
        <pc:sldMkLst>
          <pc:docMk/>
          <pc:sldMk cId="3494935753" sldId="400"/>
        </pc:sldMkLst>
      </pc:sldChg>
      <pc:sldChg chg="del">
        <pc:chgData name="Rémi Bourdillon" userId="e603120d-d01e-4b75-a151-92153171ee65" providerId="ADAL" clId="{6DF2D25B-B039-42F8-9CCD-7951414317CD}" dt="2023-09-25T16:56:58.217" v="150" actId="47"/>
        <pc:sldMkLst>
          <pc:docMk/>
          <pc:sldMk cId="2700230182" sldId="401"/>
        </pc:sldMkLst>
      </pc:sldChg>
      <pc:sldChg chg="del">
        <pc:chgData name="Rémi Bourdillon" userId="e603120d-d01e-4b75-a151-92153171ee65" providerId="ADAL" clId="{6DF2D25B-B039-42F8-9CCD-7951414317CD}" dt="2023-09-25T16:56:58.217" v="150" actId="47"/>
        <pc:sldMkLst>
          <pc:docMk/>
          <pc:sldMk cId="3080114400" sldId="402"/>
        </pc:sldMkLst>
      </pc:sldChg>
      <pc:sldChg chg="del">
        <pc:chgData name="Rémi Bourdillon" userId="e603120d-d01e-4b75-a151-92153171ee65" providerId="ADAL" clId="{6DF2D25B-B039-42F8-9CCD-7951414317CD}" dt="2023-09-25T16:56:58.217" v="150" actId="47"/>
        <pc:sldMkLst>
          <pc:docMk/>
          <pc:sldMk cId="2934363028" sldId="403"/>
        </pc:sldMkLst>
      </pc:sldChg>
      <pc:sldChg chg="del">
        <pc:chgData name="Rémi Bourdillon" userId="e603120d-d01e-4b75-a151-92153171ee65" providerId="ADAL" clId="{6DF2D25B-B039-42F8-9CCD-7951414317CD}" dt="2023-09-25T16:56:58.217" v="150" actId="47"/>
        <pc:sldMkLst>
          <pc:docMk/>
          <pc:sldMk cId="615622718" sldId="404"/>
        </pc:sldMkLst>
      </pc:sldChg>
      <pc:sldChg chg="del">
        <pc:chgData name="Rémi Bourdillon" userId="e603120d-d01e-4b75-a151-92153171ee65" providerId="ADAL" clId="{6DF2D25B-B039-42F8-9CCD-7951414317CD}" dt="2023-09-25T16:56:58.217" v="150" actId="47"/>
        <pc:sldMkLst>
          <pc:docMk/>
          <pc:sldMk cId="3317466036" sldId="405"/>
        </pc:sldMkLst>
      </pc:sldChg>
      <pc:sldChg chg="del">
        <pc:chgData name="Rémi Bourdillon" userId="e603120d-d01e-4b75-a151-92153171ee65" providerId="ADAL" clId="{6DF2D25B-B039-42F8-9CCD-7951414317CD}" dt="2023-09-25T16:56:58.217" v="150" actId="47"/>
        <pc:sldMkLst>
          <pc:docMk/>
          <pc:sldMk cId="1226809279" sldId="406"/>
        </pc:sldMkLst>
      </pc:sldChg>
      <pc:sldChg chg="del">
        <pc:chgData name="Rémi Bourdillon" userId="e603120d-d01e-4b75-a151-92153171ee65" providerId="ADAL" clId="{6DF2D25B-B039-42F8-9CCD-7951414317CD}" dt="2023-09-25T16:56:58.217" v="150" actId="47"/>
        <pc:sldMkLst>
          <pc:docMk/>
          <pc:sldMk cId="315711696" sldId="407"/>
        </pc:sldMkLst>
      </pc:sldChg>
      <pc:sldChg chg="del">
        <pc:chgData name="Rémi Bourdillon" userId="e603120d-d01e-4b75-a151-92153171ee65" providerId="ADAL" clId="{6DF2D25B-B039-42F8-9CCD-7951414317CD}" dt="2023-09-25T16:56:58.217" v="150" actId="47"/>
        <pc:sldMkLst>
          <pc:docMk/>
          <pc:sldMk cId="4213682607" sldId="408"/>
        </pc:sldMkLst>
      </pc:sldChg>
    </pc:docChg>
  </pc:docChgLst>
  <pc:docChgLst>
    <pc:chgData name="Rémi Bourdillon" userId="e603120d-d01e-4b75-a151-92153171ee65" providerId="ADAL" clId="{2106B501-24DB-4511-9A09-4988A93F165A}"/>
    <pc:docChg chg="undo redo custSel addSld delSld modSld sldOrd addSection modSection">
      <pc:chgData name="Rémi Bourdillon" userId="e603120d-d01e-4b75-a151-92153171ee65" providerId="ADAL" clId="{2106B501-24DB-4511-9A09-4988A93F165A}" dt="2023-09-25T18:46:35.591" v="1256" actId="20577"/>
      <pc:docMkLst>
        <pc:docMk/>
      </pc:docMkLst>
      <pc:sldChg chg="addSp delSp modSp mod">
        <pc:chgData name="Rémi Bourdillon" userId="e603120d-d01e-4b75-a151-92153171ee65" providerId="ADAL" clId="{2106B501-24DB-4511-9A09-4988A93F165A}" dt="2023-09-25T18:18:56.576" v="476" actId="20577"/>
        <pc:sldMkLst>
          <pc:docMk/>
          <pc:sldMk cId="142798175" sldId="388"/>
        </pc:sldMkLst>
        <pc:spChg chg="add del">
          <ac:chgData name="Rémi Bourdillon" userId="e603120d-d01e-4b75-a151-92153171ee65" providerId="ADAL" clId="{2106B501-24DB-4511-9A09-4988A93F165A}" dt="2023-09-25T18:07:14.111" v="207" actId="22"/>
          <ac:spMkLst>
            <pc:docMk/>
            <pc:sldMk cId="142798175" sldId="388"/>
            <ac:spMk id="16" creationId="{5E4853FE-118F-A181-D24E-E363E2FA7054}"/>
          </ac:spMkLst>
        </pc:spChg>
        <pc:spChg chg="add mod">
          <ac:chgData name="Rémi Bourdillon" userId="e603120d-d01e-4b75-a151-92153171ee65" providerId="ADAL" clId="{2106B501-24DB-4511-9A09-4988A93F165A}" dt="2023-09-25T18:07:19.929" v="210" actId="14100"/>
          <ac:spMkLst>
            <pc:docMk/>
            <pc:sldMk cId="142798175" sldId="388"/>
            <ac:spMk id="24" creationId="{2976D6D1-1130-A482-FD25-A913DE1EB863}"/>
          </ac:spMkLst>
        </pc:spChg>
        <pc:spChg chg="mod">
          <ac:chgData name="Rémi Bourdillon" userId="e603120d-d01e-4b75-a151-92153171ee65" providerId="ADAL" clId="{2106B501-24DB-4511-9A09-4988A93F165A}" dt="2023-09-25T18:07:07.110" v="203" actId="21"/>
          <ac:spMkLst>
            <pc:docMk/>
            <pc:sldMk cId="142798175" sldId="388"/>
            <ac:spMk id="28" creationId="{E03FFBFE-677B-9D61-2E18-6F8225EAFCC5}"/>
          </ac:spMkLst>
        </pc:spChg>
        <pc:spChg chg="mod">
          <ac:chgData name="Rémi Bourdillon" userId="e603120d-d01e-4b75-a151-92153171ee65" providerId="ADAL" clId="{2106B501-24DB-4511-9A09-4988A93F165A}" dt="2023-09-25T18:18:56.576" v="476" actId="20577"/>
          <ac:spMkLst>
            <pc:docMk/>
            <pc:sldMk cId="142798175" sldId="388"/>
            <ac:spMk id="38" creationId="{70C76ADC-B50E-4633-A9E4-307056C705B2}"/>
          </ac:spMkLst>
        </pc:spChg>
        <pc:spChg chg="mod">
          <ac:chgData name="Rémi Bourdillon" userId="e603120d-d01e-4b75-a151-92153171ee65" providerId="ADAL" clId="{2106B501-24DB-4511-9A09-4988A93F165A}" dt="2023-09-25T18:17:43.856" v="457" actId="5793"/>
          <ac:spMkLst>
            <pc:docMk/>
            <pc:sldMk cId="142798175" sldId="388"/>
            <ac:spMk id="40" creationId="{B6B4B9DE-EE41-A9BB-F9E7-55E82BA45D4F}"/>
          </ac:spMkLst>
        </pc:spChg>
        <pc:spChg chg="mod">
          <ac:chgData name="Rémi Bourdillon" userId="e603120d-d01e-4b75-a151-92153171ee65" providerId="ADAL" clId="{2106B501-24DB-4511-9A09-4988A93F165A}" dt="2023-09-25T18:18:52.818" v="475"/>
          <ac:spMkLst>
            <pc:docMk/>
            <pc:sldMk cId="142798175" sldId="388"/>
            <ac:spMk id="41" creationId="{914D8F6F-38F7-FFBD-2E1F-AB55CC6CCFB5}"/>
          </ac:spMkLst>
        </pc:spChg>
      </pc:sldChg>
      <pc:sldChg chg="delSp modSp add mod">
        <pc:chgData name="Rémi Bourdillon" userId="e603120d-d01e-4b75-a151-92153171ee65" providerId="ADAL" clId="{2106B501-24DB-4511-9A09-4988A93F165A}" dt="2023-09-25T18:22:36.383" v="593" actId="20577"/>
        <pc:sldMkLst>
          <pc:docMk/>
          <pc:sldMk cId="2810914835" sldId="397"/>
        </pc:sldMkLst>
        <pc:spChg chg="mod">
          <ac:chgData name="Rémi Bourdillon" userId="e603120d-d01e-4b75-a151-92153171ee65" providerId="ADAL" clId="{2106B501-24DB-4511-9A09-4988A93F165A}" dt="2023-09-25T18:22:36.383" v="593" actId="20577"/>
          <ac:spMkLst>
            <pc:docMk/>
            <pc:sldMk cId="2810914835" sldId="397"/>
            <ac:spMk id="2" creationId="{BA7E3641-28F9-86EC-6150-9634CA0E0C3C}"/>
          </ac:spMkLst>
        </pc:spChg>
        <pc:spChg chg="mod">
          <ac:chgData name="Rémi Bourdillon" userId="e603120d-d01e-4b75-a151-92153171ee65" providerId="ADAL" clId="{2106B501-24DB-4511-9A09-4988A93F165A}" dt="2023-09-25T17:57:07.383" v="37" actId="20577"/>
          <ac:spMkLst>
            <pc:docMk/>
            <pc:sldMk cId="2810914835" sldId="397"/>
            <ac:spMk id="4" creationId="{C849CB56-8594-5C22-E78B-8E5927021998}"/>
          </ac:spMkLst>
        </pc:spChg>
        <pc:spChg chg="del">
          <ac:chgData name="Rémi Bourdillon" userId="e603120d-d01e-4b75-a151-92153171ee65" providerId="ADAL" clId="{2106B501-24DB-4511-9A09-4988A93F165A}" dt="2023-09-25T18:01:09.692" v="63" actId="478"/>
          <ac:spMkLst>
            <pc:docMk/>
            <pc:sldMk cId="2810914835" sldId="397"/>
            <ac:spMk id="5" creationId="{0A959613-C832-62BA-EB8A-8F80DA9AC53B}"/>
          </ac:spMkLst>
        </pc:spChg>
        <pc:spChg chg="mod">
          <ac:chgData name="Rémi Bourdillon" userId="e603120d-d01e-4b75-a151-92153171ee65" providerId="ADAL" clId="{2106B501-24DB-4511-9A09-4988A93F165A}" dt="2023-09-25T17:56:23.459" v="2" actId="20577"/>
          <ac:spMkLst>
            <pc:docMk/>
            <pc:sldMk cId="2810914835" sldId="397"/>
            <ac:spMk id="7" creationId="{1C797CCC-0A5A-DDDA-4DEE-366D2BA93EDD}"/>
          </ac:spMkLst>
        </pc:spChg>
      </pc:sldChg>
      <pc:sldChg chg="modSp add mod">
        <pc:chgData name="Rémi Bourdillon" userId="e603120d-d01e-4b75-a151-92153171ee65" providerId="ADAL" clId="{2106B501-24DB-4511-9A09-4988A93F165A}" dt="2023-09-25T18:23:09.355" v="624" actId="20577"/>
        <pc:sldMkLst>
          <pc:docMk/>
          <pc:sldMk cId="3360859660" sldId="398"/>
        </pc:sldMkLst>
        <pc:spChg chg="mod">
          <ac:chgData name="Rémi Bourdillon" userId="e603120d-d01e-4b75-a151-92153171ee65" providerId="ADAL" clId="{2106B501-24DB-4511-9A09-4988A93F165A}" dt="2023-09-25T18:23:09.355" v="624" actId="20577"/>
          <ac:spMkLst>
            <pc:docMk/>
            <pc:sldMk cId="3360859660" sldId="398"/>
            <ac:spMk id="2" creationId="{BA7E3641-28F9-86EC-6150-9634CA0E0C3C}"/>
          </ac:spMkLst>
        </pc:spChg>
        <pc:spChg chg="mod">
          <ac:chgData name="Rémi Bourdillon" userId="e603120d-d01e-4b75-a151-92153171ee65" providerId="ADAL" clId="{2106B501-24DB-4511-9A09-4988A93F165A}" dt="2023-09-25T18:11:48.638" v="251" actId="14100"/>
          <ac:spMkLst>
            <pc:docMk/>
            <pc:sldMk cId="3360859660" sldId="398"/>
            <ac:spMk id="4" creationId="{C849CB56-8594-5C22-E78B-8E5927021998}"/>
          </ac:spMkLst>
        </pc:spChg>
      </pc:sldChg>
      <pc:sldChg chg="modSp add del mod">
        <pc:chgData name="Rémi Bourdillon" userId="e603120d-d01e-4b75-a151-92153171ee65" providerId="ADAL" clId="{2106B501-24DB-4511-9A09-4988A93F165A}" dt="2023-09-25T18:14:17.209" v="352" actId="47"/>
        <pc:sldMkLst>
          <pc:docMk/>
          <pc:sldMk cId="3080706962" sldId="399"/>
        </pc:sldMkLst>
        <pc:spChg chg="mod">
          <ac:chgData name="Rémi Bourdillon" userId="e603120d-d01e-4b75-a151-92153171ee65" providerId="ADAL" clId="{2106B501-24DB-4511-9A09-4988A93F165A}" dt="2023-09-25T18:02:02.904" v="105" actId="20577"/>
          <ac:spMkLst>
            <pc:docMk/>
            <pc:sldMk cId="3080706962" sldId="399"/>
            <ac:spMk id="2" creationId="{BA7E3641-28F9-86EC-6150-9634CA0E0C3C}"/>
          </ac:spMkLst>
        </pc:spChg>
        <pc:spChg chg="mod">
          <ac:chgData name="Rémi Bourdillon" userId="e603120d-d01e-4b75-a151-92153171ee65" providerId="ADAL" clId="{2106B501-24DB-4511-9A09-4988A93F165A}" dt="2023-09-25T18:14:01.313" v="350" actId="20577"/>
          <ac:spMkLst>
            <pc:docMk/>
            <pc:sldMk cId="3080706962" sldId="399"/>
            <ac:spMk id="4" creationId="{C849CB56-8594-5C22-E78B-8E5927021998}"/>
          </ac:spMkLst>
        </pc:spChg>
        <pc:spChg chg="mod">
          <ac:chgData name="Rémi Bourdillon" userId="e603120d-d01e-4b75-a151-92153171ee65" providerId="ADAL" clId="{2106B501-24DB-4511-9A09-4988A93F165A}" dt="2023-09-25T18:06:52.924" v="202" actId="6549"/>
          <ac:spMkLst>
            <pc:docMk/>
            <pc:sldMk cId="3080706962" sldId="399"/>
            <ac:spMk id="7" creationId="{1C797CCC-0A5A-DDDA-4DEE-366D2BA93EDD}"/>
          </ac:spMkLst>
        </pc:spChg>
      </pc:sldChg>
      <pc:sldChg chg="modSp add del mod ord">
        <pc:chgData name="Rémi Bourdillon" userId="e603120d-d01e-4b75-a151-92153171ee65" providerId="ADAL" clId="{2106B501-24DB-4511-9A09-4988A93F165A}" dt="2023-09-25T18:18:27.450" v="474" actId="47"/>
        <pc:sldMkLst>
          <pc:docMk/>
          <pc:sldMk cId="192936285" sldId="400"/>
        </pc:sldMkLst>
        <pc:spChg chg="mod">
          <ac:chgData name="Rémi Bourdillon" userId="e603120d-d01e-4b75-a151-92153171ee65" providerId="ADAL" clId="{2106B501-24DB-4511-9A09-4988A93F165A}" dt="2023-09-25T18:15:08.019" v="451" actId="20577"/>
          <ac:spMkLst>
            <pc:docMk/>
            <pc:sldMk cId="192936285" sldId="400"/>
            <ac:spMk id="2" creationId="{BA7E3641-28F9-86EC-6150-9634CA0E0C3C}"/>
          </ac:spMkLst>
        </pc:spChg>
        <pc:spChg chg="mod">
          <ac:chgData name="Rémi Bourdillon" userId="e603120d-d01e-4b75-a151-92153171ee65" providerId="ADAL" clId="{2106B501-24DB-4511-9A09-4988A93F165A}" dt="2023-09-25T18:14:27.888" v="373" actId="14100"/>
          <ac:spMkLst>
            <pc:docMk/>
            <pc:sldMk cId="192936285" sldId="400"/>
            <ac:spMk id="4" creationId="{C849CB56-8594-5C22-E78B-8E5927021998}"/>
          </ac:spMkLst>
        </pc:spChg>
        <pc:spChg chg="mod">
          <ac:chgData name="Rémi Bourdillon" userId="e603120d-d01e-4b75-a151-92153171ee65" providerId="ADAL" clId="{2106B501-24DB-4511-9A09-4988A93F165A}" dt="2023-09-25T18:14:20.232" v="356" actId="20577"/>
          <ac:spMkLst>
            <pc:docMk/>
            <pc:sldMk cId="192936285" sldId="400"/>
            <ac:spMk id="7" creationId="{1C797CCC-0A5A-DDDA-4DEE-366D2BA93EDD}"/>
          </ac:spMkLst>
        </pc:spChg>
      </pc:sldChg>
      <pc:sldChg chg="delSp modSp add mod">
        <pc:chgData name="Rémi Bourdillon" userId="e603120d-d01e-4b75-a151-92153171ee65" providerId="ADAL" clId="{2106B501-24DB-4511-9A09-4988A93F165A}" dt="2023-09-25T18:23:48.120" v="660"/>
        <pc:sldMkLst>
          <pc:docMk/>
          <pc:sldMk cId="92961028" sldId="401"/>
        </pc:sldMkLst>
        <pc:spChg chg="mod">
          <ac:chgData name="Rémi Bourdillon" userId="e603120d-d01e-4b75-a151-92153171ee65" providerId="ADAL" clId="{2106B501-24DB-4511-9A09-4988A93F165A}" dt="2023-09-25T18:23:33.705" v="657" actId="20577"/>
          <ac:spMkLst>
            <pc:docMk/>
            <pc:sldMk cId="92961028" sldId="401"/>
            <ac:spMk id="2" creationId="{BA7E3641-28F9-86EC-6150-9634CA0E0C3C}"/>
          </ac:spMkLst>
        </pc:spChg>
        <pc:spChg chg="del mod">
          <ac:chgData name="Rémi Bourdillon" userId="e603120d-d01e-4b75-a151-92153171ee65" providerId="ADAL" clId="{2106B501-24DB-4511-9A09-4988A93F165A}" dt="2023-09-25T18:23:48.120" v="660"/>
          <ac:spMkLst>
            <pc:docMk/>
            <pc:sldMk cId="92961028" sldId="401"/>
            <ac:spMk id="4" creationId="{C849CB56-8594-5C22-E78B-8E5927021998}"/>
          </ac:spMkLst>
        </pc:spChg>
      </pc:sldChg>
      <pc:sldChg chg="modSp add mod">
        <pc:chgData name="Rémi Bourdillon" userId="e603120d-d01e-4b75-a151-92153171ee65" providerId="ADAL" clId="{2106B501-24DB-4511-9A09-4988A93F165A}" dt="2023-09-25T18:38:06.665" v="1024" actId="20577"/>
        <pc:sldMkLst>
          <pc:docMk/>
          <pc:sldMk cId="3290631598" sldId="402"/>
        </pc:sldMkLst>
        <pc:spChg chg="mod">
          <ac:chgData name="Rémi Bourdillon" userId="e603120d-d01e-4b75-a151-92153171ee65" providerId="ADAL" clId="{2106B501-24DB-4511-9A09-4988A93F165A}" dt="2023-09-25T18:38:06.665" v="1024" actId="20577"/>
          <ac:spMkLst>
            <pc:docMk/>
            <pc:sldMk cId="3290631598" sldId="402"/>
            <ac:spMk id="2" creationId="{BA7E3641-28F9-86EC-6150-9634CA0E0C3C}"/>
          </ac:spMkLst>
        </pc:spChg>
        <pc:spChg chg="mod">
          <ac:chgData name="Rémi Bourdillon" userId="e603120d-d01e-4b75-a151-92153171ee65" providerId="ADAL" clId="{2106B501-24DB-4511-9A09-4988A93F165A}" dt="2023-09-25T18:18:08.380" v="471" actId="20577"/>
          <ac:spMkLst>
            <pc:docMk/>
            <pc:sldMk cId="3290631598" sldId="402"/>
            <ac:spMk id="4" creationId="{C849CB56-8594-5C22-E78B-8E5927021998}"/>
          </ac:spMkLst>
        </pc:spChg>
        <pc:spChg chg="mod">
          <ac:chgData name="Rémi Bourdillon" userId="e603120d-d01e-4b75-a151-92153171ee65" providerId="ADAL" clId="{2106B501-24DB-4511-9A09-4988A93F165A}" dt="2023-09-25T18:18:03.552" v="464" actId="20577"/>
          <ac:spMkLst>
            <pc:docMk/>
            <pc:sldMk cId="3290631598" sldId="402"/>
            <ac:spMk id="7" creationId="{1C797CCC-0A5A-DDDA-4DEE-366D2BA93EDD}"/>
          </ac:spMkLst>
        </pc:spChg>
      </pc:sldChg>
      <pc:sldChg chg="modSp add mod">
        <pc:chgData name="Rémi Bourdillon" userId="e603120d-d01e-4b75-a151-92153171ee65" providerId="ADAL" clId="{2106B501-24DB-4511-9A09-4988A93F165A}" dt="2023-09-25T18:43:51.217" v="1147" actId="20577"/>
        <pc:sldMkLst>
          <pc:docMk/>
          <pc:sldMk cId="1409295734" sldId="403"/>
        </pc:sldMkLst>
        <pc:spChg chg="mod">
          <ac:chgData name="Rémi Bourdillon" userId="e603120d-d01e-4b75-a151-92153171ee65" providerId="ADAL" clId="{2106B501-24DB-4511-9A09-4988A93F165A}" dt="2023-09-25T18:43:51.217" v="1147" actId="20577"/>
          <ac:spMkLst>
            <pc:docMk/>
            <pc:sldMk cId="1409295734" sldId="403"/>
            <ac:spMk id="2" creationId="{BA7E3641-28F9-86EC-6150-9634CA0E0C3C}"/>
          </ac:spMkLst>
        </pc:spChg>
        <pc:spChg chg="mod">
          <ac:chgData name="Rémi Bourdillon" userId="e603120d-d01e-4b75-a151-92153171ee65" providerId="ADAL" clId="{2106B501-24DB-4511-9A09-4988A93F165A}" dt="2023-09-25T18:39:57.046" v="1056" actId="20577"/>
          <ac:spMkLst>
            <pc:docMk/>
            <pc:sldMk cId="1409295734" sldId="403"/>
            <ac:spMk id="4" creationId="{C849CB56-8594-5C22-E78B-8E5927021998}"/>
          </ac:spMkLst>
        </pc:spChg>
        <pc:spChg chg="mod">
          <ac:chgData name="Rémi Bourdillon" userId="e603120d-d01e-4b75-a151-92153171ee65" providerId="ADAL" clId="{2106B501-24DB-4511-9A09-4988A93F165A}" dt="2023-09-25T18:38:22.997" v="1026" actId="20577"/>
          <ac:spMkLst>
            <pc:docMk/>
            <pc:sldMk cId="1409295734" sldId="403"/>
            <ac:spMk id="7" creationId="{1C797CCC-0A5A-DDDA-4DEE-366D2BA93EDD}"/>
          </ac:spMkLst>
        </pc:spChg>
      </pc:sldChg>
      <pc:sldChg chg="modSp add mod ord">
        <pc:chgData name="Rémi Bourdillon" userId="e603120d-d01e-4b75-a151-92153171ee65" providerId="ADAL" clId="{2106B501-24DB-4511-9A09-4988A93F165A}" dt="2023-09-25T18:33:14.912" v="863" actId="20577"/>
        <pc:sldMkLst>
          <pc:docMk/>
          <pc:sldMk cId="3489911474" sldId="404"/>
        </pc:sldMkLst>
        <pc:spChg chg="mod">
          <ac:chgData name="Rémi Bourdillon" userId="e603120d-d01e-4b75-a151-92153171ee65" providerId="ADAL" clId="{2106B501-24DB-4511-9A09-4988A93F165A}" dt="2023-09-25T18:33:14.912" v="863" actId="20577"/>
          <ac:spMkLst>
            <pc:docMk/>
            <pc:sldMk cId="3489911474" sldId="404"/>
            <ac:spMk id="2" creationId="{BA7E3641-28F9-86EC-6150-9634CA0E0C3C}"/>
          </ac:spMkLst>
        </pc:spChg>
        <pc:spChg chg="mod">
          <ac:chgData name="Rémi Bourdillon" userId="e603120d-d01e-4b75-a151-92153171ee65" providerId="ADAL" clId="{2106B501-24DB-4511-9A09-4988A93F165A}" dt="2023-09-25T18:28:06.808" v="735" actId="20577"/>
          <ac:spMkLst>
            <pc:docMk/>
            <pc:sldMk cId="3489911474" sldId="404"/>
            <ac:spMk id="4" creationId="{C849CB56-8594-5C22-E78B-8E5927021998}"/>
          </ac:spMkLst>
        </pc:spChg>
        <pc:spChg chg="mod">
          <ac:chgData name="Rémi Bourdillon" userId="e603120d-d01e-4b75-a151-92153171ee65" providerId="ADAL" clId="{2106B501-24DB-4511-9A09-4988A93F165A}" dt="2023-09-25T18:27:54.073" v="722" actId="20577"/>
          <ac:spMkLst>
            <pc:docMk/>
            <pc:sldMk cId="3489911474" sldId="404"/>
            <ac:spMk id="7" creationId="{1C797CCC-0A5A-DDDA-4DEE-366D2BA93EDD}"/>
          </ac:spMkLst>
        </pc:spChg>
      </pc:sldChg>
      <pc:sldChg chg="addSp delSp modSp add mod">
        <pc:chgData name="Rémi Bourdillon" userId="e603120d-d01e-4b75-a151-92153171ee65" providerId="ADAL" clId="{2106B501-24DB-4511-9A09-4988A93F165A}" dt="2023-09-25T18:37:38.833" v="1022" actId="20577"/>
        <pc:sldMkLst>
          <pc:docMk/>
          <pc:sldMk cId="2736758486" sldId="405"/>
        </pc:sldMkLst>
        <pc:spChg chg="del mod">
          <ac:chgData name="Rémi Bourdillon" userId="e603120d-d01e-4b75-a151-92153171ee65" providerId="ADAL" clId="{2106B501-24DB-4511-9A09-4988A93F165A}" dt="2023-09-25T18:37:06.279" v="1013" actId="478"/>
          <ac:spMkLst>
            <pc:docMk/>
            <pc:sldMk cId="2736758486" sldId="405"/>
            <ac:spMk id="2" creationId="{BA7E3641-28F9-86EC-6150-9634CA0E0C3C}"/>
          </ac:spMkLst>
        </pc:spChg>
        <pc:spChg chg="mod">
          <ac:chgData name="Rémi Bourdillon" userId="e603120d-d01e-4b75-a151-92153171ee65" providerId="ADAL" clId="{2106B501-24DB-4511-9A09-4988A93F165A}" dt="2023-09-25T18:30:55.522" v="810" actId="20577"/>
          <ac:spMkLst>
            <pc:docMk/>
            <pc:sldMk cId="2736758486" sldId="405"/>
            <ac:spMk id="4" creationId="{C849CB56-8594-5C22-E78B-8E5927021998}"/>
          </ac:spMkLst>
        </pc:spChg>
        <pc:spChg chg="add mod">
          <ac:chgData name="Rémi Bourdillon" userId="e603120d-d01e-4b75-a151-92153171ee65" providerId="ADAL" clId="{2106B501-24DB-4511-9A09-4988A93F165A}" dt="2023-09-25T18:37:38.833" v="1022" actId="20577"/>
          <ac:spMkLst>
            <pc:docMk/>
            <pc:sldMk cId="2736758486" sldId="405"/>
            <ac:spMk id="5" creationId="{EFD35DC3-8E6B-4C0B-88AE-EB1C52299001}"/>
          </ac:spMkLst>
        </pc:spChg>
        <pc:spChg chg="add mod">
          <ac:chgData name="Rémi Bourdillon" userId="e603120d-d01e-4b75-a151-92153171ee65" providerId="ADAL" clId="{2106B501-24DB-4511-9A09-4988A93F165A}" dt="2023-09-25T18:37:22.445" v="1016" actId="1076"/>
          <ac:spMkLst>
            <pc:docMk/>
            <pc:sldMk cId="2736758486" sldId="405"/>
            <ac:spMk id="6" creationId="{481D44FE-EAAB-86BF-7368-D670D79C9714}"/>
          </ac:spMkLst>
        </pc:spChg>
        <pc:spChg chg="mod">
          <ac:chgData name="Rémi Bourdillon" userId="e603120d-d01e-4b75-a151-92153171ee65" providerId="ADAL" clId="{2106B501-24DB-4511-9A09-4988A93F165A}" dt="2023-09-25T18:32:05.766" v="814" actId="20577"/>
          <ac:spMkLst>
            <pc:docMk/>
            <pc:sldMk cId="2736758486" sldId="405"/>
            <ac:spMk id="7" creationId="{1C797CCC-0A5A-DDDA-4DEE-366D2BA93EDD}"/>
          </ac:spMkLst>
        </pc:spChg>
        <pc:cxnChg chg="add mod">
          <ac:chgData name="Rémi Bourdillon" userId="e603120d-d01e-4b75-a151-92153171ee65" providerId="ADAL" clId="{2106B501-24DB-4511-9A09-4988A93F165A}" dt="2023-09-25T18:37:35.468" v="1021" actId="1076"/>
          <ac:cxnSpMkLst>
            <pc:docMk/>
            <pc:sldMk cId="2736758486" sldId="405"/>
            <ac:cxnSpMk id="3" creationId="{1436BD45-4823-4243-87C5-0292124EFD25}"/>
          </ac:cxnSpMkLst>
        </pc:cxnChg>
        <pc:cxnChg chg="mod">
          <ac:chgData name="Rémi Bourdillon" userId="e603120d-d01e-4b75-a151-92153171ee65" providerId="ADAL" clId="{2106B501-24DB-4511-9A09-4988A93F165A}" dt="2023-09-25T18:37:33.308" v="1020" actId="1076"/>
          <ac:cxnSpMkLst>
            <pc:docMk/>
            <pc:sldMk cId="2736758486" sldId="405"/>
            <ac:cxnSpMk id="32" creationId="{8D3B7C02-0772-9F99-2005-9C515BC1D931}"/>
          </ac:cxnSpMkLst>
        </pc:cxnChg>
      </pc:sldChg>
      <pc:sldChg chg="modSp add mod">
        <pc:chgData name="Rémi Bourdillon" userId="e603120d-d01e-4b75-a151-92153171ee65" providerId="ADAL" clId="{2106B501-24DB-4511-9A09-4988A93F165A}" dt="2023-09-25T18:46:35.591" v="1256" actId="20577"/>
        <pc:sldMkLst>
          <pc:docMk/>
          <pc:sldMk cId="4206546685" sldId="406"/>
        </pc:sldMkLst>
        <pc:spChg chg="mod">
          <ac:chgData name="Rémi Bourdillon" userId="e603120d-d01e-4b75-a151-92153171ee65" providerId="ADAL" clId="{2106B501-24DB-4511-9A09-4988A93F165A}" dt="2023-09-25T18:46:35.591" v="1256" actId="20577"/>
          <ac:spMkLst>
            <pc:docMk/>
            <pc:sldMk cId="4206546685" sldId="406"/>
            <ac:spMk id="2" creationId="{BA7E3641-28F9-86EC-6150-9634CA0E0C3C}"/>
          </ac:spMkLst>
        </pc:spChg>
        <pc:spChg chg="mod">
          <ac:chgData name="Rémi Bourdillon" userId="e603120d-d01e-4b75-a151-92153171ee65" providerId="ADAL" clId="{2106B501-24DB-4511-9A09-4988A93F165A}" dt="2023-09-25T18:44:11.618" v="1170" actId="20577"/>
          <ac:spMkLst>
            <pc:docMk/>
            <pc:sldMk cId="4206546685" sldId="406"/>
            <ac:spMk id="4" creationId="{C849CB56-8594-5C22-E78B-8E5927021998}"/>
          </ac:spMkLst>
        </pc:spChg>
        <pc:spChg chg="mod">
          <ac:chgData name="Rémi Bourdillon" userId="e603120d-d01e-4b75-a151-92153171ee65" providerId="ADAL" clId="{2106B501-24DB-4511-9A09-4988A93F165A}" dt="2023-09-25T18:39:32.147" v="1033" actId="20577"/>
          <ac:spMkLst>
            <pc:docMk/>
            <pc:sldMk cId="4206546685" sldId="406"/>
            <ac:spMk id="7" creationId="{1C797CCC-0A5A-DDDA-4DEE-366D2BA93EDD}"/>
          </ac:spMkLst>
        </pc:spChg>
      </pc:sldChg>
    </pc:docChg>
  </pc:docChgLst>
  <pc:docChgLst>
    <pc:chgData name="Rémi Bourdillon" userId="e603120d-d01e-4b75-a151-92153171ee65" providerId="ADAL" clId="{A6DC66D5-F1DE-48CE-8409-350A9A71FCFE}"/>
    <pc:docChg chg="undo redo custSel addSld delSld modSld sldOrd addSection delSection modSection">
      <pc:chgData name="Rémi Bourdillon" userId="e603120d-d01e-4b75-a151-92153171ee65" providerId="ADAL" clId="{A6DC66D5-F1DE-48CE-8409-350A9A71FCFE}" dt="2023-10-11T09:06:24.641" v="10439" actId="313"/>
      <pc:docMkLst>
        <pc:docMk/>
      </pc:docMkLst>
      <pc:sldChg chg="modSp mod">
        <pc:chgData name="Rémi Bourdillon" userId="e603120d-d01e-4b75-a151-92153171ee65" providerId="ADAL" clId="{A6DC66D5-F1DE-48CE-8409-350A9A71FCFE}" dt="2023-10-09T10:11:03.150" v="10100" actId="20577"/>
        <pc:sldMkLst>
          <pc:docMk/>
          <pc:sldMk cId="3105275053" sldId="314"/>
        </pc:sldMkLst>
        <pc:spChg chg="mod">
          <ac:chgData name="Rémi Bourdillon" userId="e603120d-d01e-4b75-a151-92153171ee65" providerId="ADAL" clId="{A6DC66D5-F1DE-48CE-8409-350A9A71FCFE}" dt="2023-10-09T10:11:03.150" v="10100" actId="20577"/>
          <ac:spMkLst>
            <pc:docMk/>
            <pc:sldMk cId="3105275053" sldId="314"/>
            <ac:spMk id="89" creationId="{2873BFA5-5E59-464B-9CB7-7F7A753D44D2}"/>
          </ac:spMkLst>
        </pc:spChg>
      </pc:sldChg>
      <pc:sldChg chg="del">
        <pc:chgData name="Rémi Bourdillon" userId="e603120d-d01e-4b75-a151-92153171ee65" providerId="ADAL" clId="{A6DC66D5-F1DE-48CE-8409-350A9A71FCFE}" dt="2023-10-09T10:10:52.018" v="10091" actId="47"/>
        <pc:sldMkLst>
          <pc:docMk/>
          <pc:sldMk cId="142798175" sldId="388"/>
        </pc:sldMkLst>
      </pc:sldChg>
      <pc:sldChg chg="addSp modSp mod">
        <pc:chgData name="Rémi Bourdillon" userId="e603120d-d01e-4b75-a151-92153171ee65" providerId="ADAL" clId="{A6DC66D5-F1DE-48CE-8409-350A9A71FCFE}" dt="2023-10-11T09:02:07.549" v="10197" actId="1076"/>
        <pc:sldMkLst>
          <pc:docMk/>
          <pc:sldMk cId="2835212498" sldId="396"/>
        </pc:sldMkLst>
        <pc:spChg chg="mod">
          <ac:chgData name="Rémi Bourdillon" userId="e603120d-d01e-4b75-a151-92153171ee65" providerId="ADAL" clId="{A6DC66D5-F1DE-48CE-8409-350A9A71FCFE}" dt="2023-10-11T09:01:33.384" v="10187" actId="20577"/>
          <ac:spMkLst>
            <pc:docMk/>
            <pc:sldMk cId="2835212498" sldId="396"/>
            <ac:spMk id="2" creationId="{BA7E3641-28F9-86EC-6150-9634CA0E0C3C}"/>
          </ac:spMkLst>
        </pc:spChg>
        <pc:graphicFrameChg chg="add mod modGraphic">
          <ac:chgData name="Rémi Bourdillon" userId="e603120d-d01e-4b75-a151-92153171ee65" providerId="ADAL" clId="{A6DC66D5-F1DE-48CE-8409-350A9A71FCFE}" dt="2023-10-11T09:02:07.549" v="10197" actId="1076"/>
          <ac:graphicFrameMkLst>
            <pc:docMk/>
            <pc:sldMk cId="2835212498" sldId="396"/>
            <ac:graphicFrameMk id="6" creationId="{57AEF17C-E42F-2A87-58D3-FEFF0530C0BD}"/>
          </ac:graphicFrameMkLst>
        </pc:graphicFrameChg>
        <pc:graphicFrameChg chg="add mod modGraphic">
          <ac:chgData name="Rémi Bourdillon" userId="e603120d-d01e-4b75-a151-92153171ee65" providerId="ADAL" clId="{A6DC66D5-F1DE-48CE-8409-350A9A71FCFE}" dt="2023-10-11T09:02:07.549" v="10197" actId="1076"/>
          <ac:graphicFrameMkLst>
            <pc:docMk/>
            <pc:sldMk cId="2835212498" sldId="396"/>
            <ac:graphicFrameMk id="9" creationId="{9B4D6797-7EFC-6E39-320C-B646287B0330}"/>
          </ac:graphicFrameMkLst>
        </pc:graphicFrameChg>
        <pc:graphicFrameChg chg="add mod modGraphic">
          <ac:chgData name="Rémi Bourdillon" userId="e603120d-d01e-4b75-a151-92153171ee65" providerId="ADAL" clId="{A6DC66D5-F1DE-48CE-8409-350A9A71FCFE}" dt="2023-10-11T09:02:01.820" v="10194" actId="1076"/>
          <ac:graphicFrameMkLst>
            <pc:docMk/>
            <pc:sldMk cId="2835212498" sldId="396"/>
            <ac:graphicFrameMk id="11" creationId="{C9A00B27-B1FA-CE2F-70A0-06AB7DA00998}"/>
          </ac:graphicFrameMkLst>
        </pc:graphicFrameChg>
        <pc:graphicFrameChg chg="add mod modGraphic">
          <ac:chgData name="Rémi Bourdillon" userId="e603120d-d01e-4b75-a151-92153171ee65" providerId="ADAL" clId="{A6DC66D5-F1DE-48CE-8409-350A9A71FCFE}" dt="2023-10-11T09:02:01.820" v="10194" actId="1076"/>
          <ac:graphicFrameMkLst>
            <pc:docMk/>
            <pc:sldMk cId="2835212498" sldId="396"/>
            <ac:graphicFrameMk id="13" creationId="{15A84815-5D40-8143-0140-918A77CC06FA}"/>
          </ac:graphicFrameMkLst>
        </pc:graphicFrameChg>
      </pc:sldChg>
      <pc:sldChg chg="addSp delSp modSp mod">
        <pc:chgData name="Rémi Bourdillon" userId="e603120d-d01e-4b75-a151-92153171ee65" providerId="ADAL" clId="{A6DC66D5-F1DE-48CE-8409-350A9A71FCFE}" dt="2023-10-09T08:43:52.743" v="1214" actId="20577"/>
        <pc:sldMkLst>
          <pc:docMk/>
          <pc:sldMk cId="2810914835" sldId="397"/>
        </pc:sldMkLst>
        <pc:spChg chg="del">
          <ac:chgData name="Rémi Bourdillon" userId="e603120d-d01e-4b75-a151-92153171ee65" providerId="ADAL" clId="{A6DC66D5-F1DE-48CE-8409-350A9A71FCFE}" dt="2023-10-09T08:22:45.429" v="113" actId="478"/>
          <ac:spMkLst>
            <pc:docMk/>
            <pc:sldMk cId="2810914835" sldId="397"/>
            <ac:spMk id="2" creationId="{BA7E3641-28F9-86EC-6150-9634CA0E0C3C}"/>
          </ac:spMkLst>
        </pc:spChg>
        <pc:spChg chg="add mod">
          <ac:chgData name="Rémi Bourdillon" userId="e603120d-d01e-4b75-a151-92153171ee65" providerId="ADAL" clId="{A6DC66D5-F1DE-48CE-8409-350A9A71FCFE}" dt="2023-10-09T08:43:19.381" v="1203" actId="164"/>
          <ac:spMkLst>
            <pc:docMk/>
            <pc:sldMk cId="2810914835" sldId="397"/>
            <ac:spMk id="3" creationId="{584FC016-FDD5-7D59-0525-5B2CC668FFDB}"/>
          </ac:spMkLst>
        </pc:spChg>
        <pc:spChg chg="mod">
          <ac:chgData name="Rémi Bourdillon" userId="e603120d-d01e-4b75-a151-92153171ee65" providerId="ADAL" clId="{A6DC66D5-F1DE-48CE-8409-350A9A71FCFE}" dt="2023-10-09T08:43:23.081" v="1204" actId="12788"/>
          <ac:spMkLst>
            <pc:docMk/>
            <pc:sldMk cId="2810914835" sldId="397"/>
            <ac:spMk id="4" creationId="{C849CB56-8594-5C22-E78B-8E5927021998}"/>
          </ac:spMkLst>
        </pc:spChg>
        <pc:spChg chg="add mod">
          <ac:chgData name="Rémi Bourdillon" userId="e603120d-d01e-4b75-a151-92153171ee65" providerId="ADAL" clId="{A6DC66D5-F1DE-48CE-8409-350A9A71FCFE}" dt="2023-10-09T08:43:19.381" v="1203" actId="164"/>
          <ac:spMkLst>
            <pc:docMk/>
            <pc:sldMk cId="2810914835" sldId="397"/>
            <ac:spMk id="5" creationId="{CF590A1A-F046-7690-0FA2-4FD39A0ECCC7}"/>
          </ac:spMkLst>
        </pc:spChg>
        <pc:spChg chg="add mod">
          <ac:chgData name="Rémi Bourdillon" userId="e603120d-d01e-4b75-a151-92153171ee65" providerId="ADAL" clId="{A6DC66D5-F1DE-48CE-8409-350A9A71FCFE}" dt="2023-10-09T08:43:19.381" v="1203" actId="164"/>
          <ac:spMkLst>
            <pc:docMk/>
            <pc:sldMk cId="2810914835" sldId="397"/>
            <ac:spMk id="6" creationId="{268BCE47-7499-ED1F-C652-0A2F9BA03905}"/>
          </ac:spMkLst>
        </pc:spChg>
        <pc:spChg chg="del">
          <ac:chgData name="Rémi Bourdillon" userId="e603120d-d01e-4b75-a151-92153171ee65" providerId="ADAL" clId="{A6DC66D5-F1DE-48CE-8409-350A9A71FCFE}" dt="2023-10-09T08:22:45.429" v="113" actId="478"/>
          <ac:spMkLst>
            <pc:docMk/>
            <pc:sldMk cId="2810914835" sldId="397"/>
            <ac:spMk id="7" creationId="{1C797CCC-0A5A-DDDA-4DEE-366D2BA93EDD}"/>
          </ac:spMkLst>
        </pc:spChg>
        <pc:spChg chg="add mod">
          <ac:chgData name="Rémi Bourdillon" userId="e603120d-d01e-4b75-a151-92153171ee65" providerId="ADAL" clId="{A6DC66D5-F1DE-48CE-8409-350A9A71FCFE}" dt="2023-10-09T08:43:19.381" v="1203" actId="164"/>
          <ac:spMkLst>
            <pc:docMk/>
            <pc:sldMk cId="2810914835" sldId="397"/>
            <ac:spMk id="8" creationId="{B918306A-D441-0F8C-AA67-4AC7B969475E}"/>
          </ac:spMkLst>
        </pc:spChg>
        <pc:spChg chg="add del mod">
          <ac:chgData name="Rémi Bourdillon" userId="e603120d-d01e-4b75-a151-92153171ee65" providerId="ADAL" clId="{A6DC66D5-F1DE-48CE-8409-350A9A71FCFE}" dt="2023-10-09T08:23:37.704" v="177" actId="478"/>
          <ac:spMkLst>
            <pc:docMk/>
            <pc:sldMk cId="2810914835" sldId="397"/>
            <ac:spMk id="9" creationId="{C6327B4C-BC78-2981-35F8-DBC7DB7F582D}"/>
          </ac:spMkLst>
        </pc:spChg>
        <pc:spChg chg="add mod">
          <ac:chgData name="Rémi Bourdillon" userId="e603120d-d01e-4b75-a151-92153171ee65" providerId="ADAL" clId="{A6DC66D5-F1DE-48CE-8409-350A9A71FCFE}" dt="2023-10-09T08:28:05.142" v="782" actId="20577"/>
          <ac:spMkLst>
            <pc:docMk/>
            <pc:sldMk cId="2810914835" sldId="397"/>
            <ac:spMk id="21" creationId="{73052605-F1E0-E6E3-7F62-0BF142156694}"/>
          </ac:spMkLst>
        </pc:spChg>
        <pc:spChg chg="add del">
          <ac:chgData name="Rémi Bourdillon" userId="e603120d-d01e-4b75-a151-92153171ee65" providerId="ADAL" clId="{A6DC66D5-F1DE-48CE-8409-350A9A71FCFE}" dt="2023-10-09T08:25:13.678" v="398" actId="478"/>
          <ac:spMkLst>
            <pc:docMk/>
            <pc:sldMk cId="2810914835" sldId="397"/>
            <ac:spMk id="22" creationId="{E6C691B0-840A-EF88-F94C-1D5A7CDC8494}"/>
          </ac:spMkLst>
        </pc:spChg>
        <pc:spChg chg="add mod">
          <ac:chgData name="Rémi Bourdillon" userId="e603120d-d01e-4b75-a151-92153171ee65" providerId="ADAL" clId="{A6DC66D5-F1DE-48CE-8409-350A9A71FCFE}" dt="2023-10-09T08:43:52.743" v="1214" actId="20577"/>
          <ac:spMkLst>
            <pc:docMk/>
            <pc:sldMk cId="2810914835" sldId="397"/>
            <ac:spMk id="23" creationId="{6F63D2CE-6C67-885D-9861-D0AA278DEE3A}"/>
          </ac:spMkLst>
        </pc:spChg>
        <pc:spChg chg="add mod">
          <ac:chgData name="Rémi Bourdillon" userId="e603120d-d01e-4b75-a151-92153171ee65" providerId="ADAL" clId="{A6DC66D5-F1DE-48CE-8409-350A9A71FCFE}" dt="2023-10-09T08:43:23.081" v="1204" actId="12788"/>
          <ac:spMkLst>
            <pc:docMk/>
            <pc:sldMk cId="2810914835" sldId="397"/>
            <ac:spMk id="35" creationId="{6D372181-2E80-4064-17F2-E3E92754ADDD}"/>
          </ac:spMkLst>
        </pc:spChg>
        <pc:spChg chg="mod">
          <ac:chgData name="Rémi Bourdillon" userId="e603120d-d01e-4b75-a151-92153171ee65" providerId="ADAL" clId="{A6DC66D5-F1DE-48CE-8409-350A9A71FCFE}" dt="2023-10-09T08:22:20.028" v="34" actId="20577"/>
          <ac:spMkLst>
            <pc:docMk/>
            <pc:sldMk cId="2810914835" sldId="397"/>
            <ac:spMk id="39" creationId="{2D0FF530-F1A5-4F12-8B4F-B676F826C099}"/>
          </ac:spMkLst>
        </pc:spChg>
        <pc:spChg chg="add mod">
          <ac:chgData name="Rémi Bourdillon" userId="e603120d-d01e-4b75-a151-92153171ee65" providerId="ADAL" clId="{A6DC66D5-F1DE-48CE-8409-350A9A71FCFE}" dt="2023-10-09T08:43:11.869" v="1201" actId="164"/>
          <ac:spMkLst>
            <pc:docMk/>
            <pc:sldMk cId="2810914835" sldId="397"/>
            <ac:spMk id="49" creationId="{B2F8EF6C-CDC4-0CCA-2880-5A7208A50907}"/>
          </ac:spMkLst>
        </pc:spChg>
        <pc:spChg chg="add mod">
          <ac:chgData name="Rémi Bourdillon" userId="e603120d-d01e-4b75-a151-92153171ee65" providerId="ADAL" clId="{A6DC66D5-F1DE-48CE-8409-350A9A71FCFE}" dt="2023-10-09T08:43:11.869" v="1201" actId="164"/>
          <ac:spMkLst>
            <pc:docMk/>
            <pc:sldMk cId="2810914835" sldId="397"/>
            <ac:spMk id="50" creationId="{EA5AB99A-E972-BE74-0E44-C5BC8DA35CD9}"/>
          </ac:spMkLst>
        </pc:spChg>
        <pc:spChg chg="add mod">
          <ac:chgData name="Rémi Bourdillon" userId="e603120d-d01e-4b75-a151-92153171ee65" providerId="ADAL" clId="{A6DC66D5-F1DE-48CE-8409-350A9A71FCFE}" dt="2023-10-09T08:43:11.869" v="1201" actId="164"/>
          <ac:spMkLst>
            <pc:docMk/>
            <pc:sldMk cId="2810914835" sldId="397"/>
            <ac:spMk id="51" creationId="{8B3F7105-25FD-0493-30DB-3DA0A125A19D}"/>
          </ac:spMkLst>
        </pc:spChg>
        <pc:spChg chg="add mod">
          <ac:chgData name="Rémi Bourdillon" userId="e603120d-d01e-4b75-a151-92153171ee65" providerId="ADAL" clId="{A6DC66D5-F1DE-48CE-8409-350A9A71FCFE}" dt="2023-10-09T08:43:11.869" v="1201" actId="164"/>
          <ac:spMkLst>
            <pc:docMk/>
            <pc:sldMk cId="2810914835" sldId="397"/>
            <ac:spMk id="52" creationId="{CBB10ECA-52EB-55A8-4222-636F162A8E17}"/>
          </ac:spMkLst>
        </pc:spChg>
        <pc:spChg chg="add mod">
          <ac:chgData name="Rémi Bourdillon" userId="e603120d-d01e-4b75-a151-92153171ee65" providerId="ADAL" clId="{A6DC66D5-F1DE-48CE-8409-350A9A71FCFE}" dt="2023-10-09T08:43:16.075" v="1202" actId="164"/>
          <ac:spMkLst>
            <pc:docMk/>
            <pc:sldMk cId="2810914835" sldId="397"/>
            <ac:spMk id="53" creationId="{88792BAB-7164-19EA-21A2-24568636C499}"/>
          </ac:spMkLst>
        </pc:spChg>
        <pc:spChg chg="add mod">
          <ac:chgData name="Rémi Bourdillon" userId="e603120d-d01e-4b75-a151-92153171ee65" providerId="ADAL" clId="{A6DC66D5-F1DE-48CE-8409-350A9A71FCFE}" dt="2023-10-09T08:43:16.075" v="1202" actId="164"/>
          <ac:spMkLst>
            <pc:docMk/>
            <pc:sldMk cId="2810914835" sldId="397"/>
            <ac:spMk id="54" creationId="{DB0897FA-B590-C635-C091-9C8497F95CE4}"/>
          </ac:spMkLst>
        </pc:spChg>
        <pc:spChg chg="add mod">
          <ac:chgData name="Rémi Bourdillon" userId="e603120d-d01e-4b75-a151-92153171ee65" providerId="ADAL" clId="{A6DC66D5-F1DE-48CE-8409-350A9A71FCFE}" dt="2023-10-09T08:43:16.075" v="1202" actId="164"/>
          <ac:spMkLst>
            <pc:docMk/>
            <pc:sldMk cId="2810914835" sldId="397"/>
            <ac:spMk id="55" creationId="{86100859-35F9-D03A-93EA-6B1D7D6930EF}"/>
          </ac:spMkLst>
        </pc:spChg>
        <pc:spChg chg="add mod">
          <ac:chgData name="Rémi Bourdillon" userId="e603120d-d01e-4b75-a151-92153171ee65" providerId="ADAL" clId="{A6DC66D5-F1DE-48CE-8409-350A9A71FCFE}" dt="2023-10-09T08:43:16.075" v="1202" actId="164"/>
          <ac:spMkLst>
            <pc:docMk/>
            <pc:sldMk cId="2810914835" sldId="397"/>
            <ac:spMk id="56" creationId="{A31CB264-2AC4-C177-D264-1D98BD8EBDBC}"/>
          </ac:spMkLst>
        </pc:spChg>
        <pc:grpChg chg="add mod">
          <ac:chgData name="Rémi Bourdillon" userId="e603120d-d01e-4b75-a151-92153171ee65" providerId="ADAL" clId="{A6DC66D5-F1DE-48CE-8409-350A9A71FCFE}" dt="2023-10-09T08:43:11.869" v="1201" actId="164"/>
          <ac:grpSpMkLst>
            <pc:docMk/>
            <pc:sldMk cId="2810914835" sldId="397"/>
            <ac:grpSpMk id="57" creationId="{7EA74C34-7105-CD1B-7329-4D18D02CBF37}"/>
          </ac:grpSpMkLst>
        </pc:grpChg>
        <pc:grpChg chg="add mod">
          <ac:chgData name="Rémi Bourdillon" userId="e603120d-d01e-4b75-a151-92153171ee65" providerId="ADAL" clId="{A6DC66D5-F1DE-48CE-8409-350A9A71FCFE}" dt="2023-10-09T08:43:16.075" v="1202" actId="164"/>
          <ac:grpSpMkLst>
            <pc:docMk/>
            <pc:sldMk cId="2810914835" sldId="397"/>
            <ac:grpSpMk id="58" creationId="{E7F36B2C-D4EA-C416-BC7C-37DE596D8159}"/>
          </ac:grpSpMkLst>
        </pc:grpChg>
        <pc:grpChg chg="add mod">
          <ac:chgData name="Rémi Bourdillon" userId="e603120d-d01e-4b75-a151-92153171ee65" providerId="ADAL" clId="{A6DC66D5-F1DE-48CE-8409-350A9A71FCFE}" dt="2023-10-09T08:43:23.081" v="1204" actId="12788"/>
          <ac:grpSpMkLst>
            <pc:docMk/>
            <pc:sldMk cId="2810914835" sldId="397"/>
            <ac:grpSpMk id="59" creationId="{C2B7EC27-0290-8FED-D036-D82FDFE0CE56}"/>
          </ac:grpSpMkLst>
        </pc:grpChg>
        <pc:cxnChg chg="add mod">
          <ac:chgData name="Rémi Bourdillon" userId="e603120d-d01e-4b75-a151-92153171ee65" providerId="ADAL" clId="{A6DC66D5-F1DE-48CE-8409-350A9A71FCFE}" dt="2023-10-09T08:43:19.381" v="1203" actId="164"/>
          <ac:cxnSpMkLst>
            <pc:docMk/>
            <pc:sldMk cId="2810914835" sldId="397"/>
            <ac:cxnSpMk id="11" creationId="{1CAAF624-80E1-B384-D7B2-6A7DD6BD530B}"/>
          </ac:cxnSpMkLst>
        </pc:cxnChg>
        <pc:cxnChg chg="add mod">
          <ac:chgData name="Rémi Bourdillon" userId="e603120d-d01e-4b75-a151-92153171ee65" providerId="ADAL" clId="{A6DC66D5-F1DE-48CE-8409-350A9A71FCFE}" dt="2023-10-09T08:43:19.381" v="1203" actId="164"/>
          <ac:cxnSpMkLst>
            <pc:docMk/>
            <pc:sldMk cId="2810914835" sldId="397"/>
            <ac:cxnSpMk id="12" creationId="{5968BFF9-D370-8493-94DD-B1BB30799646}"/>
          </ac:cxnSpMkLst>
        </pc:cxnChg>
        <pc:cxnChg chg="add mod">
          <ac:chgData name="Rémi Bourdillon" userId="e603120d-d01e-4b75-a151-92153171ee65" providerId="ADAL" clId="{A6DC66D5-F1DE-48CE-8409-350A9A71FCFE}" dt="2023-10-09T08:43:19.381" v="1203" actId="164"/>
          <ac:cxnSpMkLst>
            <pc:docMk/>
            <pc:sldMk cId="2810914835" sldId="397"/>
            <ac:cxnSpMk id="15" creationId="{22D7AFE9-9E0D-2C4E-CC88-B4908DB9802E}"/>
          </ac:cxnSpMkLst>
        </pc:cxnChg>
        <pc:cxnChg chg="add mod">
          <ac:chgData name="Rémi Bourdillon" userId="e603120d-d01e-4b75-a151-92153171ee65" providerId="ADAL" clId="{A6DC66D5-F1DE-48CE-8409-350A9A71FCFE}" dt="2023-10-09T08:43:19.381" v="1203" actId="164"/>
          <ac:cxnSpMkLst>
            <pc:docMk/>
            <pc:sldMk cId="2810914835" sldId="397"/>
            <ac:cxnSpMk id="18" creationId="{53839725-01F8-E895-115C-A334D72C2689}"/>
          </ac:cxnSpMkLst>
        </pc:cxnChg>
        <pc:cxnChg chg="del">
          <ac:chgData name="Rémi Bourdillon" userId="e603120d-d01e-4b75-a151-92153171ee65" providerId="ADAL" clId="{A6DC66D5-F1DE-48CE-8409-350A9A71FCFE}" dt="2023-10-09T08:22:45.429" v="113" actId="478"/>
          <ac:cxnSpMkLst>
            <pc:docMk/>
            <pc:sldMk cId="2810914835" sldId="397"/>
            <ac:cxnSpMk id="32" creationId="{8D3B7C02-0772-9F99-2005-9C515BC1D931}"/>
          </ac:cxnSpMkLst>
        </pc:cxnChg>
      </pc:sldChg>
      <pc:sldChg chg="addSp delSp modSp add mod">
        <pc:chgData name="Rémi Bourdillon" userId="e603120d-d01e-4b75-a151-92153171ee65" providerId="ADAL" clId="{A6DC66D5-F1DE-48CE-8409-350A9A71FCFE}" dt="2023-10-11T09:06:24.641" v="10439" actId="313"/>
        <pc:sldMkLst>
          <pc:docMk/>
          <pc:sldMk cId="566855829" sldId="398"/>
        </pc:sldMkLst>
        <pc:spChg chg="add mod">
          <ac:chgData name="Rémi Bourdillon" userId="e603120d-d01e-4b75-a151-92153171ee65" providerId="ADAL" clId="{A6DC66D5-F1DE-48CE-8409-350A9A71FCFE}" dt="2023-10-09T08:51:21.490" v="1608" actId="1076"/>
          <ac:spMkLst>
            <pc:docMk/>
            <pc:sldMk cId="566855829" sldId="398"/>
            <ac:spMk id="2" creationId="{57395F13-32E0-3641-4FB6-989114F6250E}"/>
          </ac:spMkLst>
        </pc:spChg>
        <pc:spChg chg="add del mod">
          <ac:chgData name="Rémi Bourdillon" userId="e603120d-d01e-4b75-a151-92153171ee65" providerId="ADAL" clId="{A6DC66D5-F1DE-48CE-8409-350A9A71FCFE}" dt="2023-10-11T09:05:04.770" v="10199" actId="478"/>
          <ac:spMkLst>
            <pc:docMk/>
            <pc:sldMk cId="566855829" sldId="398"/>
            <ac:spMk id="3" creationId="{49AC6D49-12D4-306B-F315-ED026AADB018}"/>
          </ac:spMkLst>
        </pc:spChg>
        <pc:spChg chg="mod">
          <ac:chgData name="Rémi Bourdillon" userId="e603120d-d01e-4b75-a151-92153171ee65" providerId="ADAL" clId="{A6DC66D5-F1DE-48CE-8409-350A9A71FCFE}" dt="2023-10-11T09:06:24.641" v="10439" actId="313"/>
          <ac:spMkLst>
            <pc:docMk/>
            <pc:sldMk cId="566855829" sldId="398"/>
            <ac:spMk id="4" creationId="{C849CB56-8594-5C22-E78B-8E5927021998}"/>
          </ac:spMkLst>
        </pc:spChg>
        <pc:spChg chg="add mod">
          <ac:chgData name="Rémi Bourdillon" userId="e603120d-d01e-4b75-a151-92153171ee65" providerId="ADAL" clId="{A6DC66D5-F1DE-48CE-8409-350A9A71FCFE}" dt="2023-10-09T08:51:21.490" v="1608" actId="1076"/>
          <ac:spMkLst>
            <pc:docMk/>
            <pc:sldMk cId="566855829" sldId="398"/>
            <ac:spMk id="7" creationId="{E7CB5D98-8BC1-EADA-C6A0-01F214093291}"/>
          </ac:spMkLst>
        </pc:spChg>
        <pc:spChg chg="add mod">
          <ac:chgData name="Rémi Bourdillon" userId="e603120d-d01e-4b75-a151-92153171ee65" providerId="ADAL" clId="{A6DC66D5-F1DE-48CE-8409-350A9A71FCFE}" dt="2023-10-09T08:51:21.490" v="1608" actId="1076"/>
          <ac:spMkLst>
            <pc:docMk/>
            <pc:sldMk cId="566855829" sldId="398"/>
            <ac:spMk id="9" creationId="{FFF61526-3BDA-85E4-B016-648B9E3411A6}"/>
          </ac:spMkLst>
        </pc:spChg>
        <pc:spChg chg="add mod">
          <ac:chgData name="Rémi Bourdillon" userId="e603120d-d01e-4b75-a151-92153171ee65" providerId="ADAL" clId="{A6DC66D5-F1DE-48CE-8409-350A9A71FCFE}" dt="2023-10-09T08:51:21.490" v="1608" actId="1076"/>
          <ac:spMkLst>
            <pc:docMk/>
            <pc:sldMk cId="566855829" sldId="398"/>
            <ac:spMk id="10" creationId="{60DE27AF-6B8E-A9A2-72E6-15BD490C5165}"/>
          </ac:spMkLst>
        </pc:spChg>
        <pc:spChg chg="add mod">
          <ac:chgData name="Rémi Bourdillon" userId="e603120d-d01e-4b75-a151-92153171ee65" providerId="ADAL" clId="{A6DC66D5-F1DE-48CE-8409-350A9A71FCFE}" dt="2023-10-09T08:51:21.490" v="1608" actId="1076"/>
          <ac:spMkLst>
            <pc:docMk/>
            <pc:sldMk cId="566855829" sldId="398"/>
            <ac:spMk id="13" creationId="{F969BF3A-5D73-5010-506C-16C8D934C8FD}"/>
          </ac:spMkLst>
        </pc:spChg>
        <pc:spChg chg="add mod">
          <ac:chgData name="Rémi Bourdillon" userId="e603120d-d01e-4b75-a151-92153171ee65" providerId="ADAL" clId="{A6DC66D5-F1DE-48CE-8409-350A9A71FCFE}" dt="2023-10-09T08:51:21.490" v="1608" actId="1076"/>
          <ac:spMkLst>
            <pc:docMk/>
            <pc:sldMk cId="566855829" sldId="398"/>
            <ac:spMk id="14" creationId="{7A04E433-CBDC-8897-132D-F44707A5B84B}"/>
          </ac:spMkLst>
        </pc:spChg>
        <pc:spChg chg="add mod">
          <ac:chgData name="Rémi Bourdillon" userId="e603120d-d01e-4b75-a151-92153171ee65" providerId="ADAL" clId="{A6DC66D5-F1DE-48CE-8409-350A9A71FCFE}" dt="2023-10-09T08:53:27.622" v="1619" actId="20577"/>
          <ac:spMkLst>
            <pc:docMk/>
            <pc:sldMk cId="566855829" sldId="398"/>
            <ac:spMk id="16" creationId="{693D87AF-A935-AB22-46DF-9F3C955A40DB}"/>
          </ac:spMkLst>
        </pc:spChg>
        <pc:spChg chg="add mod">
          <ac:chgData name="Rémi Bourdillon" userId="e603120d-d01e-4b75-a151-92153171ee65" providerId="ADAL" clId="{A6DC66D5-F1DE-48CE-8409-350A9A71FCFE}" dt="2023-10-09T08:51:21.490" v="1608" actId="1076"/>
          <ac:spMkLst>
            <pc:docMk/>
            <pc:sldMk cId="566855829" sldId="398"/>
            <ac:spMk id="17" creationId="{B818FD94-7E9F-ED54-E8DD-E9215369F1F0}"/>
          </ac:spMkLst>
        </pc:spChg>
        <pc:spChg chg="add mod">
          <ac:chgData name="Rémi Bourdillon" userId="e603120d-d01e-4b75-a151-92153171ee65" providerId="ADAL" clId="{A6DC66D5-F1DE-48CE-8409-350A9A71FCFE}" dt="2023-10-09T08:51:21.490" v="1608" actId="1076"/>
          <ac:spMkLst>
            <pc:docMk/>
            <pc:sldMk cId="566855829" sldId="398"/>
            <ac:spMk id="19" creationId="{1FBC561F-17F6-7F75-8F10-B2CBA1E0B6FE}"/>
          </ac:spMkLst>
        </pc:spChg>
        <pc:spChg chg="add del mod">
          <ac:chgData name="Rémi Bourdillon" userId="e603120d-d01e-4b75-a151-92153171ee65" providerId="ADAL" clId="{A6DC66D5-F1DE-48CE-8409-350A9A71FCFE}" dt="2023-10-09T08:46:52.125" v="1313" actId="478"/>
          <ac:spMkLst>
            <pc:docMk/>
            <pc:sldMk cId="566855829" sldId="398"/>
            <ac:spMk id="20" creationId="{68D53218-D096-FC41-233B-556D50CBBDDF}"/>
          </ac:spMkLst>
        </pc:spChg>
        <pc:spChg chg="del">
          <ac:chgData name="Rémi Bourdillon" userId="e603120d-d01e-4b75-a151-92153171ee65" providerId="ADAL" clId="{A6DC66D5-F1DE-48CE-8409-350A9A71FCFE}" dt="2023-10-09T08:45:55.061" v="1290" actId="478"/>
          <ac:spMkLst>
            <pc:docMk/>
            <pc:sldMk cId="566855829" sldId="398"/>
            <ac:spMk id="21" creationId="{73052605-F1E0-E6E3-7F62-0BF142156694}"/>
          </ac:spMkLst>
        </pc:spChg>
        <pc:spChg chg="add mod">
          <ac:chgData name="Rémi Bourdillon" userId="e603120d-d01e-4b75-a151-92153171ee65" providerId="ADAL" clId="{A6DC66D5-F1DE-48CE-8409-350A9A71FCFE}" dt="2023-10-09T08:51:21.490" v="1608" actId="1076"/>
          <ac:spMkLst>
            <pc:docMk/>
            <pc:sldMk cId="566855829" sldId="398"/>
            <ac:spMk id="22" creationId="{47511814-D77F-B195-DE85-00709BCC3AAB}"/>
          </ac:spMkLst>
        </pc:spChg>
        <pc:spChg chg="del">
          <ac:chgData name="Rémi Bourdillon" userId="e603120d-d01e-4b75-a151-92153171ee65" providerId="ADAL" clId="{A6DC66D5-F1DE-48CE-8409-350A9A71FCFE}" dt="2023-10-09T08:45:55.061" v="1290" actId="478"/>
          <ac:spMkLst>
            <pc:docMk/>
            <pc:sldMk cId="566855829" sldId="398"/>
            <ac:spMk id="23" creationId="{6F63D2CE-6C67-885D-9861-D0AA278DEE3A}"/>
          </ac:spMkLst>
        </pc:spChg>
        <pc:spChg chg="add mod">
          <ac:chgData name="Rémi Bourdillon" userId="e603120d-d01e-4b75-a151-92153171ee65" providerId="ADAL" clId="{A6DC66D5-F1DE-48CE-8409-350A9A71FCFE}" dt="2023-10-09T08:51:21.490" v="1608" actId="1076"/>
          <ac:spMkLst>
            <pc:docMk/>
            <pc:sldMk cId="566855829" sldId="398"/>
            <ac:spMk id="24" creationId="{D0802A1C-3D36-1177-6C8D-583652CF877A}"/>
          </ac:spMkLst>
        </pc:spChg>
        <pc:spChg chg="add mod">
          <ac:chgData name="Rémi Bourdillon" userId="e603120d-d01e-4b75-a151-92153171ee65" providerId="ADAL" clId="{A6DC66D5-F1DE-48CE-8409-350A9A71FCFE}" dt="2023-10-09T08:53:21.352" v="1614" actId="20577"/>
          <ac:spMkLst>
            <pc:docMk/>
            <pc:sldMk cId="566855829" sldId="398"/>
            <ac:spMk id="25" creationId="{A1AEBC0F-3B8C-3CC0-C0D7-407CFCCA04CC}"/>
          </ac:spMkLst>
        </pc:spChg>
        <pc:spChg chg="add mod">
          <ac:chgData name="Rémi Bourdillon" userId="e603120d-d01e-4b75-a151-92153171ee65" providerId="ADAL" clId="{A6DC66D5-F1DE-48CE-8409-350A9A71FCFE}" dt="2023-10-09T08:53:41.426" v="1628" actId="207"/>
          <ac:spMkLst>
            <pc:docMk/>
            <pc:sldMk cId="566855829" sldId="398"/>
            <ac:spMk id="26" creationId="{51C7775D-8168-FB20-2B1F-A388C4F6A53E}"/>
          </ac:spMkLst>
        </pc:spChg>
        <pc:spChg chg="add mod">
          <ac:chgData name="Rémi Bourdillon" userId="e603120d-d01e-4b75-a151-92153171ee65" providerId="ADAL" clId="{A6DC66D5-F1DE-48CE-8409-350A9A71FCFE}" dt="2023-10-09T08:51:16.785" v="1607" actId="1076"/>
          <ac:spMkLst>
            <pc:docMk/>
            <pc:sldMk cId="566855829" sldId="398"/>
            <ac:spMk id="27" creationId="{86CEB04A-77E4-7CE6-E99F-483B0449F8BC}"/>
          </ac:spMkLst>
        </pc:spChg>
        <pc:spChg chg="del">
          <ac:chgData name="Rémi Bourdillon" userId="e603120d-d01e-4b75-a151-92153171ee65" providerId="ADAL" clId="{A6DC66D5-F1DE-48CE-8409-350A9A71FCFE}" dt="2023-10-09T08:45:53.360" v="1289" actId="478"/>
          <ac:spMkLst>
            <pc:docMk/>
            <pc:sldMk cId="566855829" sldId="398"/>
            <ac:spMk id="35" creationId="{6D372181-2E80-4064-17F2-E3E92754ADDD}"/>
          </ac:spMkLst>
        </pc:spChg>
        <pc:spChg chg="mod">
          <ac:chgData name="Rémi Bourdillon" userId="e603120d-d01e-4b75-a151-92153171ee65" providerId="ADAL" clId="{A6DC66D5-F1DE-48CE-8409-350A9A71FCFE}" dt="2023-10-09T08:44:22.184" v="1279" actId="20577"/>
          <ac:spMkLst>
            <pc:docMk/>
            <pc:sldMk cId="566855829" sldId="398"/>
            <ac:spMk id="39" creationId="{2D0FF530-F1A5-4F12-8B4F-B676F826C099}"/>
          </ac:spMkLst>
        </pc:spChg>
        <pc:grpChg chg="del">
          <ac:chgData name="Rémi Bourdillon" userId="e603120d-d01e-4b75-a151-92153171ee65" providerId="ADAL" clId="{A6DC66D5-F1DE-48CE-8409-350A9A71FCFE}" dt="2023-10-09T08:45:53.360" v="1289" actId="478"/>
          <ac:grpSpMkLst>
            <pc:docMk/>
            <pc:sldMk cId="566855829" sldId="398"/>
            <ac:grpSpMk id="57" creationId="{7EA74C34-7105-CD1B-7329-4D18D02CBF37}"/>
          </ac:grpSpMkLst>
        </pc:grpChg>
        <pc:grpChg chg="del">
          <ac:chgData name="Rémi Bourdillon" userId="e603120d-d01e-4b75-a151-92153171ee65" providerId="ADAL" clId="{A6DC66D5-F1DE-48CE-8409-350A9A71FCFE}" dt="2023-10-09T08:45:53.360" v="1289" actId="478"/>
          <ac:grpSpMkLst>
            <pc:docMk/>
            <pc:sldMk cId="566855829" sldId="398"/>
            <ac:grpSpMk id="58" creationId="{E7F36B2C-D4EA-C416-BC7C-37DE596D8159}"/>
          </ac:grpSpMkLst>
        </pc:grpChg>
        <pc:grpChg chg="del">
          <ac:chgData name="Rémi Bourdillon" userId="e603120d-d01e-4b75-a151-92153171ee65" providerId="ADAL" clId="{A6DC66D5-F1DE-48CE-8409-350A9A71FCFE}" dt="2023-10-09T08:45:53.360" v="1289" actId="478"/>
          <ac:grpSpMkLst>
            <pc:docMk/>
            <pc:sldMk cId="566855829" sldId="398"/>
            <ac:grpSpMk id="59" creationId="{C2B7EC27-0290-8FED-D036-D82FDFE0CE56}"/>
          </ac:grpSpMkLst>
        </pc:grpChg>
        <pc:cxnChg chg="mod">
          <ac:chgData name="Rémi Bourdillon" userId="e603120d-d01e-4b75-a151-92153171ee65" providerId="ADAL" clId="{A6DC66D5-F1DE-48CE-8409-350A9A71FCFE}" dt="2023-10-09T08:45:53.360" v="1289" actId="478"/>
          <ac:cxnSpMkLst>
            <pc:docMk/>
            <pc:sldMk cId="566855829" sldId="398"/>
            <ac:cxnSpMk id="11" creationId="{1CAAF624-80E1-B384-D7B2-6A7DD6BD530B}"/>
          </ac:cxnSpMkLst>
        </pc:cxnChg>
        <pc:cxnChg chg="mod">
          <ac:chgData name="Rémi Bourdillon" userId="e603120d-d01e-4b75-a151-92153171ee65" providerId="ADAL" clId="{A6DC66D5-F1DE-48CE-8409-350A9A71FCFE}" dt="2023-10-09T08:45:53.360" v="1289" actId="478"/>
          <ac:cxnSpMkLst>
            <pc:docMk/>
            <pc:sldMk cId="566855829" sldId="398"/>
            <ac:cxnSpMk id="12" creationId="{5968BFF9-D370-8493-94DD-B1BB30799646}"/>
          </ac:cxnSpMkLst>
        </pc:cxnChg>
        <pc:cxnChg chg="mod">
          <ac:chgData name="Rémi Bourdillon" userId="e603120d-d01e-4b75-a151-92153171ee65" providerId="ADAL" clId="{A6DC66D5-F1DE-48CE-8409-350A9A71FCFE}" dt="2023-10-09T08:45:53.360" v="1289" actId="478"/>
          <ac:cxnSpMkLst>
            <pc:docMk/>
            <pc:sldMk cId="566855829" sldId="398"/>
            <ac:cxnSpMk id="15" creationId="{22D7AFE9-9E0D-2C4E-CC88-B4908DB9802E}"/>
          </ac:cxnSpMkLst>
        </pc:cxnChg>
        <pc:cxnChg chg="mod">
          <ac:chgData name="Rémi Bourdillon" userId="e603120d-d01e-4b75-a151-92153171ee65" providerId="ADAL" clId="{A6DC66D5-F1DE-48CE-8409-350A9A71FCFE}" dt="2023-10-09T08:45:53.360" v="1289" actId="478"/>
          <ac:cxnSpMkLst>
            <pc:docMk/>
            <pc:sldMk cId="566855829" sldId="398"/>
            <ac:cxnSpMk id="18" creationId="{53839725-01F8-E895-115C-A334D72C2689}"/>
          </ac:cxnSpMkLst>
        </pc:cxnChg>
      </pc:sldChg>
      <pc:sldChg chg="del">
        <pc:chgData name="Rémi Bourdillon" userId="e603120d-d01e-4b75-a151-92153171ee65" providerId="ADAL" clId="{A6DC66D5-F1DE-48CE-8409-350A9A71FCFE}" dt="2023-10-09T08:44:01.158" v="1215" actId="47"/>
        <pc:sldMkLst>
          <pc:docMk/>
          <pc:sldMk cId="3360859660" sldId="398"/>
        </pc:sldMkLst>
      </pc:sldChg>
      <pc:sldChg chg="addSp delSp modSp add mod">
        <pc:chgData name="Rémi Bourdillon" userId="e603120d-d01e-4b75-a151-92153171ee65" providerId="ADAL" clId="{A6DC66D5-F1DE-48CE-8409-350A9A71FCFE}" dt="2023-10-09T09:08:32.422" v="2510" actId="478"/>
        <pc:sldMkLst>
          <pc:docMk/>
          <pc:sldMk cId="1393318461" sldId="399"/>
        </pc:sldMkLst>
        <pc:spChg chg="add mod">
          <ac:chgData name="Rémi Bourdillon" userId="e603120d-d01e-4b75-a151-92153171ee65" providerId="ADAL" clId="{A6DC66D5-F1DE-48CE-8409-350A9A71FCFE}" dt="2023-10-09T09:07:35.781" v="2468" actId="20577"/>
          <ac:spMkLst>
            <pc:docMk/>
            <pc:sldMk cId="1393318461" sldId="399"/>
            <ac:spMk id="2" creationId="{82E93AA7-C2A0-5E2A-2A1E-8A05C5A9E08C}"/>
          </ac:spMkLst>
        </pc:spChg>
        <pc:spChg chg="mod">
          <ac:chgData name="Rémi Bourdillon" userId="e603120d-d01e-4b75-a151-92153171ee65" providerId="ADAL" clId="{A6DC66D5-F1DE-48CE-8409-350A9A71FCFE}" dt="2023-10-09T09:03:33.344" v="2084" actId="1076"/>
          <ac:spMkLst>
            <pc:docMk/>
            <pc:sldMk cId="1393318461" sldId="399"/>
            <ac:spMk id="4" creationId="{C849CB56-8594-5C22-E78B-8E5927021998}"/>
          </ac:spMkLst>
        </pc:spChg>
        <pc:spChg chg="add mod">
          <ac:chgData name="Rémi Bourdillon" userId="e603120d-d01e-4b75-a151-92153171ee65" providerId="ADAL" clId="{A6DC66D5-F1DE-48CE-8409-350A9A71FCFE}" dt="2023-10-09T09:07:50.662" v="2476" actId="20577"/>
          <ac:spMkLst>
            <pc:docMk/>
            <pc:sldMk cId="1393318461" sldId="399"/>
            <ac:spMk id="7" creationId="{8973C9C4-FC26-6A37-53A7-8A977BADEF39}"/>
          </ac:spMkLst>
        </pc:spChg>
        <pc:spChg chg="add del mod">
          <ac:chgData name="Rémi Bourdillon" userId="e603120d-d01e-4b75-a151-92153171ee65" providerId="ADAL" clId="{A6DC66D5-F1DE-48CE-8409-350A9A71FCFE}" dt="2023-10-09T08:59:21.039" v="1809" actId="478"/>
          <ac:spMkLst>
            <pc:docMk/>
            <pc:sldMk cId="1393318461" sldId="399"/>
            <ac:spMk id="9" creationId="{7A1D16E4-54FF-0D51-BCF8-CC69DA9A0AEE}"/>
          </ac:spMkLst>
        </pc:spChg>
        <pc:spChg chg="add mod">
          <ac:chgData name="Rémi Bourdillon" userId="e603120d-d01e-4b75-a151-92153171ee65" providerId="ADAL" clId="{A6DC66D5-F1DE-48CE-8409-350A9A71FCFE}" dt="2023-10-09T09:02:49.489" v="1964" actId="1076"/>
          <ac:spMkLst>
            <pc:docMk/>
            <pc:sldMk cId="1393318461" sldId="399"/>
            <ac:spMk id="10" creationId="{CE35782C-5B47-C06E-0068-57A42060277B}"/>
          </ac:spMkLst>
        </pc:spChg>
        <pc:spChg chg="add mod">
          <ac:chgData name="Rémi Bourdillon" userId="e603120d-d01e-4b75-a151-92153171ee65" providerId="ADAL" clId="{A6DC66D5-F1DE-48CE-8409-350A9A71FCFE}" dt="2023-10-09T09:02:47.857" v="1963" actId="1076"/>
          <ac:spMkLst>
            <pc:docMk/>
            <pc:sldMk cId="1393318461" sldId="399"/>
            <ac:spMk id="13" creationId="{98D78E8D-1347-F330-6CF6-6BDBC0EF73A8}"/>
          </ac:spMkLst>
        </pc:spChg>
        <pc:spChg chg="add del mod">
          <ac:chgData name="Rémi Bourdillon" userId="e603120d-d01e-4b75-a151-92153171ee65" providerId="ADAL" clId="{A6DC66D5-F1DE-48CE-8409-350A9A71FCFE}" dt="2023-10-09T08:59:16.298" v="1808" actId="478"/>
          <ac:spMkLst>
            <pc:docMk/>
            <pc:sldMk cId="1393318461" sldId="399"/>
            <ac:spMk id="14" creationId="{F1D42FCA-5DC3-9801-BD5C-83F33642645D}"/>
          </ac:spMkLst>
        </pc:spChg>
        <pc:spChg chg="add del mod">
          <ac:chgData name="Rémi Bourdillon" userId="e603120d-d01e-4b75-a151-92153171ee65" providerId="ADAL" clId="{A6DC66D5-F1DE-48CE-8409-350A9A71FCFE}" dt="2023-10-09T09:08:32.422" v="2510" actId="478"/>
          <ac:spMkLst>
            <pc:docMk/>
            <pc:sldMk cId="1393318461" sldId="399"/>
            <ac:spMk id="16" creationId="{88F0E191-D5D6-8613-C9F8-F72667DEF12F}"/>
          </ac:spMkLst>
        </pc:spChg>
        <pc:spChg chg="mod">
          <ac:chgData name="Rémi Bourdillon" userId="e603120d-d01e-4b75-a151-92153171ee65" providerId="ADAL" clId="{A6DC66D5-F1DE-48CE-8409-350A9A71FCFE}" dt="2023-10-09T09:03:29.664" v="2083" actId="14100"/>
          <ac:spMkLst>
            <pc:docMk/>
            <pc:sldMk cId="1393318461" sldId="399"/>
            <ac:spMk id="21" creationId="{73052605-F1E0-E6E3-7F62-0BF142156694}"/>
          </ac:spMkLst>
        </pc:spChg>
        <pc:spChg chg="mod">
          <ac:chgData name="Rémi Bourdillon" userId="e603120d-d01e-4b75-a151-92153171ee65" providerId="ADAL" clId="{A6DC66D5-F1DE-48CE-8409-350A9A71FCFE}" dt="2023-10-09T09:07:56.544" v="2477" actId="1076"/>
          <ac:spMkLst>
            <pc:docMk/>
            <pc:sldMk cId="1393318461" sldId="399"/>
            <ac:spMk id="23" creationId="{6F63D2CE-6C67-885D-9861-D0AA278DEE3A}"/>
          </ac:spMkLst>
        </pc:spChg>
        <pc:spChg chg="del">
          <ac:chgData name="Rémi Bourdillon" userId="e603120d-d01e-4b75-a151-92153171ee65" providerId="ADAL" clId="{A6DC66D5-F1DE-48CE-8409-350A9A71FCFE}" dt="2023-10-09T08:55:56.289" v="1681" actId="478"/>
          <ac:spMkLst>
            <pc:docMk/>
            <pc:sldMk cId="1393318461" sldId="399"/>
            <ac:spMk id="35" creationId="{6D372181-2E80-4064-17F2-E3E92754ADDD}"/>
          </ac:spMkLst>
        </pc:spChg>
        <pc:spChg chg="mod">
          <ac:chgData name="Rémi Bourdillon" userId="e603120d-d01e-4b75-a151-92153171ee65" providerId="ADAL" clId="{A6DC66D5-F1DE-48CE-8409-350A9A71FCFE}" dt="2023-10-09T08:55:14.972" v="1661" actId="20577"/>
          <ac:spMkLst>
            <pc:docMk/>
            <pc:sldMk cId="1393318461" sldId="399"/>
            <ac:spMk id="39" creationId="{2D0FF530-F1A5-4F12-8B4F-B676F826C099}"/>
          </ac:spMkLst>
        </pc:spChg>
        <pc:grpChg chg="del">
          <ac:chgData name="Rémi Bourdillon" userId="e603120d-d01e-4b75-a151-92153171ee65" providerId="ADAL" clId="{A6DC66D5-F1DE-48CE-8409-350A9A71FCFE}" dt="2023-10-09T08:55:56.289" v="1681" actId="478"/>
          <ac:grpSpMkLst>
            <pc:docMk/>
            <pc:sldMk cId="1393318461" sldId="399"/>
            <ac:grpSpMk id="57" creationId="{7EA74C34-7105-CD1B-7329-4D18D02CBF37}"/>
          </ac:grpSpMkLst>
        </pc:grpChg>
        <pc:grpChg chg="del">
          <ac:chgData name="Rémi Bourdillon" userId="e603120d-d01e-4b75-a151-92153171ee65" providerId="ADAL" clId="{A6DC66D5-F1DE-48CE-8409-350A9A71FCFE}" dt="2023-10-09T08:55:56.289" v="1681" actId="478"/>
          <ac:grpSpMkLst>
            <pc:docMk/>
            <pc:sldMk cId="1393318461" sldId="399"/>
            <ac:grpSpMk id="58" creationId="{E7F36B2C-D4EA-C416-BC7C-37DE596D8159}"/>
          </ac:grpSpMkLst>
        </pc:grpChg>
        <pc:grpChg chg="del">
          <ac:chgData name="Rémi Bourdillon" userId="e603120d-d01e-4b75-a151-92153171ee65" providerId="ADAL" clId="{A6DC66D5-F1DE-48CE-8409-350A9A71FCFE}" dt="2023-10-09T08:55:56.289" v="1681" actId="478"/>
          <ac:grpSpMkLst>
            <pc:docMk/>
            <pc:sldMk cId="1393318461" sldId="399"/>
            <ac:grpSpMk id="59" creationId="{C2B7EC27-0290-8FED-D036-D82FDFE0CE56}"/>
          </ac:grpSpMkLst>
        </pc:grpChg>
        <pc:cxnChg chg="mod">
          <ac:chgData name="Rémi Bourdillon" userId="e603120d-d01e-4b75-a151-92153171ee65" providerId="ADAL" clId="{A6DC66D5-F1DE-48CE-8409-350A9A71FCFE}" dt="2023-10-09T08:55:56.289" v="1681" actId="478"/>
          <ac:cxnSpMkLst>
            <pc:docMk/>
            <pc:sldMk cId="1393318461" sldId="399"/>
            <ac:cxnSpMk id="11" creationId="{1CAAF624-80E1-B384-D7B2-6A7DD6BD530B}"/>
          </ac:cxnSpMkLst>
        </pc:cxnChg>
        <pc:cxnChg chg="mod">
          <ac:chgData name="Rémi Bourdillon" userId="e603120d-d01e-4b75-a151-92153171ee65" providerId="ADAL" clId="{A6DC66D5-F1DE-48CE-8409-350A9A71FCFE}" dt="2023-10-09T08:55:56.289" v="1681" actId="478"/>
          <ac:cxnSpMkLst>
            <pc:docMk/>
            <pc:sldMk cId="1393318461" sldId="399"/>
            <ac:cxnSpMk id="12" creationId="{5968BFF9-D370-8493-94DD-B1BB30799646}"/>
          </ac:cxnSpMkLst>
        </pc:cxnChg>
        <pc:cxnChg chg="mod">
          <ac:chgData name="Rémi Bourdillon" userId="e603120d-d01e-4b75-a151-92153171ee65" providerId="ADAL" clId="{A6DC66D5-F1DE-48CE-8409-350A9A71FCFE}" dt="2023-10-09T08:55:56.289" v="1681" actId="478"/>
          <ac:cxnSpMkLst>
            <pc:docMk/>
            <pc:sldMk cId="1393318461" sldId="399"/>
            <ac:cxnSpMk id="15" creationId="{22D7AFE9-9E0D-2C4E-CC88-B4908DB9802E}"/>
          </ac:cxnSpMkLst>
        </pc:cxnChg>
        <pc:cxnChg chg="mod">
          <ac:chgData name="Rémi Bourdillon" userId="e603120d-d01e-4b75-a151-92153171ee65" providerId="ADAL" clId="{A6DC66D5-F1DE-48CE-8409-350A9A71FCFE}" dt="2023-10-09T08:55:56.289" v="1681" actId="478"/>
          <ac:cxnSpMkLst>
            <pc:docMk/>
            <pc:sldMk cId="1393318461" sldId="399"/>
            <ac:cxnSpMk id="18" creationId="{53839725-01F8-E895-115C-A334D72C2689}"/>
          </ac:cxnSpMkLst>
        </pc:cxnChg>
      </pc:sldChg>
      <pc:sldChg chg="addSp delSp modSp add mod">
        <pc:chgData name="Rémi Bourdillon" userId="e603120d-d01e-4b75-a151-92153171ee65" providerId="ADAL" clId="{A6DC66D5-F1DE-48CE-8409-350A9A71FCFE}" dt="2023-10-09T09:13:36.272" v="3199" actId="1076"/>
        <pc:sldMkLst>
          <pc:docMk/>
          <pc:sldMk cId="482139105" sldId="400"/>
        </pc:sldMkLst>
        <pc:spChg chg="del">
          <ac:chgData name="Rémi Bourdillon" userId="e603120d-d01e-4b75-a151-92153171ee65" providerId="ADAL" clId="{A6DC66D5-F1DE-48CE-8409-350A9A71FCFE}" dt="2023-10-09T09:09:47.344" v="2778" actId="478"/>
          <ac:spMkLst>
            <pc:docMk/>
            <pc:sldMk cId="482139105" sldId="400"/>
            <ac:spMk id="2" creationId="{82E93AA7-C2A0-5E2A-2A1E-8A05C5A9E08C}"/>
          </ac:spMkLst>
        </pc:spChg>
        <pc:spChg chg="add mod">
          <ac:chgData name="Rémi Bourdillon" userId="e603120d-d01e-4b75-a151-92153171ee65" providerId="ADAL" clId="{A6DC66D5-F1DE-48CE-8409-350A9A71FCFE}" dt="2023-10-09T09:13:36.272" v="3199" actId="1076"/>
          <ac:spMkLst>
            <pc:docMk/>
            <pc:sldMk cId="482139105" sldId="400"/>
            <ac:spMk id="3" creationId="{0D271FC3-8605-28DB-A66F-5F8D0E8EA088}"/>
          </ac:spMkLst>
        </pc:spChg>
        <pc:spChg chg="mod">
          <ac:chgData name="Rémi Bourdillon" userId="e603120d-d01e-4b75-a151-92153171ee65" providerId="ADAL" clId="{A6DC66D5-F1DE-48CE-8409-350A9A71FCFE}" dt="2023-10-09T09:13:36.272" v="3199" actId="1076"/>
          <ac:spMkLst>
            <pc:docMk/>
            <pc:sldMk cId="482139105" sldId="400"/>
            <ac:spMk id="4" creationId="{C849CB56-8594-5C22-E78B-8E5927021998}"/>
          </ac:spMkLst>
        </pc:spChg>
        <pc:spChg chg="add mod ord">
          <ac:chgData name="Rémi Bourdillon" userId="e603120d-d01e-4b75-a151-92153171ee65" providerId="ADAL" clId="{A6DC66D5-F1DE-48CE-8409-350A9A71FCFE}" dt="2023-10-09T09:13:36.272" v="3199" actId="1076"/>
          <ac:spMkLst>
            <pc:docMk/>
            <pc:sldMk cId="482139105" sldId="400"/>
            <ac:spMk id="5" creationId="{43524066-F78F-9FA5-662F-B820D977FFB8}"/>
          </ac:spMkLst>
        </pc:spChg>
        <pc:spChg chg="add mod ord">
          <ac:chgData name="Rémi Bourdillon" userId="e603120d-d01e-4b75-a151-92153171ee65" providerId="ADAL" clId="{A6DC66D5-F1DE-48CE-8409-350A9A71FCFE}" dt="2023-10-09T09:13:36.272" v="3199" actId="1076"/>
          <ac:spMkLst>
            <pc:docMk/>
            <pc:sldMk cId="482139105" sldId="400"/>
            <ac:spMk id="6" creationId="{865F8D4D-52C9-897A-FAB9-7814C67EFFAD}"/>
          </ac:spMkLst>
        </pc:spChg>
        <pc:spChg chg="del">
          <ac:chgData name="Rémi Bourdillon" userId="e603120d-d01e-4b75-a151-92153171ee65" providerId="ADAL" clId="{A6DC66D5-F1DE-48CE-8409-350A9A71FCFE}" dt="2023-10-09T09:09:47.344" v="2778" actId="478"/>
          <ac:spMkLst>
            <pc:docMk/>
            <pc:sldMk cId="482139105" sldId="400"/>
            <ac:spMk id="7" creationId="{8973C9C4-FC26-6A37-53A7-8A977BADEF39}"/>
          </ac:spMkLst>
        </pc:spChg>
        <pc:spChg chg="add mod">
          <ac:chgData name="Rémi Bourdillon" userId="e603120d-d01e-4b75-a151-92153171ee65" providerId="ADAL" clId="{A6DC66D5-F1DE-48CE-8409-350A9A71FCFE}" dt="2023-10-09T09:13:36.272" v="3199" actId="1076"/>
          <ac:spMkLst>
            <pc:docMk/>
            <pc:sldMk cId="482139105" sldId="400"/>
            <ac:spMk id="8" creationId="{81095AC4-68FF-C832-8C5E-99650927EFCB}"/>
          </ac:spMkLst>
        </pc:spChg>
        <pc:spChg chg="del">
          <ac:chgData name="Rémi Bourdillon" userId="e603120d-d01e-4b75-a151-92153171ee65" providerId="ADAL" clId="{A6DC66D5-F1DE-48CE-8409-350A9A71FCFE}" dt="2023-10-09T09:09:47.344" v="2778" actId="478"/>
          <ac:spMkLst>
            <pc:docMk/>
            <pc:sldMk cId="482139105" sldId="400"/>
            <ac:spMk id="10" creationId="{CE35782C-5B47-C06E-0068-57A42060277B}"/>
          </ac:spMkLst>
        </pc:spChg>
        <pc:spChg chg="del">
          <ac:chgData name="Rémi Bourdillon" userId="e603120d-d01e-4b75-a151-92153171ee65" providerId="ADAL" clId="{A6DC66D5-F1DE-48CE-8409-350A9A71FCFE}" dt="2023-10-09T09:09:47.344" v="2778" actId="478"/>
          <ac:spMkLst>
            <pc:docMk/>
            <pc:sldMk cId="482139105" sldId="400"/>
            <ac:spMk id="13" creationId="{98D78E8D-1347-F330-6CF6-6BDBC0EF73A8}"/>
          </ac:spMkLst>
        </pc:spChg>
        <pc:spChg chg="del">
          <ac:chgData name="Rémi Bourdillon" userId="e603120d-d01e-4b75-a151-92153171ee65" providerId="ADAL" clId="{A6DC66D5-F1DE-48CE-8409-350A9A71FCFE}" dt="2023-10-09T09:09:47.344" v="2778" actId="478"/>
          <ac:spMkLst>
            <pc:docMk/>
            <pc:sldMk cId="482139105" sldId="400"/>
            <ac:spMk id="21" creationId="{73052605-F1E0-E6E3-7F62-0BF142156694}"/>
          </ac:spMkLst>
        </pc:spChg>
        <pc:spChg chg="mod">
          <ac:chgData name="Rémi Bourdillon" userId="e603120d-d01e-4b75-a151-92153171ee65" providerId="ADAL" clId="{A6DC66D5-F1DE-48CE-8409-350A9A71FCFE}" dt="2023-10-09T09:13:36.272" v="3199" actId="1076"/>
          <ac:spMkLst>
            <pc:docMk/>
            <pc:sldMk cId="482139105" sldId="400"/>
            <ac:spMk id="23" creationId="{6F63D2CE-6C67-885D-9861-D0AA278DEE3A}"/>
          </ac:spMkLst>
        </pc:spChg>
        <pc:spChg chg="mod">
          <ac:chgData name="Rémi Bourdillon" userId="e603120d-d01e-4b75-a151-92153171ee65" providerId="ADAL" clId="{A6DC66D5-F1DE-48CE-8409-350A9A71FCFE}" dt="2023-10-09T09:08:41.410" v="2530" actId="20577"/>
          <ac:spMkLst>
            <pc:docMk/>
            <pc:sldMk cId="482139105" sldId="400"/>
            <ac:spMk id="39" creationId="{2D0FF530-F1A5-4F12-8B4F-B676F826C099}"/>
          </ac:spMkLst>
        </pc:spChg>
      </pc:sldChg>
      <pc:sldChg chg="del">
        <pc:chgData name="Rémi Bourdillon" userId="e603120d-d01e-4b75-a151-92153171ee65" providerId="ADAL" clId="{A6DC66D5-F1DE-48CE-8409-350A9A71FCFE}" dt="2023-10-09T08:44:01.158" v="1215" actId="47"/>
        <pc:sldMkLst>
          <pc:docMk/>
          <pc:sldMk cId="92961028" sldId="401"/>
        </pc:sldMkLst>
      </pc:sldChg>
      <pc:sldChg chg="addSp delSp modSp add mod ord">
        <pc:chgData name="Rémi Bourdillon" userId="e603120d-d01e-4b75-a151-92153171ee65" providerId="ADAL" clId="{A6DC66D5-F1DE-48CE-8409-350A9A71FCFE}" dt="2023-10-09T11:58:17.229" v="10110" actId="1076"/>
        <pc:sldMkLst>
          <pc:docMk/>
          <pc:sldMk cId="1287242589" sldId="401"/>
        </pc:sldMkLst>
        <pc:spChg chg="del">
          <ac:chgData name="Rémi Bourdillon" userId="e603120d-d01e-4b75-a151-92153171ee65" providerId="ADAL" clId="{A6DC66D5-F1DE-48CE-8409-350A9A71FCFE}" dt="2023-10-09T09:14:54.121" v="3421" actId="478"/>
          <ac:spMkLst>
            <pc:docMk/>
            <pc:sldMk cId="1287242589" sldId="401"/>
            <ac:spMk id="2" creationId="{57395F13-32E0-3641-4FB6-989114F6250E}"/>
          </ac:spMkLst>
        </pc:spChg>
        <pc:spChg chg="mod">
          <ac:chgData name="Rémi Bourdillon" userId="e603120d-d01e-4b75-a151-92153171ee65" providerId="ADAL" clId="{A6DC66D5-F1DE-48CE-8409-350A9A71FCFE}" dt="2023-10-09T09:22:57.526" v="4292" actId="1076"/>
          <ac:spMkLst>
            <pc:docMk/>
            <pc:sldMk cId="1287242589" sldId="401"/>
            <ac:spMk id="4" creationId="{C849CB56-8594-5C22-E78B-8E5927021998}"/>
          </ac:spMkLst>
        </pc:spChg>
        <pc:spChg chg="add mod">
          <ac:chgData name="Rémi Bourdillon" userId="e603120d-d01e-4b75-a151-92153171ee65" providerId="ADAL" clId="{A6DC66D5-F1DE-48CE-8409-350A9A71FCFE}" dt="2023-10-09T09:29:50.415" v="5000" actId="1076"/>
          <ac:spMkLst>
            <pc:docMk/>
            <pc:sldMk cId="1287242589" sldId="401"/>
            <ac:spMk id="5" creationId="{54451533-321B-FB28-D4F4-592C608F1EDA}"/>
          </ac:spMkLst>
        </pc:spChg>
        <pc:spChg chg="del">
          <ac:chgData name="Rémi Bourdillon" userId="e603120d-d01e-4b75-a151-92153171ee65" providerId="ADAL" clId="{A6DC66D5-F1DE-48CE-8409-350A9A71FCFE}" dt="2023-10-09T09:14:54.121" v="3421" actId="478"/>
          <ac:spMkLst>
            <pc:docMk/>
            <pc:sldMk cId="1287242589" sldId="401"/>
            <ac:spMk id="7" creationId="{E7CB5D98-8BC1-EADA-C6A0-01F214093291}"/>
          </ac:spMkLst>
        </pc:spChg>
        <pc:spChg chg="add mod">
          <ac:chgData name="Rémi Bourdillon" userId="e603120d-d01e-4b75-a151-92153171ee65" providerId="ADAL" clId="{A6DC66D5-F1DE-48CE-8409-350A9A71FCFE}" dt="2023-10-09T09:29:50.415" v="5000" actId="1076"/>
          <ac:spMkLst>
            <pc:docMk/>
            <pc:sldMk cId="1287242589" sldId="401"/>
            <ac:spMk id="8" creationId="{D5D1A718-EA92-735E-E142-1019DC49C190}"/>
          </ac:spMkLst>
        </pc:spChg>
        <pc:spChg chg="add mod">
          <ac:chgData name="Rémi Bourdillon" userId="e603120d-d01e-4b75-a151-92153171ee65" providerId="ADAL" clId="{A6DC66D5-F1DE-48CE-8409-350A9A71FCFE}" dt="2023-10-09T09:53:43.405" v="6938" actId="20577"/>
          <ac:spMkLst>
            <pc:docMk/>
            <pc:sldMk cId="1287242589" sldId="401"/>
            <ac:spMk id="9" creationId="{CF76A9C7-2649-691E-FDA7-EC22D084AE20}"/>
          </ac:spMkLst>
        </pc:spChg>
        <pc:spChg chg="del">
          <ac:chgData name="Rémi Bourdillon" userId="e603120d-d01e-4b75-a151-92153171ee65" providerId="ADAL" clId="{A6DC66D5-F1DE-48CE-8409-350A9A71FCFE}" dt="2023-10-09T09:14:54.121" v="3421" actId="478"/>
          <ac:spMkLst>
            <pc:docMk/>
            <pc:sldMk cId="1287242589" sldId="401"/>
            <ac:spMk id="9" creationId="{FFF61526-3BDA-85E4-B016-648B9E3411A6}"/>
          </ac:spMkLst>
        </pc:spChg>
        <pc:spChg chg="del">
          <ac:chgData name="Rémi Bourdillon" userId="e603120d-d01e-4b75-a151-92153171ee65" providerId="ADAL" clId="{A6DC66D5-F1DE-48CE-8409-350A9A71FCFE}" dt="2023-10-09T09:14:54.121" v="3421" actId="478"/>
          <ac:spMkLst>
            <pc:docMk/>
            <pc:sldMk cId="1287242589" sldId="401"/>
            <ac:spMk id="10" creationId="{60DE27AF-6B8E-A9A2-72E6-15BD490C5165}"/>
          </ac:spMkLst>
        </pc:spChg>
        <pc:spChg chg="add mod">
          <ac:chgData name="Rémi Bourdillon" userId="e603120d-d01e-4b75-a151-92153171ee65" providerId="ADAL" clId="{A6DC66D5-F1DE-48CE-8409-350A9A71FCFE}" dt="2023-10-09T09:23:00.625" v="4294" actId="571"/>
          <ac:spMkLst>
            <pc:docMk/>
            <pc:sldMk cId="1287242589" sldId="401"/>
            <ac:spMk id="11" creationId="{53C86047-6390-E6E9-DA42-535470005562}"/>
          </ac:spMkLst>
        </pc:spChg>
        <pc:spChg chg="del">
          <ac:chgData name="Rémi Bourdillon" userId="e603120d-d01e-4b75-a151-92153171ee65" providerId="ADAL" clId="{A6DC66D5-F1DE-48CE-8409-350A9A71FCFE}" dt="2023-10-09T09:14:54.121" v="3421" actId="478"/>
          <ac:spMkLst>
            <pc:docMk/>
            <pc:sldMk cId="1287242589" sldId="401"/>
            <ac:spMk id="13" creationId="{F969BF3A-5D73-5010-506C-16C8D934C8FD}"/>
          </ac:spMkLst>
        </pc:spChg>
        <pc:spChg chg="del">
          <ac:chgData name="Rémi Bourdillon" userId="e603120d-d01e-4b75-a151-92153171ee65" providerId="ADAL" clId="{A6DC66D5-F1DE-48CE-8409-350A9A71FCFE}" dt="2023-10-09T09:14:54.121" v="3421" actId="478"/>
          <ac:spMkLst>
            <pc:docMk/>
            <pc:sldMk cId="1287242589" sldId="401"/>
            <ac:spMk id="14" creationId="{7A04E433-CBDC-8897-132D-F44707A5B84B}"/>
          </ac:spMkLst>
        </pc:spChg>
        <pc:spChg chg="del">
          <ac:chgData name="Rémi Bourdillon" userId="e603120d-d01e-4b75-a151-92153171ee65" providerId="ADAL" clId="{A6DC66D5-F1DE-48CE-8409-350A9A71FCFE}" dt="2023-10-09T09:14:54.121" v="3421" actId="478"/>
          <ac:spMkLst>
            <pc:docMk/>
            <pc:sldMk cId="1287242589" sldId="401"/>
            <ac:spMk id="16" creationId="{693D87AF-A935-AB22-46DF-9F3C955A40DB}"/>
          </ac:spMkLst>
        </pc:spChg>
        <pc:spChg chg="del">
          <ac:chgData name="Rémi Bourdillon" userId="e603120d-d01e-4b75-a151-92153171ee65" providerId="ADAL" clId="{A6DC66D5-F1DE-48CE-8409-350A9A71FCFE}" dt="2023-10-09T09:14:54.121" v="3421" actId="478"/>
          <ac:spMkLst>
            <pc:docMk/>
            <pc:sldMk cId="1287242589" sldId="401"/>
            <ac:spMk id="17" creationId="{B818FD94-7E9F-ED54-E8DD-E9215369F1F0}"/>
          </ac:spMkLst>
        </pc:spChg>
        <pc:spChg chg="del">
          <ac:chgData name="Rémi Bourdillon" userId="e603120d-d01e-4b75-a151-92153171ee65" providerId="ADAL" clId="{A6DC66D5-F1DE-48CE-8409-350A9A71FCFE}" dt="2023-10-09T09:14:54.121" v="3421" actId="478"/>
          <ac:spMkLst>
            <pc:docMk/>
            <pc:sldMk cId="1287242589" sldId="401"/>
            <ac:spMk id="19" creationId="{1FBC561F-17F6-7F75-8F10-B2CBA1E0B6FE}"/>
          </ac:spMkLst>
        </pc:spChg>
        <pc:spChg chg="add mod">
          <ac:chgData name="Rémi Bourdillon" userId="e603120d-d01e-4b75-a151-92153171ee65" providerId="ADAL" clId="{A6DC66D5-F1DE-48CE-8409-350A9A71FCFE}" dt="2023-10-09T09:29:50.415" v="5000" actId="1076"/>
          <ac:spMkLst>
            <pc:docMk/>
            <pc:sldMk cId="1287242589" sldId="401"/>
            <ac:spMk id="20" creationId="{84908975-501E-B90D-8675-B3CAAFEBF1D7}"/>
          </ac:spMkLst>
        </pc:spChg>
        <pc:spChg chg="del">
          <ac:chgData name="Rémi Bourdillon" userId="e603120d-d01e-4b75-a151-92153171ee65" providerId="ADAL" clId="{A6DC66D5-F1DE-48CE-8409-350A9A71FCFE}" dt="2023-10-09T09:14:54.121" v="3421" actId="478"/>
          <ac:spMkLst>
            <pc:docMk/>
            <pc:sldMk cId="1287242589" sldId="401"/>
            <ac:spMk id="22" creationId="{47511814-D77F-B195-DE85-00709BCC3AAB}"/>
          </ac:spMkLst>
        </pc:spChg>
        <pc:spChg chg="add mod">
          <ac:chgData name="Rémi Bourdillon" userId="e603120d-d01e-4b75-a151-92153171ee65" providerId="ADAL" clId="{A6DC66D5-F1DE-48CE-8409-350A9A71FCFE}" dt="2023-10-09T09:29:50.415" v="5000" actId="1076"/>
          <ac:spMkLst>
            <pc:docMk/>
            <pc:sldMk cId="1287242589" sldId="401"/>
            <ac:spMk id="23" creationId="{FB4BC71A-CEC4-FC29-897F-04712E344840}"/>
          </ac:spMkLst>
        </pc:spChg>
        <pc:spChg chg="del">
          <ac:chgData name="Rémi Bourdillon" userId="e603120d-d01e-4b75-a151-92153171ee65" providerId="ADAL" clId="{A6DC66D5-F1DE-48CE-8409-350A9A71FCFE}" dt="2023-10-09T09:14:54.121" v="3421" actId="478"/>
          <ac:spMkLst>
            <pc:docMk/>
            <pc:sldMk cId="1287242589" sldId="401"/>
            <ac:spMk id="24" creationId="{D0802A1C-3D36-1177-6C8D-583652CF877A}"/>
          </ac:spMkLst>
        </pc:spChg>
        <pc:spChg chg="del">
          <ac:chgData name="Rémi Bourdillon" userId="e603120d-d01e-4b75-a151-92153171ee65" providerId="ADAL" clId="{A6DC66D5-F1DE-48CE-8409-350A9A71FCFE}" dt="2023-10-09T09:14:54.121" v="3421" actId="478"/>
          <ac:spMkLst>
            <pc:docMk/>
            <pc:sldMk cId="1287242589" sldId="401"/>
            <ac:spMk id="25" creationId="{A1AEBC0F-3B8C-3CC0-C0D7-407CFCCA04CC}"/>
          </ac:spMkLst>
        </pc:spChg>
        <pc:spChg chg="del">
          <ac:chgData name="Rémi Bourdillon" userId="e603120d-d01e-4b75-a151-92153171ee65" providerId="ADAL" clId="{A6DC66D5-F1DE-48CE-8409-350A9A71FCFE}" dt="2023-10-09T09:14:54.121" v="3421" actId="478"/>
          <ac:spMkLst>
            <pc:docMk/>
            <pc:sldMk cId="1287242589" sldId="401"/>
            <ac:spMk id="26" creationId="{51C7775D-8168-FB20-2B1F-A388C4F6A53E}"/>
          </ac:spMkLst>
        </pc:spChg>
        <pc:spChg chg="del">
          <ac:chgData name="Rémi Bourdillon" userId="e603120d-d01e-4b75-a151-92153171ee65" providerId="ADAL" clId="{A6DC66D5-F1DE-48CE-8409-350A9A71FCFE}" dt="2023-10-09T09:14:54.121" v="3421" actId="478"/>
          <ac:spMkLst>
            <pc:docMk/>
            <pc:sldMk cId="1287242589" sldId="401"/>
            <ac:spMk id="27" creationId="{86CEB04A-77E4-7CE6-E99F-483B0449F8BC}"/>
          </ac:spMkLst>
        </pc:spChg>
        <pc:spChg chg="add mod">
          <ac:chgData name="Rémi Bourdillon" userId="e603120d-d01e-4b75-a151-92153171ee65" providerId="ADAL" clId="{A6DC66D5-F1DE-48CE-8409-350A9A71FCFE}" dt="2023-10-09T09:53:37.577" v="6934" actId="20577"/>
          <ac:spMkLst>
            <pc:docMk/>
            <pc:sldMk cId="1287242589" sldId="401"/>
            <ac:spMk id="31" creationId="{43E0E088-445E-CE99-942C-8E0AA19D3686}"/>
          </ac:spMkLst>
        </pc:spChg>
        <pc:spChg chg="add mod">
          <ac:chgData name="Rémi Bourdillon" userId="e603120d-d01e-4b75-a151-92153171ee65" providerId="ADAL" clId="{A6DC66D5-F1DE-48CE-8409-350A9A71FCFE}" dt="2023-10-09T09:29:50.415" v="5000" actId="1076"/>
          <ac:spMkLst>
            <pc:docMk/>
            <pc:sldMk cId="1287242589" sldId="401"/>
            <ac:spMk id="33" creationId="{5F1252FB-19DA-C264-77A5-2B2ECC4B9FD8}"/>
          </ac:spMkLst>
        </pc:spChg>
        <pc:spChg chg="add mod">
          <ac:chgData name="Rémi Bourdillon" userId="e603120d-d01e-4b75-a151-92153171ee65" providerId="ADAL" clId="{A6DC66D5-F1DE-48CE-8409-350A9A71FCFE}" dt="2023-10-09T09:29:50.415" v="5000" actId="1076"/>
          <ac:spMkLst>
            <pc:docMk/>
            <pc:sldMk cId="1287242589" sldId="401"/>
            <ac:spMk id="34" creationId="{2671F00A-EFD0-76F8-810B-2FD9DFCDE009}"/>
          </ac:spMkLst>
        </pc:spChg>
        <pc:spChg chg="mod">
          <ac:chgData name="Rémi Bourdillon" userId="e603120d-d01e-4b75-a151-92153171ee65" providerId="ADAL" clId="{A6DC66D5-F1DE-48CE-8409-350A9A71FCFE}" dt="2023-10-09T09:29:50.415" v="5000" actId="1076"/>
          <ac:spMkLst>
            <pc:docMk/>
            <pc:sldMk cId="1287242589" sldId="401"/>
            <ac:spMk id="37" creationId="{D11CF9CD-C3F3-747A-F419-6856769697BD}"/>
          </ac:spMkLst>
        </pc:spChg>
        <pc:spChg chg="add mod">
          <ac:chgData name="Rémi Bourdillon" userId="e603120d-d01e-4b75-a151-92153171ee65" providerId="ADAL" clId="{A6DC66D5-F1DE-48CE-8409-350A9A71FCFE}" dt="2023-10-09T09:35:52.405" v="5576" actId="1076"/>
          <ac:spMkLst>
            <pc:docMk/>
            <pc:sldMk cId="1287242589" sldId="401"/>
            <ac:spMk id="38" creationId="{A96748B8-D2EA-065F-46A7-F89D49B5B3B4}"/>
          </ac:spMkLst>
        </pc:spChg>
        <pc:spChg chg="mod">
          <ac:chgData name="Rémi Bourdillon" userId="e603120d-d01e-4b75-a151-92153171ee65" providerId="ADAL" clId="{A6DC66D5-F1DE-48CE-8409-350A9A71FCFE}" dt="2023-10-09T09:17:10.136" v="3580" actId="20577"/>
          <ac:spMkLst>
            <pc:docMk/>
            <pc:sldMk cId="1287242589" sldId="401"/>
            <ac:spMk id="39" creationId="{2D0FF530-F1A5-4F12-8B4F-B676F826C099}"/>
          </ac:spMkLst>
        </pc:spChg>
        <pc:spChg chg="add mod">
          <ac:chgData name="Rémi Bourdillon" userId="e603120d-d01e-4b75-a151-92153171ee65" providerId="ADAL" clId="{A6DC66D5-F1DE-48CE-8409-350A9A71FCFE}" dt="2023-10-09T09:29:50.415" v="5000" actId="1076"/>
          <ac:spMkLst>
            <pc:docMk/>
            <pc:sldMk cId="1287242589" sldId="401"/>
            <ac:spMk id="43" creationId="{AC83B2A6-39F6-056E-D6D9-B675725D9FB0}"/>
          </ac:spMkLst>
        </pc:spChg>
        <pc:spChg chg="add del mod">
          <ac:chgData name="Rémi Bourdillon" userId="e603120d-d01e-4b75-a151-92153171ee65" providerId="ADAL" clId="{A6DC66D5-F1DE-48CE-8409-350A9A71FCFE}" dt="2023-10-09T09:53:00.263" v="6821" actId="478"/>
          <ac:spMkLst>
            <pc:docMk/>
            <pc:sldMk cId="1287242589" sldId="401"/>
            <ac:spMk id="44" creationId="{F9AE3D73-E8B3-A1DD-CFB8-1C361ACF7573}"/>
          </ac:spMkLst>
        </pc:spChg>
        <pc:spChg chg="add del mod">
          <ac:chgData name="Rémi Bourdillon" userId="e603120d-d01e-4b75-a151-92153171ee65" providerId="ADAL" clId="{A6DC66D5-F1DE-48CE-8409-350A9A71FCFE}" dt="2023-10-09T09:43:57.322" v="6138" actId="478"/>
          <ac:spMkLst>
            <pc:docMk/>
            <pc:sldMk cId="1287242589" sldId="401"/>
            <ac:spMk id="45" creationId="{9E2F4A17-FBAA-3B33-D3F2-9513384DFBD2}"/>
          </ac:spMkLst>
        </pc:spChg>
        <pc:spChg chg="add mod">
          <ac:chgData name="Rémi Bourdillon" userId="e603120d-d01e-4b75-a151-92153171ee65" providerId="ADAL" clId="{A6DC66D5-F1DE-48CE-8409-350A9A71FCFE}" dt="2023-10-09T09:53:40.273" v="6936" actId="20577"/>
          <ac:spMkLst>
            <pc:docMk/>
            <pc:sldMk cId="1287242589" sldId="401"/>
            <ac:spMk id="48" creationId="{2B4CD633-C429-A5A3-DB62-F10FFA3BD004}"/>
          </ac:spMkLst>
        </pc:spChg>
        <pc:grpChg chg="add mod">
          <ac:chgData name="Rémi Bourdillon" userId="e603120d-d01e-4b75-a151-92153171ee65" providerId="ADAL" clId="{A6DC66D5-F1DE-48CE-8409-350A9A71FCFE}" dt="2023-10-09T09:29:50.415" v="5000" actId="1076"/>
          <ac:grpSpMkLst>
            <pc:docMk/>
            <pc:sldMk cId="1287242589" sldId="401"/>
            <ac:grpSpMk id="35" creationId="{172AE2A9-55F4-3403-8571-1B7C9E92F1C9}"/>
          </ac:grpSpMkLst>
        </pc:grpChg>
        <pc:graphicFrameChg chg="add mod modGraphic">
          <ac:chgData name="Rémi Bourdillon" userId="e603120d-d01e-4b75-a151-92153171ee65" providerId="ADAL" clId="{A6DC66D5-F1DE-48CE-8409-350A9A71FCFE}" dt="2023-10-09T09:53:29.206" v="6907" actId="1076"/>
          <ac:graphicFrameMkLst>
            <pc:docMk/>
            <pc:sldMk cId="1287242589" sldId="401"/>
            <ac:graphicFrameMk id="7" creationId="{1881EC8D-CDA4-27DF-356F-316CA7DEDE2C}"/>
          </ac:graphicFrameMkLst>
        </pc:graphicFrameChg>
        <pc:graphicFrameChg chg="add mod modGraphic">
          <ac:chgData name="Rémi Bourdillon" userId="e603120d-d01e-4b75-a151-92153171ee65" providerId="ADAL" clId="{A6DC66D5-F1DE-48CE-8409-350A9A71FCFE}" dt="2023-10-09T11:58:17.229" v="10110" actId="1076"/>
          <ac:graphicFrameMkLst>
            <pc:docMk/>
            <pc:sldMk cId="1287242589" sldId="401"/>
            <ac:graphicFrameMk id="11" creationId="{011AB8BB-C923-CFD1-35B2-E1AB87BB8546}"/>
          </ac:graphicFrameMkLst>
        </pc:graphicFrameChg>
        <pc:graphicFrameChg chg="add del mod modGraphic">
          <ac:chgData name="Rémi Bourdillon" userId="e603120d-d01e-4b75-a151-92153171ee65" providerId="ADAL" clId="{A6DC66D5-F1DE-48CE-8409-350A9A71FCFE}" dt="2023-10-09T11:58:14.948" v="10109" actId="478"/>
          <ac:graphicFrameMkLst>
            <pc:docMk/>
            <pc:sldMk cId="1287242589" sldId="401"/>
            <ac:graphicFrameMk id="47" creationId="{7E01BA9C-7092-8CB4-38BF-8C89D9E4E85F}"/>
          </ac:graphicFrameMkLst>
        </pc:graphicFrameChg>
        <pc:picChg chg="add mod">
          <ac:chgData name="Rémi Bourdillon" userId="e603120d-d01e-4b75-a151-92153171ee65" providerId="ADAL" clId="{A6DC66D5-F1DE-48CE-8409-350A9A71FCFE}" dt="2023-10-09T09:29:50.415" v="5000" actId="1076"/>
          <ac:picMkLst>
            <pc:docMk/>
            <pc:sldMk cId="1287242589" sldId="401"/>
            <ac:picMk id="3" creationId="{FAD51062-3E81-5FDD-EF90-FCEEF76A47DA}"/>
          </ac:picMkLst>
        </pc:picChg>
        <pc:picChg chg="add mod">
          <ac:chgData name="Rémi Bourdillon" userId="e603120d-d01e-4b75-a151-92153171ee65" providerId="ADAL" clId="{A6DC66D5-F1DE-48CE-8409-350A9A71FCFE}" dt="2023-10-09T09:35:52.405" v="5576" actId="1076"/>
          <ac:picMkLst>
            <pc:docMk/>
            <pc:sldMk cId="1287242589" sldId="401"/>
            <ac:picMk id="6" creationId="{4646B37F-95E5-8C97-059F-3EACDDBAEAED}"/>
          </ac:picMkLst>
        </pc:picChg>
        <pc:picChg chg="add mod">
          <ac:chgData name="Rémi Bourdillon" userId="e603120d-d01e-4b75-a151-92153171ee65" providerId="ADAL" clId="{A6DC66D5-F1DE-48CE-8409-350A9A71FCFE}" dt="2023-10-09T09:29:50.415" v="5000" actId="1076"/>
          <ac:picMkLst>
            <pc:docMk/>
            <pc:sldMk cId="1287242589" sldId="401"/>
            <ac:picMk id="18" creationId="{FE0AA7FD-FC29-B19B-7A8A-98ED2B83046E}"/>
          </ac:picMkLst>
        </pc:picChg>
        <pc:picChg chg="mod">
          <ac:chgData name="Rémi Bourdillon" userId="e603120d-d01e-4b75-a151-92153171ee65" providerId="ADAL" clId="{A6DC66D5-F1DE-48CE-8409-350A9A71FCFE}" dt="2023-10-09T09:29:50.415" v="5000" actId="1076"/>
          <ac:picMkLst>
            <pc:docMk/>
            <pc:sldMk cId="1287242589" sldId="401"/>
            <ac:picMk id="36" creationId="{4AFD33F4-EA54-53F8-7E15-21050CF9F895}"/>
          </ac:picMkLst>
        </pc:picChg>
        <pc:cxnChg chg="add mod">
          <ac:chgData name="Rémi Bourdillon" userId="e603120d-d01e-4b75-a151-92153171ee65" providerId="ADAL" clId="{A6DC66D5-F1DE-48CE-8409-350A9A71FCFE}" dt="2023-10-09T09:29:50.415" v="5000" actId="1076"/>
          <ac:cxnSpMkLst>
            <pc:docMk/>
            <pc:sldMk cId="1287242589" sldId="401"/>
            <ac:cxnSpMk id="15" creationId="{EB6B8F19-B719-856C-4306-55806CFA99D5}"/>
          </ac:cxnSpMkLst>
        </pc:cxnChg>
        <pc:cxnChg chg="add mod">
          <ac:chgData name="Rémi Bourdillon" userId="e603120d-d01e-4b75-a151-92153171ee65" providerId="ADAL" clId="{A6DC66D5-F1DE-48CE-8409-350A9A71FCFE}" dt="2023-10-09T09:29:50.415" v="5000" actId="1076"/>
          <ac:cxnSpMkLst>
            <pc:docMk/>
            <pc:sldMk cId="1287242589" sldId="401"/>
            <ac:cxnSpMk id="28" creationId="{861E7CF3-B18D-185F-F87A-DCA1E6F8F229}"/>
          </ac:cxnSpMkLst>
        </pc:cxnChg>
        <pc:cxnChg chg="add mod">
          <ac:chgData name="Rémi Bourdillon" userId="e603120d-d01e-4b75-a151-92153171ee65" providerId="ADAL" clId="{A6DC66D5-F1DE-48CE-8409-350A9A71FCFE}" dt="2023-10-09T09:29:50.415" v="5000" actId="1076"/>
          <ac:cxnSpMkLst>
            <pc:docMk/>
            <pc:sldMk cId="1287242589" sldId="401"/>
            <ac:cxnSpMk id="41" creationId="{CC9706C2-6E8A-F671-890C-FEB7BD3331F4}"/>
          </ac:cxnSpMkLst>
        </pc:cxnChg>
      </pc:sldChg>
      <pc:sldChg chg="addSp delSp modSp add mod ord">
        <pc:chgData name="Rémi Bourdillon" userId="e603120d-d01e-4b75-a151-92153171ee65" providerId="ADAL" clId="{A6DC66D5-F1DE-48CE-8409-350A9A71FCFE}" dt="2023-10-09T09:51:59.045" v="6771" actId="20577"/>
        <pc:sldMkLst>
          <pc:docMk/>
          <pc:sldMk cId="754910836" sldId="402"/>
        </pc:sldMkLst>
        <pc:spChg chg="mod">
          <ac:chgData name="Rémi Bourdillon" userId="e603120d-d01e-4b75-a151-92153171ee65" providerId="ADAL" clId="{A6DC66D5-F1DE-48CE-8409-350A9A71FCFE}" dt="2023-10-09T09:51:59.045" v="6771" actId="20577"/>
          <ac:spMkLst>
            <pc:docMk/>
            <pc:sldMk cId="754910836" sldId="402"/>
            <ac:spMk id="4" creationId="{C849CB56-8594-5C22-E78B-8E5927021998}"/>
          </ac:spMkLst>
        </pc:spChg>
        <pc:spChg chg="del">
          <ac:chgData name="Rémi Bourdillon" userId="e603120d-d01e-4b75-a151-92153171ee65" providerId="ADAL" clId="{A6DC66D5-F1DE-48CE-8409-350A9A71FCFE}" dt="2023-10-09T09:34:08.330" v="5312" actId="478"/>
          <ac:spMkLst>
            <pc:docMk/>
            <pc:sldMk cId="754910836" sldId="402"/>
            <ac:spMk id="5" creationId="{54451533-321B-FB28-D4F4-592C608F1EDA}"/>
          </ac:spMkLst>
        </pc:spChg>
        <pc:spChg chg="del">
          <ac:chgData name="Rémi Bourdillon" userId="e603120d-d01e-4b75-a151-92153171ee65" providerId="ADAL" clId="{A6DC66D5-F1DE-48CE-8409-350A9A71FCFE}" dt="2023-10-09T09:34:06.985" v="5311" actId="478"/>
          <ac:spMkLst>
            <pc:docMk/>
            <pc:sldMk cId="754910836" sldId="402"/>
            <ac:spMk id="8" creationId="{D5D1A718-EA92-735E-E142-1019DC49C190}"/>
          </ac:spMkLst>
        </pc:spChg>
        <pc:spChg chg="add del mod">
          <ac:chgData name="Rémi Bourdillon" userId="e603120d-d01e-4b75-a151-92153171ee65" providerId="ADAL" clId="{A6DC66D5-F1DE-48CE-8409-350A9A71FCFE}" dt="2023-10-09T09:44:42.214" v="6204" actId="478"/>
          <ac:spMkLst>
            <pc:docMk/>
            <pc:sldMk cId="754910836" sldId="402"/>
            <ac:spMk id="9" creationId="{94BCF65B-D596-DB34-72BE-7BF114994BE7}"/>
          </ac:spMkLst>
        </pc:spChg>
        <pc:spChg chg="mod">
          <ac:chgData name="Rémi Bourdillon" userId="e603120d-d01e-4b75-a151-92153171ee65" providerId="ADAL" clId="{A6DC66D5-F1DE-48CE-8409-350A9A71FCFE}" dt="2023-10-09T09:36:13.801" v="5586" actId="20577"/>
          <ac:spMkLst>
            <pc:docMk/>
            <pc:sldMk cId="754910836" sldId="402"/>
            <ac:spMk id="13" creationId="{4332C9D0-1BC8-3F91-6063-4711A0A0030B}"/>
          </ac:spMkLst>
        </pc:spChg>
        <pc:spChg chg="mod">
          <ac:chgData name="Rémi Bourdillon" userId="e603120d-d01e-4b75-a151-92153171ee65" providerId="ADAL" clId="{A6DC66D5-F1DE-48CE-8409-350A9A71FCFE}" dt="2023-10-09T09:37:37.450" v="5643" actId="20577"/>
          <ac:spMkLst>
            <pc:docMk/>
            <pc:sldMk cId="754910836" sldId="402"/>
            <ac:spMk id="17" creationId="{AE66673B-AF00-2F83-BAF7-440843577097}"/>
          </ac:spMkLst>
        </pc:spChg>
        <pc:spChg chg="del">
          <ac:chgData name="Rémi Bourdillon" userId="e603120d-d01e-4b75-a151-92153171ee65" providerId="ADAL" clId="{A6DC66D5-F1DE-48CE-8409-350A9A71FCFE}" dt="2023-10-09T09:34:06.985" v="5311" actId="478"/>
          <ac:spMkLst>
            <pc:docMk/>
            <pc:sldMk cId="754910836" sldId="402"/>
            <ac:spMk id="20" creationId="{84908975-501E-B90D-8675-B3CAAFEBF1D7}"/>
          </ac:spMkLst>
        </pc:spChg>
        <pc:spChg chg="mod">
          <ac:chgData name="Rémi Bourdillon" userId="e603120d-d01e-4b75-a151-92153171ee65" providerId="ADAL" clId="{A6DC66D5-F1DE-48CE-8409-350A9A71FCFE}" dt="2023-10-09T09:36:21.287" v="5593" actId="571"/>
          <ac:spMkLst>
            <pc:docMk/>
            <pc:sldMk cId="754910836" sldId="402"/>
            <ac:spMk id="22" creationId="{E3D45C1F-304E-580C-D16F-0D81E3BB35AA}"/>
          </ac:spMkLst>
        </pc:spChg>
        <pc:spChg chg="del">
          <ac:chgData name="Rémi Bourdillon" userId="e603120d-d01e-4b75-a151-92153171ee65" providerId="ADAL" clId="{A6DC66D5-F1DE-48CE-8409-350A9A71FCFE}" dt="2023-10-09T09:34:06.985" v="5311" actId="478"/>
          <ac:spMkLst>
            <pc:docMk/>
            <pc:sldMk cId="754910836" sldId="402"/>
            <ac:spMk id="23" creationId="{FB4BC71A-CEC4-FC29-897F-04712E344840}"/>
          </ac:spMkLst>
        </pc:spChg>
        <pc:spChg chg="del">
          <ac:chgData name="Rémi Bourdillon" userId="e603120d-d01e-4b75-a151-92153171ee65" providerId="ADAL" clId="{A6DC66D5-F1DE-48CE-8409-350A9A71FCFE}" dt="2023-10-09T09:34:06.985" v="5311" actId="478"/>
          <ac:spMkLst>
            <pc:docMk/>
            <pc:sldMk cId="754910836" sldId="402"/>
            <ac:spMk id="31" creationId="{43E0E088-445E-CE99-942C-8E0AA19D3686}"/>
          </ac:spMkLst>
        </pc:spChg>
        <pc:spChg chg="del">
          <ac:chgData name="Rémi Bourdillon" userId="e603120d-d01e-4b75-a151-92153171ee65" providerId="ADAL" clId="{A6DC66D5-F1DE-48CE-8409-350A9A71FCFE}" dt="2023-10-09T09:34:08.330" v="5312" actId="478"/>
          <ac:spMkLst>
            <pc:docMk/>
            <pc:sldMk cId="754910836" sldId="402"/>
            <ac:spMk id="33" creationId="{5F1252FB-19DA-C264-77A5-2B2ECC4B9FD8}"/>
          </ac:spMkLst>
        </pc:spChg>
        <pc:spChg chg="del">
          <ac:chgData name="Rémi Bourdillon" userId="e603120d-d01e-4b75-a151-92153171ee65" providerId="ADAL" clId="{A6DC66D5-F1DE-48CE-8409-350A9A71FCFE}" dt="2023-10-09T09:34:06.985" v="5311" actId="478"/>
          <ac:spMkLst>
            <pc:docMk/>
            <pc:sldMk cId="754910836" sldId="402"/>
            <ac:spMk id="34" creationId="{2671F00A-EFD0-76F8-810B-2FD9DFCDE009}"/>
          </ac:spMkLst>
        </pc:spChg>
        <pc:spChg chg="del">
          <ac:chgData name="Rémi Bourdillon" userId="e603120d-d01e-4b75-a151-92153171ee65" providerId="ADAL" clId="{A6DC66D5-F1DE-48CE-8409-350A9A71FCFE}" dt="2023-10-09T09:34:06.985" v="5311" actId="478"/>
          <ac:spMkLst>
            <pc:docMk/>
            <pc:sldMk cId="754910836" sldId="402"/>
            <ac:spMk id="38" creationId="{A96748B8-D2EA-065F-46A7-F89D49B5B3B4}"/>
          </ac:spMkLst>
        </pc:spChg>
        <pc:spChg chg="mod">
          <ac:chgData name="Rémi Bourdillon" userId="e603120d-d01e-4b75-a151-92153171ee65" providerId="ADAL" clId="{A6DC66D5-F1DE-48CE-8409-350A9A71FCFE}" dt="2023-10-09T09:44:39.063" v="6203" actId="20577"/>
          <ac:spMkLst>
            <pc:docMk/>
            <pc:sldMk cId="754910836" sldId="402"/>
            <ac:spMk id="39" creationId="{2D0FF530-F1A5-4F12-8B4F-B676F826C099}"/>
          </ac:spMkLst>
        </pc:spChg>
        <pc:spChg chg="add del mod">
          <ac:chgData name="Rémi Bourdillon" userId="e603120d-d01e-4b75-a151-92153171ee65" providerId="ADAL" clId="{A6DC66D5-F1DE-48CE-8409-350A9A71FCFE}" dt="2023-10-09T09:44:42.214" v="6204" actId="478"/>
          <ac:spMkLst>
            <pc:docMk/>
            <pc:sldMk cId="754910836" sldId="402"/>
            <ac:spMk id="40" creationId="{C0688AE6-5D64-05AC-0E81-66AC74641183}"/>
          </ac:spMkLst>
        </pc:spChg>
        <pc:spChg chg="add del mod">
          <ac:chgData name="Rémi Bourdillon" userId="e603120d-d01e-4b75-a151-92153171ee65" providerId="ADAL" clId="{A6DC66D5-F1DE-48CE-8409-350A9A71FCFE}" dt="2023-10-09T09:44:42.214" v="6204" actId="478"/>
          <ac:spMkLst>
            <pc:docMk/>
            <pc:sldMk cId="754910836" sldId="402"/>
            <ac:spMk id="42" creationId="{20E7CBC4-4D8D-F777-16AA-E9A2013F9D61}"/>
          </ac:spMkLst>
        </pc:spChg>
        <pc:spChg chg="del">
          <ac:chgData name="Rémi Bourdillon" userId="e603120d-d01e-4b75-a151-92153171ee65" providerId="ADAL" clId="{A6DC66D5-F1DE-48CE-8409-350A9A71FCFE}" dt="2023-10-09T09:34:06.985" v="5311" actId="478"/>
          <ac:spMkLst>
            <pc:docMk/>
            <pc:sldMk cId="754910836" sldId="402"/>
            <ac:spMk id="43" creationId="{AC83B2A6-39F6-056E-D6D9-B675725D9FB0}"/>
          </ac:spMkLst>
        </pc:spChg>
        <pc:spChg chg="del">
          <ac:chgData name="Rémi Bourdillon" userId="e603120d-d01e-4b75-a151-92153171ee65" providerId="ADAL" clId="{A6DC66D5-F1DE-48CE-8409-350A9A71FCFE}" dt="2023-10-09T09:34:06.985" v="5311" actId="478"/>
          <ac:spMkLst>
            <pc:docMk/>
            <pc:sldMk cId="754910836" sldId="402"/>
            <ac:spMk id="44" creationId="{F9AE3D73-E8B3-A1DD-CFB8-1C361ACF7573}"/>
          </ac:spMkLst>
        </pc:spChg>
        <pc:spChg chg="del">
          <ac:chgData name="Rémi Bourdillon" userId="e603120d-d01e-4b75-a151-92153171ee65" providerId="ADAL" clId="{A6DC66D5-F1DE-48CE-8409-350A9A71FCFE}" dt="2023-10-09T09:34:06.985" v="5311" actId="478"/>
          <ac:spMkLst>
            <pc:docMk/>
            <pc:sldMk cId="754910836" sldId="402"/>
            <ac:spMk id="45" creationId="{9E2F4A17-FBAA-3B33-D3F2-9513384DFBD2}"/>
          </ac:spMkLst>
        </pc:spChg>
        <pc:spChg chg="mod">
          <ac:chgData name="Rémi Bourdillon" userId="e603120d-d01e-4b75-a151-92153171ee65" providerId="ADAL" clId="{A6DC66D5-F1DE-48CE-8409-350A9A71FCFE}" dt="2023-10-09T09:38:25.793" v="5664" actId="20577"/>
          <ac:spMkLst>
            <pc:docMk/>
            <pc:sldMk cId="754910836" sldId="402"/>
            <ac:spMk id="56" creationId="{D35B78E8-ABE1-22B6-D3B6-EA840624529C}"/>
          </ac:spMkLst>
        </pc:spChg>
        <pc:spChg chg="mod">
          <ac:chgData name="Rémi Bourdillon" userId="e603120d-d01e-4b75-a151-92153171ee65" providerId="ADAL" clId="{A6DC66D5-F1DE-48CE-8409-350A9A71FCFE}" dt="2023-10-09T09:38:36.518" v="5670" actId="571"/>
          <ac:spMkLst>
            <pc:docMk/>
            <pc:sldMk cId="754910836" sldId="402"/>
            <ac:spMk id="62" creationId="{1079C683-9A1A-7DBD-D25C-CF3DD183E71E}"/>
          </ac:spMkLst>
        </pc:spChg>
        <pc:spChg chg="add del mod">
          <ac:chgData name="Rémi Bourdillon" userId="e603120d-d01e-4b75-a151-92153171ee65" providerId="ADAL" clId="{A6DC66D5-F1DE-48CE-8409-350A9A71FCFE}" dt="2023-10-09T09:44:42.214" v="6204" actId="478"/>
          <ac:spMkLst>
            <pc:docMk/>
            <pc:sldMk cId="754910836" sldId="402"/>
            <ac:spMk id="71" creationId="{DB88D34A-0B51-7409-6854-29F073B99156}"/>
          </ac:spMkLst>
        </pc:spChg>
        <pc:spChg chg="add del mod">
          <ac:chgData name="Rémi Bourdillon" userId="e603120d-d01e-4b75-a151-92153171ee65" providerId="ADAL" clId="{A6DC66D5-F1DE-48CE-8409-350A9A71FCFE}" dt="2023-10-09T09:44:44.713" v="6206" actId="478"/>
          <ac:spMkLst>
            <pc:docMk/>
            <pc:sldMk cId="754910836" sldId="402"/>
            <ac:spMk id="74" creationId="{1DB51D3F-68B5-FCAE-4150-42A186FD0001}"/>
          </ac:spMkLst>
        </pc:spChg>
        <pc:spChg chg="add del mod">
          <ac:chgData name="Rémi Bourdillon" userId="e603120d-d01e-4b75-a151-92153171ee65" providerId="ADAL" clId="{A6DC66D5-F1DE-48CE-8409-350A9A71FCFE}" dt="2023-10-09T09:44:42.214" v="6204" actId="478"/>
          <ac:spMkLst>
            <pc:docMk/>
            <pc:sldMk cId="754910836" sldId="402"/>
            <ac:spMk id="75" creationId="{E1F5CDCB-26AA-BC82-70A1-36579E5EEE78}"/>
          </ac:spMkLst>
        </pc:spChg>
        <pc:spChg chg="add mod">
          <ac:chgData name="Rémi Bourdillon" userId="e603120d-d01e-4b75-a151-92153171ee65" providerId="ADAL" clId="{A6DC66D5-F1DE-48CE-8409-350A9A71FCFE}" dt="2023-10-09T09:51:46.392" v="6769" actId="20577"/>
          <ac:spMkLst>
            <pc:docMk/>
            <pc:sldMk cId="754910836" sldId="402"/>
            <ac:spMk id="81" creationId="{9B5BB310-7B9D-8164-C281-FB3D9D1A85DF}"/>
          </ac:spMkLst>
        </pc:spChg>
        <pc:grpChg chg="add del mod">
          <ac:chgData name="Rémi Bourdillon" userId="e603120d-d01e-4b75-a151-92153171ee65" providerId="ADAL" clId="{A6DC66D5-F1DE-48CE-8409-350A9A71FCFE}" dt="2023-10-09T09:44:42.214" v="6204" actId="478"/>
          <ac:grpSpMkLst>
            <pc:docMk/>
            <pc:sldMk cId="754910836" sldId="402"/>
            <ac:grpSpMk id="11" creationId="{0D91F8A9-BF26-4C5C-7FD5-55ACD11F3627}"/>
          </ac:grpSpMkLst>
        </pc:grpChg>
        <pc:grpChg chg="add del mod">
          <ac:chgData name="Rémi Bourdillon" userId="e603120d-d01e-4b75-a151-92153171ee65" providerId="ADAL" clId="{A6DC66D5-F1DE-48CE-8409-350A9A71FCFE}" dt="2023-10-09T09:44:42.214" v="6204" actId="478"/>
          <ac:grpSpMkLst>
            <pc:docMk/>
            <pc:sldMk cId="754910836" sldId="402"/>
            <ac:grpSpMk id="14" creationId="{0B7A57D9-5E0C-CE2C-2380-BC792FE1176E}"/>
          </ac:grpSpMkLst>
        </pc:grpChg>
        <pc:grpChg chg="add del mod">
          <ac:chgData name="Rémi Bourdillon" userId="e603120d-d01e-4b75-a151-92153171ee65" providerId="ADAL" clId="{A6DC66D5-F1DE-48CE-8409-350A9A71FCFE}" dt="2023-10-09T09:44:42.214" v="6204" actId="478"/>
          <ac:grpSpMkLst>
            <pc:docMk/>
            <pc:sldMk cId="754910836" sldId="402"/>
            <ac:grpSpMk id="19" creationId="{FEF37393-73A2-BC54-344F-5EC10BE44031}"/>
          </ac:grpSpMkLst>
        </pc:grpChg>
        <pc:grpChg chg="del">
          <ac:chgData name="Rémi Bourdillon" userId="e603120d-d01e-4b75-a151-92153171ee65" providerId="ADAL" clId="{A6DC66D5-F1DE-48CE-8409-350A9A71FCFE}" dt="2023-10-09T09:34:06.985" v="5311" actId="478"/>
          <ac:grpSpMkLst>
            <pc:docMk/>
            <pc:sldMk cId="754910836" sldId="402"/>
            <ac:grpSpMk id="35" creationId="{172AE2A9-55F4-3403-8571-1B7C9E92F1C9}"/>
          </ac:grpSpMkLst>
        </pc:grpChg>
        <pc:grpChg chg="add del mod">
          <ac:chgData name="Rémi Bourdillon" userId="e603120d-d01e-4b75-a151-92153171ee65" providerId="ADAL" clId="{A6DC66D5-F1DE-48CE-8409-350A9A71FCFE}" dt="2023-10-09T09:44:42.214" v="6204" actId="478"/>
          <ac:grpSpMkLst>
            <pc:docMk/>
            <pc:sldMk cId="754910836" sldId="402"/>
            <ac:grpSpMk id="54" creationId="{7A11DA7B-A0B0-A474-F0CC-9D93EFBEA40E}"/>
          </ac:grpSpMkLst>
        </pc:grpChg>
        <pc:grpChg chg="add del mod">
          <ac:chgData name="Rémi Bourdillon" userId="e603120d-d01e-4b75-a151-92153171ee65" providerId="ADAL" clId="{A6DC66D5-F1DE-48CE-8409-350A9A71FCFE}" dt="2023-10-09T09:44:42.214" v="6204" actId="478"/>
          <ac:grpSpMkLst>
            <pc:docMk/>
            <pc:sldMk cId="754910836" sldId="402"/>
            <ac:grpSpMk id="60" creationId="{795AE57C-B888-96B5-7A65-9365B8C065C2}"/>
          </ac:grpSpMkLst>
        </pc:grpChg>
        <pc:picChg chg="del">
          <ac:chgData name="Rémi Bourdillon" userId="e603120d-d01e-4b75-a151-92153171ee65" providerId="ADAL" clId="{A6DC66D5-F1DE-48CE-8409-350A9A71FCFE}" dt="2023-10-09T09:34:08.330" v="5312" actId="478"/>
          <ac:picMkLst>
            <pc:docMk/>
            <pc:sldMk cId="754910836" sldId="402"/>
            <ac:picMk id="3" creationId="{FAD51062-3E81-5FDD-EF90-FCEEF76A47DA}"/>
          </ac:picMkLst>
        </pc:picChg>
        <pc:picChg chg="del">
          <ac:chgData name="Rémi Bourdillon" userId="e603120d-d01e-4b75-a151-92153171ee65" providerId="ADAL" clId="{A6DC66D5-F1DE-48CE-8409-350A9A71FCFE}" dt="2023-10-09T09:34:06.985" v="5311" actId="478"/>
          <ac:picMkLst>
            <pc:docMk/>
            <pc:sldMk cId="754910836" sldId="402"/>
            <ac:picMk id="6" creationId="{4646B37F-95E5-8C97-059F-3EACDDBAEAED}"/>
          </ac:picMkLst>
        </pc:picChg>
        <pc:picChg chg="add del mod">
          <ac:chgData name="Rémi Bourdillon" userId="e603120d-d01e-4b75-a151-92153171ee65" providerId="ADAL" clId="{A6DC66D5-F1DE-48CE-8409-350A9A71FCFE}" dt="2023-10-09T09:44:43.153" v="6205" actId="478"/>
          <ac:picMkLst>
            <pc:docMk/>
            <pc:sldMk cId="754910836" sldId="402"/>
            <ac:picMk id="7" creationId="{3BFCD57D-BEC5-50A2-2BE6-2A6A255F6766}"/>
          </ac:picMkLst>
        </pc:picChg>
        <pc:picChg chg="add del mod">
          <ac:chgData name="Rémi Bourdillon" userId="e603120d-d01e-4b75-a151-92153171ee65" providerId="ADAL" clId="{A6DC66D5-F1DE-48CE-8409-350A9A71FCFE}" dt="2023-10-09T09:44:42.214" v="6204" actId="478"/>
          <ac:picMkLst>
            <pc:docMk/>
            <pc:sldMk cId="754910836" sldId="402"/>
            <ac:picMk id="10" creationId="{5D50944A-DBDF-8918-5696-D1F4447D2E5A}"/>
          </ac:picMkLst>
        </pc:picChg>
        <pc:picChg chg="mod">
          <ac:chgData name="Rémi Bourdillon" userId="e603120d-d01e-4b75-a151-92153171ee65" providerId="ADAL" clId="{A6DC66D5-F1DE-48CE-8409-350A9A71FCFE}" dt="2023-10-09T09:36:03.011" v="5577"/>
          <ac:picMkLst>
            <pc:docMk/>
            <pc:sldMk cId="754910836" sldId="402"/>
            <ac:picMk id="12" creationId="{506D6217-4475-B888-9F0C-7FCB477FD7B3}"/>
          </ac:picMkLst>
        </pc:picChg>
        <pc:picChg chg="mod">
          <ac:chgData name="Rémi Bourdillon" userId="e603120d-d01e-4b75-a151-92153171ee65" providerId="ADAL" clId="{A6DC66D5-F1DE-48CE-8409-350A9A71FCFE}" dt="2023-10-09T09:36:16.966" v="5587" actId="571"/>
          <ac:picMkLst>
            <pc:docMk/>
            <pc:sldMk cId="754910836" sldId="402"/>
            <ac:picMk id="16" creationId="{AE1E66EC-7686-5107-2E9A-BFAB65BAA100}"/>
          </ac:picMkLst>
        </pc:picChg>
        <pc:picChg chg="del">
          <ac:chgData name="Rémi Bourdillon" userId="e603120d-d01e-4b75-a151-92153171ee65" providerId="ADAL" clId="{A6DC66D5-F1DE-48CE-8409-350A9A71FCFE}" dt="2023-10-09T09:34:06.985" v="5311" actId="478"/>
          <ac:picMkLst>
            <pc:docMk/>
            <pc:sldMk cId="754910836" sldId="402"/>
            <ac:picMk id="18" creationId="{FE0AA7FD-FC29-B19B-7A8A-98ED2B83046E}"/>
          </ac:picMkLst>
        </pc:picChg>
        <pc:picChg chg="mod">
          <ac:chgData name="Rémi Bourdillon" userId="e603120d-d01e-4b75-a151-92153171ee65" providerId="ADAL" clId="{A6DC66D5-F1DE-48CE-8409-350A9A71FCFE}" dt="2023-10-09T09:36:21.287" v="5593" actId="571"/>
          <ac:picMkLst>
            <pc:docMk/>
            <pc:sldMk cId="754910836" sldId="402"/>
            <ac:picMk id="21" creationId="{E9BACEDE-58D0-6E13-361E-D6B2CB356FB4}"/>
          </ac:picMkLst>
        </pc:picChg>
        <pc:picChg chg="mod">
          <ac:chgData name="Rémi Bourdillon" userId="e603120d-d01e-4b75-a151-92153171ee65" providerId="ADAL" clId="{A6DC66D5-F1DE-48CE-8409-350A9A71FCFE}" dt="2023-10-09T09:38:24.199" v="5661" actId="571"/>
          <ac:picMkLst>
            <pc:docMk/>
            <pc:sldMk cId="754910836" sldId="402"/>
            <ac:picMk id="55" creationId="{7B37783F-393C-9A43-BE21-DC30D4F36D0A}"/>
          </ac:picMkLst>
        </pc:picChg>
        <pc:picChg chg="mod">
          <ac:chgData name="Rémi Bourdillon" userId="e603120d-d01e-4b75-a151-92153171ee65" providerId="ADAL" clId="{A6DC66D5-F1DE-48CE-8409-350A9A71FCFE}" dt="2023-10-09T09:38:36.518" v="5670" actId="571"/>
          <ac:picMkLst>
            <pc:docMk/>
            <pc:sldMk cId="754910836" sldId="402"/>
            <ac:picMk id="61" creationId="{CEB7C513-6F04-2427-7E13-19368D494E48}"/>
          </ac:picMkLst>
        </pc:picChg>
        <pc:picChg chg="add mod">
          <ac:chgData name="Rémi Bourdillon" userId="e603120d-d01e-4b75-a151-92153171ee65" providerId="ADAL" clId="{A6DC66D5-F1DE-48CE-8409-350A9A71FCFE}" dt="2023-10-09T09:51:05.847" v="6706" actId="1076"/>
          <ac:picMkLst>
            <pc:docMk/>
            <pc:sldMk cId="754910836" sldId="402"/>
            <ac:picMk id="77" creationId="{485AEBFB-C18D-214B-ABFD-C7FED6DEA4A0}"/>
          </ac:picMkLst>
        </pc:picChg>
        <pc:picChg chg="add del mod">
          <ac:chgData name="Rémi Bourdillon" userId="e603120d-d01e-4b75-a151-92153171ee65" providerId="ADAL" clId="{A6DC66D5-F1DE-48CE-8409-350A9A71FCFE}" dt="2023-10-09T09:51:06.858" v="6709" actId="1076"/>
          <ac:picMkLst>
            <pc:docMk/>
            <pc:sldMk cId="754910836" sldId="402"/>
            <ac:picMk id="79" creationId="{1BDF7224-E93F-67BD-1F85-01E59CCB70B0}"/>
          </ac:picMkLst>
        </pc:picChg>
        <pc:cxnChg chg="del">
          <ac:chgData name="Rémi Bourdillon" userId="e603120d-d01e-4b75-a151-92153171ee65" providerId="ADAL" clId="{A6DC66D5-F1DE-48CE-8409-350A9A71FCFE}" dt="2023-10-09T09:34:08.330" v="5312" actId="478"/>
          <ac:cxnSpMkLst>
            <pc:docMk/>
            <pc:sldMk cId="754910836" sldId="402"/>
            <ac:cxnSpMk id="15" creationId="{EB6B8F19-B719-856C-4306-55806CFA99D5}"/>
          </ac:cxnSpMkLst>
        </pc:cxnChg>
        <pc:cxnChg chg="add del mod">
          <ac:chgData name="Rémi Bourdillon" userId="e603120d-d01e-4b75-a151-92153171ee65" providerId="ADAL" clId="{A6DC66D5-F1DE-48CE-8409-350A9A71FCFE}" dt="2023-10-09T09:44:42.214" v="6204" actId="478"/>
          <ac:cxnSpMkLst>
            <pc:docMk/>
            <pc:sldMk cId="754910836" sldId="402"/>
            <ac:cxnSpMk id="25" creationId="{3AEECEB1-0A79-CE2E-EE12-8A614935FEE6}"/>
          </ac:cxnSpMkLst>
        </pc:cxnChg>
        <pc:cxnChg chg="add del mod">
          <ac:chgData name="Rémi Bourdillon" userId="e603120d-d01e-4b75-a151-92153171ee65" providerId="ADAL" clId="{A6DC66D5-F1DE-48CE-8409-350A9A71FCFE}" dt="2023-10-09T09:44:42.214" v="6204" actId="478"/>
          <ac:cxnSpMkLst>
            <pc:docMk/>
            <pc:sldMk cId="754910836" sldId="402"/>
            <ac:cxnSpMk id="26" creationId="{1775D0F7-CBBB-F7BD-767C-F145479771AD}"/>
          </ac:cxnSpMkLst>
        </pc:cxnChg>
        <pc:cxnChg chg="del">
          <ac:chgData name="Rémi Bourdillon" userId="e603120d-d01e-4b75-a151-92153171ee65" providerId="ADAL" clId="{A6DC66D5-F1DE-48CE-8409-350A9A71FCFE}" dt="2023-10-09T09:34:06.985" v="5311" actId="478"/>
          <ac:cxnSpMkLst>
            <pc:docMk/>
            <pc:sldMk cId="754910836" sldId="402"/>
            <ac:cxnSpMk id="28" creationId="{861E7CF3-B18D-185F-F87A-DCA1E6F8F229}"/>
          </ac:cxnSpMkLst>
        </pc:cxnChg>
        <pc:cxnChg chg="add del mod">
          <ac:chgData name="Rémi Bourdillon" userId="e603120d-d01e-4b75-a151-92153171ee65" providerId="ADAL" clId="{A6DC66D5-F1DE-48CE-8409-350A9A71FCFE}" dt="2023-10-09T09:44:42.214" v="6204" actId="478"/>
          <ac:cxnSpMkLst>
            <pc:docMk/>
            <pc:sldMk cId="754910836" sldId="402"/>
            <ac:cxnSpMk id="30" creationId="{D2869D0F-C1A3-07A0-A149-3EF6A29A0360}"/>
          </ac:cxnSpMkLst>
        </pc:cxnChg>
        <pc:cxnChg chg="del">
          <ac:chgData name="Rémi Bourdillon" userId="e603120d-d01e-4b75-a151-92153171ee65" providerId="ADAL" clId="{A6DC66D5-F1DE-48CE-8409-350A9A71FCFE}" dt="2023-10-09T09:34:06.985" v="5311" actId="478"/>
          <ac:cxnSpMkLst>
            <pc:docMk/>
            <pc:sldMk cId="754910836" sldId="402"/>
            <ac:cxnSpMk id="41" creationId="{CC9706C2-6E8A-F671-890C-FEB7BD3331F4}"/>
          </ac:cxnSpMkLst>
        </pc:cxnChg>
        <pc:cxnChg chg="add del mod">
          <ac:chgData name="Rémi Bourdillon" userId="e603120d-d01e-4b75-a151-92153171ee65" providerId="ADAL" clId="{A6DC66D5-F1DE-48CE-8409-350A9A71FCFE}" dt="2023-10-09T09:44:42.214" v="6204" actId="478"/>
          <ac:cxnSpMkLst>
            <pc:docMk/>
            <pc:sldMk cId="754910836" sldId="402"/>
            <ac:cxnSpMk id="46" creationId="{E12A632A-FA2C-6527-68C7-3194D6C3B19E}"/>
          </ac:cxnSpMkLst>
        </pc:cxnChg>
        <pc:cxnChg chg="add del mod">
          <ac:chgData name="Rémi Bourdillon" userId="e603120d-d01e-4b75-a151-92153171ee65" providerId="ADAL" clId="{A6DC66D5-F1DE-48CE-8409-350A9A71FCFE}" dt="2023-10-09T09:44:42.214" v="6204" actId="478"/>
          <ac:cxnSpMkLst>
            <pc:docMk/>
            <pc:sldMk cId="754910836" sldId="402"/>
            <ac:cxnSpMk id="47" creationId="{899F5D9C-0E58-2E71-A816-037B206E9849}"/>
          </ac:cxnSpMkLst>
        </pc:cxnChg>
        <pc:cxnChg chg="add del mod">
          <ac:chgData name="Rémi Bourdillon" userId="e603120d-d01e-4b75-a151-92153171ee65" providerId="ADAL" clId="{A6DC66D5-F1DE-48CE-8409-350A9A71FCFE}" dt="2023-10-09T09:44:42.214" v="6204" actId="478"/>
          <ac:cxnSpMkLst>
            <pc:docMk/>
            <pc:sldMk cId="754910836" sldId="402"/>
            <ac:cxnSpMk id="50" creationId="{C51B312A-4E50-CCC6-1DEC-D9B483237A48}"/>
          </ac:cxnSpMkLst>
        </pc:cxnChg>
        <pc:cxnChg chg="add del mod">
          <ac:chgData name="Rémi Bourdillon" userId="e603120d-d01e-4b75-a151-92153171ee65" providerId="ADAL" clId="{A6DC66D5-F1DE-48CE-8409-350A9A71FCFE}" dt="2023-10-09T09:44:42.214" v="6204" actId="478"/>
          <ac:cxnSpMkLst>
            <pc:docMk/>
            <pc:sldMk cId="754910836" sldId="402"/>
            <ac:cxnSpMk id="52" creationId="{1602CC03-F212-D34D-15BB-E4712A3114BB}"/>
          </ac:cxnSpMkLst>
        </pc:cxnChg>
        <pc:cxnChg chg="add del mod">
          <ac:chgData name="Rémi Bourdillon" userId="e603120d-d01e-4b75-a151-92153171ee65" providerId="ADAL" clId="{A6DC66D5-F1DE-48CE-8409-350A9A71FCFE}" dt="2023-10-09T09:44:42.214" v="6204" actId="478"/>
          <ac:cxnSpMkLst>
            <pc:docMk/>
            <pc:sldMk cId="754910836" sldId="402"/>
            <ac:cxnSpMk id="53" creationId="{AB8C3E74-D775-B037-5F1F-C6E997394526}"/>
          </ac:cxnSpMkLst>
        </pc:cxnChg>
        <pc:cxnChg chg="add del mod">
          <ac:chgData name="Rémi Bourdillon" userId="e603120d-d01e-4b75-a151-92153171ee65" providerId="ADAL" clId="{A6DC66D5-F1DE-48CE-8409-350A9A71FCFE}" dt="2023-10-09T09:44:42.214" v="6204" actId="478"/>
          <ac:cxnSpMkLst>
            <pc:docMk/>
            <pc:sldMk cId="754910836" sldId="402"/>
            <ac:cxnSpMk id="57" creationId="{AE000EDE-4188-3159-DA1F-5DB72DFC5909}"/>
          </ac:cxnSpMkLst>
        </pc:cxnChg>
        <pc:cxnChg chg="add del mod">
          <ac:chgData name="Rémi Bourdillon" userId="e603120d-d01e-4b75-a151-92153171ee65" providerId="ADAL" clId="{A6DC66D5-F1DE-48CE-8409-350A9A71FCFE}" dt="2023-10-09T09:44:42.214" v="6204" actId="478"/>
          <ac:cxnSpMkLst>
            <pc:docMk/>
            <pc:sldMk cId="754910836" sldId="402"/>
            <ac:cxnSpMk id="63" creationId="{5FD381E3-CDA8-1D3C-3FF7-228EC6A40053}"/>
          </ac:cxnSpMkLst>
        </pc:cxnChg>
        <pc:cxnChg chg="add del mod">
          <ac:chgData name="Rémi Bourdillon" userId="e603120d-d01e-4b75-a151-92153171ee65" providerId="ADAL" clId="{A6DC66D5-F1DE-48CE-8409-350A9A71FCFE}" dt="2023-10-09T09:44:44.713" v="6206" actId="478"/>
          <ac:cxnSpMkLst>
            <pc:docMk/>
            <pc:sldMk cId="754910836" sldId="402"/>
            <ac:cxnSpMk id="73" creationId="{D3A52156-F6E2-AEF7-62A7-57EBBB89F463}"/>
          </ac:cxnSpMkLst>
        </pc:cxnChg>
      </pc:sldChg>
      <pc:sldChg chg="del">
        <pc:chgData name="Rémi Bourdillon" userId="e603120d-d01e-4b75-a151-92153171ee65" providerId="ADAL" clId="{A6DC66D5-F1DE-48CE-8409-350A9A71FCFE}" dt="2023-10-09T08:22:04.716" v="0" actId="47"/>
        <pc:sldMkLst>
          <pc:docMk/>
          <pc:sldMk cId="3290631598" sldId="402"/>
        </pc:sldMkLst>
      </pc:sldChg>
      <pc:sldChg chg="del">
        <pc:chgData name="Rémi Bourdillon" userId="e603120d-d01e-4b75-a151-92153171ee65" providerId="ADAL" clId="{A6DC66D5-F1DE-48CE-8409-350A9A71FCFE}" dt="2023-10-09T08:22:04.716" v="0" actId="47"/>
        <pc:sldMkLst>
          <pc:docMk/>
          <pc:sldMk cId="1409295734" sldId="403"/>
        </pc:sldMkLst>
      </pc:sldChg>
      <pc:sldChg chg="add">
        <pc:chgData name="Rémi Bourdillon" userId="e603120d-d01e-4b75-a151-92153171ee65" providerId="ADAL" clId="{A6DC66D5-F1DE-48CE-8409-350A9A71FCFE}" dt="2023-10-09T09:44:23.479" v="6167"/>
        <pc:sldMkLst>
          <pc:docMk/>
          <pc:sldMk cId="2291194506" sldId="403"/>
        </pc:sldMkLst>
      </pc:sldChg>
      <pc:sldChg chg="addSp delSp modSp add mod ord">
        <pc:chgData name="Rémi Bourdillon" userId="e603120d-d01e-4b75-a151-92153171ee65" providerId="ADAL" clId="{A6DC66D5-F1DE-48CE-8409-350A9A71FCFE}" dt="2023-10-09T10:07:29.883" v="9746" actId="20577"/>
        <pc:sldMkLst>
          <pc:docMk/>
          <pc:sldMk cId="1506555190" sldId="404"/>
        </pc:sldMkLst>
        <pc:spChg chg="add mod">
          <ac:chgData name="Rémi Bourdillon" userId="e603120d-d01e-4b75-a151-92153171ee65" providerId="ADAL" clId="{A6DC66D5-F1DE-48CE-8409-350A9A71FCFE}" dt="2023-10-09T09:58:20.374" v="7727" actId="1076"/>
          <ac:spMkLst>
            <pc:docMk/>
            <pc:sldMk cId="1506555190" sldId="404"/>
            <ac:spMk id="2" creationId="{B2479735-0139-53E4-AFAE-13A2A44E04E7}"/>
          </ac:spMkLst>
        </pc:spChg>
        <pc:spChg chg="add mod">
          <ac:chgData name="Rémi Bourdillon" userId="e603120d-d01e-4b75-a151-92153171ee65" providerId="ADAL" clId="{A6DC66D5-F1DE-48CE-8409-350A9A71FCFE}" dt="2023-10-09T09:59:13.425" v="7899" actId="313"/>
          <ac:spMkLst>
            <pc:docMk/>
            <pc:sldMk cId="1506555190" sldId="404"/>
            <ac:spMk id="3" creationId="{119FDA7B-8FE1-E2D2-4BD9-E0569C39D57F}"/>
          </ac:spMkLst>
        </pc:spChg>
        <pc:spChg chg="mod">
          <ac:chgData name="Rémi Bourdillon" userId="e603120d-d01e-4b75-a151-92153171ee65" providerId="ADAL" clId="{A6DC66D5-F1DE-48CE-8409-350A9A71FCFE}" dt="2023-10-09T09:57:37.859" v="7665" actId="20577"/>
          <ac:spMkLst>
            <pc:docMk/>
            <pc:sldMk cId="1506555190" sldId="404"/>
            <ac:spMk id="4" creationId="{C849CB56-8594-5C22-E78B-8E5927021998}"/>
          </ac:spMkLst>
        </pc:spChg>
        <pc:spChg chg="add mod">
          <ac:chgData name="Rémi Bourdillon" userId="e603120d-d01e-4b75-a151-92153171ee65" providerId="ADAL" clId="{A6DC66D5-F1DE-48CE-8409-350A9A71FCFE}" dt="2023-10-09T10:07:29.883" v="9746" actId="20577"/>
          <ac:spMkLst>
            <pc:docMk/>
            <pc:sldMk cId="1506555190" sldId="404"/>
            <ac:spMk id="5" creationId="{71A37E98-A21A-DDC9-AF4D-5F3DA6E6A277}"/>
          </ac:spMkLst>
        </pc:spChg>
        <pc:spChg chg="mod">
          <ac:chgData name="Rémi Bourdillon" userId="e603120d-d01e-4b75-a151-92153171ee65" providerId="ADAL" clId="{A6DC66D5-F1DE-48CE-8409-350A9A71FCFE}" dt="2023-10-09T09:54:04.016" v="6963" actId="20577"/>
          <ac:spMkLst>
            <pc:docMk/>
            <pc:sldMk cId="1506555190" sldId="404"/>
            <ac:spMk id="39" creationId="{2D0FF530-F1A5-4F12-8B4F-B676F826C099}"/>
          </ac:spMkLst>
        </pc:spChg>
        <pc:spChg chg="del">
          <ac:chgData name="Rémi Bourdillon" userId="e603120d-d01e-4b75-a151-92153171ee65" providerId="ADAL" clId="{A6DC66D5-F1DE-48CE-8409-350A9A71FCFE}" dt="2023-10-09T09:58:24.994" v="7728" actId="478"/>
          <ac:spMkLst>
            <pc:docMk/>
            <pc:sldMk cId="1506555190" sldId="404"/>
            <ac:spMk id="81" creationId="{9B5BB310-7B9D-8164-C281-FB3D9D1A85DF}"/>
          </ac:spMkLst>
        </pc:spChg>
        <pc:picChg chg="del">
          <ac:chgData name="Rémi Bourdillon" userId="e603120d-d01e-4b75-a151-92153171ee65" providerId="ADAL" clId="{A6DC66D5-F1DE-48CE-8409-350A9A71FCFE}" dt="2023-10-09T09:57:40.695" v="7666" actId="478"/>
          <ac:picMkLst>
            <pc:docMk/>
            <pc:sldMk cId="1506555190" sldId="404"/>
            <ac:picMk id="77" creationId="{485AEBFB-C18D-214B-ABFD-C7FED6DEA4A0}"/>
          </ac:picMkLst>
        </pc:picChg>
        <pc:picChg chg="del">
          <ac:chgData name="Rémi Bourdillon" userId="e603120d-d01e-4b75-a151-92153171ee65" providerId="ADAL" clId="{A6DC66D5-F1DE-48CE-8409-350A9A71FCFE}" dt="2023-10-09T09:57:40.695" v="7666" actId="478"/>
          <ac:picMkLst>
            <pc:docMk/>
            <pc:sldMk cId="1506555190" sldId="404"/>
            <ac:picMk id="79" creationId="{1BDF7224-E93F-67BD-1F85-01E59CCB70B0}"/>
          </ac:picMkLst>
        </pc:picChg>
      </pc:sldChg>
      <pc:sldChg chg="del">
        <pc:chgData name="Rémi Bourdillon" userId="e603120d-d01e-4b75-a151-92153171ee65" providerId="ADAL" clId="{A6DC66D5-F1DE-48CE-8409-350A9A71FCFE}" dt="2023-10-09T08:22:04.716" v="0" actId="47"/>
        <pc:sldMkLst>
          <pc:docMk/>
          <pc:sldMk cId="3489911474" sldId="404"/>
        </pc:sldMkLst>
      </pc:sldChg>
      <pc:sldChg chg="del">
        <pc:chgData name="Rémi Bourdillon" userId="e603120d-d01e-4b75-a151-92153171ee65" providerId="ADAL" clId="{A6DC66D5-F1DE-48CE-8409-350A9A71FCFE}" dt="2023-10-09T08:22:04.716" v="0" actId="47"/>
        <pc:sldMkLst>
          <pc:docMk/>
          <pc:sldMk cId="2736758486" sldId="405"/>
        </pc:sldMkLst>
      </pc:sldChg>
      <pc:sldChg chg="addSp delSp modSp add mod ord">
        <pc:chgData name="Rémi Bourdillon" userId="e603120d-d01e-4b75-a151-92153171ee65" providerId="ADAL" clId="{A6DC66D5-F1DE-48CE-8409-350A9A71FCFE}" dt="2023-10-09T10:10:38.617" v="10090" actId="20577"/>
        <pc:sldMkLst>
          <pc:docMk/>
          <pc:sldMk cId="3230117346" sldId="405"/>
        </pc:sldMkLst>
        <pc:spChg chg="add mod">
          <ac:chgData name="Rémi Bourdillon" userId="e603120d-d01e-4b75-a151-92153171ee65" providerId="ADAL" clId="{A6DC66D5-F1DE-48CE-8409-350A9A71FCFE}" dt="2023-10-09T10:08:31.611" v="9779" actId="115"/>
          <ac:spMkLst>
            <pc:docMk/>
            <pc:sldMk cId="3230117346" sldId="405"/>
            <ac:spMk id="2" creationId="{260E8ACB-DA82-526A-6A29-15B879D01735}"/>
          </ac:spMkLst>
        </pc:spChg>
        <pc:spChg chg="mod">
          <ac:chgData name="Rémi Bourdillon" userId="e603120d-d01e-4b75-a151-92153171ee65" providerId="ADAL" clId="{A6DC66D5-F1DE-48CE-8409-350A9A71FCFE}" dt="2023-10-09T10:01:07.824" v="8250" actId="20577"/>
          <ac:spMkLst>
            <pc:docMk/>
            <pc:sldMk cId="3230117346" sldId="405"/>
            <ac:spMk id="4" creationId="{C849CB56-8594-5C22-E78B-8E5927021998}"/>
          </ac:spMkLst>
        </pc:spChg>
        <pc:spChg chg="del">
          <ac:chgData name="Rémi Bourdillon" userId="e603120d-d01e-4b75-a151-92153171ee65" providerId="ADAL" clId="{A6DC66D5-F1DE-48CE-8409-350A9A71FCFE}" dt="2023-10-09T09:57:13.111" v="7561" actId="478"/>
          <ac:spMkLst>
            <pc:docMk/>
            <pc:sldMk cId="3230117346" sldId="405"/>
            <ac:spMk id="5" creationId="{54451533-321B-FB28-D4F4-592C608F1EDA}"/>
          </ac:spMkLst>
        </pc:spChg>
        <pc:spChg chg="del">
          <ac:chgData name="Rémi Bourdillon" userId="e603120d-d01e-4b75-a151-92153171ee65" providerId="ADAL" clId="{A6DC66D5-F1DE-48CE-8409-350A9A71FCFE}" dt="2023-10-09T09:57:13.111" v="7561" actId="478"/>
          <ac:spMkLst>
            <pc:docMk/>
            <pc:sldMk cId="3230117346" sldId="405"/>
            <ac:spMk id="8" creationId="{D5D1A718-EA92-735E-E142-1019DC49C190}"/>
          </ac:spMkLst>
        </pc:spChg>
        <pc:spChg chg="del">
          <ac:chgData name="Rémi Bourdillon" userId="e603120d-d01e-4b75-a151-92153171ee65" providerId="ADAL" clId="{A6DC66D5-F1DE-48CE-8409-350A9A71FCFE}" dt="2023-10-09T09:57:11.375" v="7560" actId="478"/>
          <ac:spMkLst>
            <pc:docMk/>
            <pc:sldMk cId="3230117346" sldId="405"/>
            <ac:spMk id="9" creationId="{CF76A9C7-2649-691E-FDA7-EC22D084AE20}"/>
          </ac:spMkLst>
        </pc:spChg>
        <pc:spChg chg="add mod">
          <ac:chgData name="Rémi Bourdillon" userId="e603120d-d01e-4b75-a151-92153171ee65" providerId="ADAL" clId="{A6DC66D5-F1DE-48CE-8409-350A9A71FCFE}" dt="2023-10-09T10:10:38.617" v="10090" actId="20577"/>
          <ac:spMkLst>
            <pc:docMk/>
            <pc:sldMk cId="3230117346" sldId="405"/>
            <ac:spMk id="10" creationId="{31D85333-A612-4527-5A6E-18708783D694}"/>
          </ac:spMkLst>
        </pc:spChg>
        <pc:spChg chg="del">
          <ac:chgData name="Rémi Bourdillon" userId="e603120d-d01e-4b75-a151-92153171ee65" providerId="ADAL" clId="{A6DC66D5-F1DE-48CE-8409-350A9A71FCFE}" dt="2023-10-09T09:57:13.111" v="7561" actId="478"/>
          <ac:spMkLst>
            <pc:docMk/>
            <pc:sldMk cId="3230117346" sldId="405"/>
            <ac:spMk id="20" creationId="{84908975-501E-B90D-8675-B3CAAFEBF1D7}"/>
          </ac:spMkLst>
        </pc:spChg>
        <pc:spChg chg="del">
          <ac:chgData name="Rémi Bourdillon" userId="e603120d-d01e-4b75-a151-92153171ee65" providerId="ADAL" clId="{A6DC66D5-F1DE-48CE-8409-350A9A71FCFE}" dt="2023-10-09T09:57:13.111" v="7561" actId="478"/>
          <ac:spMkLst>
            <pc:docMk/>
            <pc:sldMk cId="3230117346" sldId="405"/>
            <ac:spMk id="23" creationId="{FB4BC71A-CEC4-FC29-897F-04712E344840}"/>
          </ac:spMkLst>
        </pc:spChg>
        <pc:spChg chg="del">
          <ac:chgData name="Rémi Bourdillon" userId="e603120d-d01e-4b75-a151-92153171ee65" providerId="ADAL" clId="{A6DC66D5-F1DE-48CE-8409-350A9A71FCFE}" dt="2023-10-09T09:57:11.375" v="7560" actId="478"/>
          <ac:spMkLst>
            <pc:docMk/>
            <pc:sldMk cId="3230117346" sldId="405"/>
            <ac:spMk id="31" creationId="{43E0E088-445E-CE99-942C-8E0AA19D3686}"/>
          </ac:spMkLst>
        </pc:spChg>
        <pc:spChg chg="del">
          <ac:chgData name="Rémi Bourdillon" userId="e603120d-d01e-4b75-a151-92153171ee65" providerId="ADAL" clId="{A6DC66D5-F1DE-48CE-8409-350A9A71FCFE}" dt="2023-10-09T09:57:13.111" v="7561" actId="478"/>
          <ac:spMkLst>
            <pc:docMk/>
            <pc:sldMk cId="3230117346" sldId="405"/>
            <ac:spMk id="33" creationId="{5F1252FB-19DA-C264-77A5-2B2ECC4B9FD8}"/>
          </ac:spMkLst>
        </pc:spChg>
        <pc:spChg chg="del">
          <ac:chgData name="Rémi Bourdillon" userId="e603120d-d01e-4b75-a151-92153171ee65" providerId="ADAL" clId="{A6DC66D5-F1DE-48CE-8409-350A9A71FCFE}" dt="2023-10-09T09:57:13.111" v="7561" actId="478"/>
          <ac:spMkLst>
            <pc:docMk/>
            <pc:sldMk cId="3230117346" sldId="405"/>
            <ac:spMk id="34" creationId="{2671F00A-EFD0-76F8-810B-2FD9DFCDE009}"/>
          </ac:spMkLst>
        </pc:spChg>
        <pc:spChg chg="del">
          <ac:chgData name="Rémi Bourdillon" userId="e603120d-d01e-4b75-a151-92153171ee65" providerId="ADAL" clId="{A6DC66D5-F1DE-48CE-8409-350A9A71FCFE}" dt="2023-10-09T09:57:13.111" v="7561" actId="478"/>
          <ac:spMkLst>
            <pc:docMk/>
            <pc:sldMk cId="3230117346" sldId="405"/>
            <ac:spMk id="38" creationId="{A96748B8-D2EA-065F-46A7-F89D49B5B3B4}"/>
          </ac:spMkLst>
        </pc:spChg>
        <pc:spChg chg="mod">
          <ac:chgData name="Rémi Bourdillon" userId="e603120d-d01e-4b75-a151-92153171ee65" providerId="ADAL" clId="{A6DC66D5-F1DE-48CE-8409-350A9A71FCFE}" dt="2023-10-09T09:54:48.556" v="7032" actId="20577"/>
          <ac:spMkLst>
            <pc:docMk/>
            <pc:sldMk cId="3230117346" sldId="405"/>
            <ac:spMk id="39" creationId="{2D0FF530-F1A5-4F12-8B4F-B676F826C099}"/>
          </ac:spMkLst>
        </pc:spChg>
        <pc:spChg chg="del">
          <ac:chgData name="Rémi Bourdillon" userId="e603120d-d01e-4b75-a151-92153171ee65" providerId="ADAL" clId="{A6DC66D5-F1DE-48CE-8409-350A9A71FCFE}" dt="2023-10-09T09:57:13.111" v="7561" actId="478"/>
          <ac:spMkLst>
            <pc:docMk/>
            <pc:sldMk cId="3230117346" sldId="405"/>
            <ac:spMk id="43" creationId="{AC83B2A6-39F6-056E-D6D9-B675725D9FB0}"/>
          </ac:spMkLst>
        </pc:spChg>
        <pc:spChg chg="del">
          <ac:chgData name="Rémi Bourdillon" userId="e603120d-d01e-4b75-a151-92153171ee65" providerId="ADAL" clId="{A6DC66D5-F1DE-48CE-8409-350A9A71FCFE}" dt="2023-10-09T09:57:11.375" v="7560" actId="478"/>
          <ac:spMkLst>
            <pc:docMk/>
            <pc:sldMk cId="3230117346" sldId="405"/>
            <ac:spMk id="48" creationId="{2B4CD633-C429-A5A3-DB62-F10FFA3BD004}"/>
          </ac:spMkLst>
        </pc:spChg>
        <pc:grpChg chg="del">
          <ac:chgData name="Rémi Bourdillon" userId="e603120d-d01e-4b75-a151-92153171ee65" providerId="ADAL" clId="{A6DC66D5-F1DE-48CE-8409-350A9A71FCFE}" dt="2023-10-09T09:57:13.111" v="7561" actId="478"/>
          <ac:grpSpMkLst>
            <pc:docMk/>
            <pc:sldMk cId="3230117346" sldId="405"/>
            <ac:grpSpMk id="35" creationId="{172AE2A9-55F4-3403-8571-1B7C9E92F1C9}"/>
          </ac:grpSpMkLst>
        </pc:grpChg>
        <pc:graphicFrameChg chg="del">
          <ac:chgData name="Rémi Bourdillon" userId="e603120d-d01e-4b75-a151-92153171ee65" providerId="ADAL" clId="{A6DC66D5-F1DE-48CE-8409-350A9A71FCFE}" dt="2023-10-09T09:57:11.375" v="7560" actId="478"/>
          <ac:graphicFrameMkLst>
            <pc:docMk/>
            <pc:sldMk cId="3230117346" sldId="405"/>
            <ac:graphicFrameMk id="7" creationId="{1881EC8D-CDA4-27DF-356F-316CA7DEDE2C}"/>
          </ac:graphicFrameMkLst>
        </pc:graphicFrameChg>
        <pc:graphicFrameChg chg="del">
          <ac:chgData name="Rémi Bourdillon" userId="e603120d-d01e-4b75-a151-92153171ee65" providerId="ADAL" clId="{A6DC66D5-F1DE-48CE-8409-350A9A71FCFE}" dt="2023-10-09T09:57:11.375" v="7560" actId="478"/>
          <ac:graphicFrameMkLst>
            <pc:docMk/>
            <pc:sldMk cId="3230117346" sldId="405"/>
            <ac:graphicFrameMk id="47" creationId="{7E01BA9C-7092-8CB4-38BF-8C89D9E4E85F}"/>
          </ac:graphicFrameMkLst>
        </pc:graphicFrameChg>
        <pc:picChg chg="del">
          <ac:chgData name="Rémi Bourdillon" userId="e603120d-d01e-4b75-a151-92153171ee65" providerId="ADAL" clId="{A6DC66D5-F1DE-48CE-8409-350A9A71FCFE}" dt="2023-10-09T09:57:13.111" v="7561" actId="478"/>
          <ac:picMkLst>
            <pc:docMk/>
            <pc:sldMk cId="3230117346" sldId="405"/>
            <ac:picMk id="3" creationId="{FAD51062-3E81-5FDD-EF90-FCEEF76A47DA}"/>
          </ac:picMkLst>
        </pc:picChg>
        <pc:picChg chg="del">
          <ac:chgData name="Rémi Bourdillon" userId="e603120d-d01e-4b75-a151-92153171ee65" providerId="ADAL" clId="{A6DC66D5-F1DE-48CE-8409-350A9A71FCFE}" dt="2023-10-09T09:57:13.111" v="7561" actId="478"/>
          <ac:picMkLst>
            <pc:docMk/>
            <pc:sldMk cId="3230117346" sldId="405"/>
            <ac:picMk id="6" creationId="{4646B37F-95E5-8C97-059F-3EACDDBAEAED}"/>
          </ac:picMkLst>
        </pc:picChg>
        <pc:picChg chg="del">
          <ac:chgData name="Rémi Bourdillon" userId="e603120d-d01e-4b75-a151-92153171ee65" providerId="ADAL" clId="{A6DC66D5-F1DE-48CE-8409-350A9A71FCFE}" dt="2023-10-09T09:57:13.111" v="7561" actId="478"/>
          <ac:picMkLst>
            <pc:docMk/>
            <pc:sldMk cId="3230117346" sldId="405"/>
            <ac:picMk id="18" creationId="{FE0AA7FD-FC29-B19B-7A8A-98ED2B83046E}"/>
          </ac:picMkLst>
        </pc:picChg>
        <pc:cxnChg chg="del">
          <ac:chgData name="Rémi Bourdillon" userId="e603120d-d01e-4b75-a151-92153171ee65" providerId="ADAL" clId="{A6DC66D5-F1DE-48CE-8409-350A9A71FCFE}" dt="2023-10-09T09:57:13.111" v="7561" actId="478"/>
          <ac:cxnSpMkLst>
            <pc:docMk/>
            <pc:sldMk cId="3230117346" sldId="405"/>
            <ac:cxnSpMk id="15" creationId="{EB6B8F19-B719-856C-4306-55806CFA99D5}"/>
          </ac:cxnSpMkLst>
        </pc:cxnChg>
        <pc:cxnChg chg="del">
          <ac:chgData name="Rémi Bourdillon" userId="e603120d-d01e-4b75-a151-92153171ee65" providerId="ADAL" clId="{A6DC66D5-F1DE-48CE-8409-350A9A71FCFE}" dt="2023-10-09T09:57:13.111" v="7561" actId="478"/>
          <ac:cxnSpMkLst>
            <pc:docMk/>
            <pc:sldMk cId="3230117346" sldId="405"/>
            <ac:cxnSpMk id="28" creationId="{861E7CF3-B18D-185F-F87A-DCA1E6F8F229}"/>
          </ac:cxnSpMkLst>
        </pc:cxnChg>
        <pc:cxnChg chg="del">
          <ac:chgData name="Rémi Bourdillon" userId="e603120d-d01e-4b75-a151-92153171ee65" providerId="ADAL" clId="{A6DC66D5-F1DE-48CE-8409-350A9A71FCFE}" dt="2023-10-09T09:57:13.111" v="7561" actId="478"/>
          <ac:cxnSpMkLst>
            <pc:docMk/>
            <pc:sldMk cId="3230117346" sldId="405"/>
            <ac:cxnSpMk id="41" creationId="{CC9706C2-6E8A-F671-890C-FEB7BD3331F4}"/>
          </ac:cxnSpMkLst>
        </pc:cxnChg>
      </pc:sldChg>
      <pc:sldChg chg="add ord">
        <pc:chgData name="Rémi Bourdillon" userId="e603120d-d01e-4b75-a151-92153171ee65" providerId="ADAL" clId="{A6DC66D5-F1DE-48CE-8409-350A9A71FCFE}" dt="2023-10-11T08:58:14.073" v="10113"/>
        <pc:sldMkLst>
          <pc:docMk/>
          <pc:sldMk cId="949578692" sldId="406"/>
        </pc:sldMkLst>
      </pc:sldChg>
      <pc:sldChg chg="del">
        <pc:chgData name="Rémi Bourdillon" userId="e603120d-d01e-4b75-a151-92153171ee65" providerId="ADAL" clId="{A6DC66D5-F1DE-48CE-8409-350A9A71FCFE}" dt="2023-10-09T08:22:04.716" v="0" actId="47"/>
        <pc:sldMkLst>
          <pc:docMk/>
          <pc:sldMk cId="4206546685" sldId="406"/>
        </pc:sldMkLst>
      </pc:sldChg>
      <pc:sldChg chg="add ord">
        <pc:chgData name="Rémi Bourdillon" userId="e603120d-d01e-4b75-a151-92153171ee65" providerId="ADAL" clId="{A6DC66D5-F1DE-48CE-8409-350A9A71FCFE}" dt="2023-10-11T08:58:14.073" v="10113"/>
        <pc:sldMkLst>
          <pc:docMk/>
          <pc:sldMk cId="3406460661" sldId="4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57684F76-B9C3-4D59-87C5-0E754E1A0D3D}" type="datetimeFigureOut">
              <a:rPr lang="en-US" smtClean="0"/>
              <a:t>10/11/2023</a:t>
            </a:fld>
            <a:endParaRPr lang="en-US"/>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57664B5-6F7F-482C-800B-4F35B89C62AC}" type="slidenum">
              <a:rPr lang="en-US" smtClean="0"/>
              <a:t>‹N°›</a:t>
            </a:fld>
            <a:endParaRPr lang="en-US"/>
          </a:p>
        </p:txBody>
      </p:sp>
    </p:spTree>
    <p:extLst>
      <p:ext uri="{BB962C8B-B14F-4D97-AF65-F5344CB8AC3E}">
        <p14:creationId xmlns:p14="http://schemas.microsoft.com/office/powerpoint/2010/main" val="136946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a:t>
            </a:fld>
            <a:endParaRPr lang="en-US"/>
          </a:p>
        </p:txBody>
      </p:sp>
    </p:spTree>
    <p:extLst>
      <p:ext uri="{BB962C8B-B14F-4D97-AF65-F5344CB8AC3E}">
        <p14:creationId xmlns:p14="http://schemas.microsoft.com/office/powerpoint/2010/main" val="2191377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10</a:t>
            </a:fld>
            <a:endParaRPr lang="en-US"/>
          </a:p>
        </p:txBody>
      </p:sp>
    </p:spTree>
    <p:extLst>
      <p:ext uri="{BB962C8B-B14F-4D97-AF65-F5344CB8AC3E}">
        <p14:creationId xmlns:p14="http://schemas.microsoft.com/office/powerpoint/2010/main" val="3562994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11</a:t>
            </a:fld>
            <a:endParaRPr lang="en-US"/>
          </a:p>
        </p:txBody>
      </p:sp>
    </p:spTree>
    <p:extLst>
      <p:ext uri="{BB962C8B-B14F-4D97-AF65-F5344CB8AC3E}">
        <p14:creationId xmlns:p14="http://schemas.microsoft.com/office/powerpoint/2010/main" val="2116916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12</a:t>
            </a:fld>
            <a:endParaRPr lang="en-US"/>
          </a:p>
        </p:txBody>
      </p:sp>
    </p:spTree>
    <p:extLst>
      <p:ext uri="{BB962C8B-B14F-4D97-AF65-F5344CB8AC3E}">
        <p14:creationId xmlns:p14="http://schemas.microsoft.com/office/powerpoint/2010/main" val="2552885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13</a:t>
            </a:fld>
            <a:endParaRPr lang="en-US"/>
          </a:p>
        </p:txBody>
      </p:sp>
    </p:spTree>
    <p:extLst>
      <p:ext uri="{BB962C8B-B14F-4D97-AF65-F5344CB8AC3E}">
        <p14:creationId xmlns:p14="http://schemas.microsoft.com/office/powerpoint/2010/main" val="3397293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2</a:t>
            </a:fld>
            <a:endParaRPr lang="en-US"/>
          </a:p>
        </p:txBody>
      </p:sp>
    </p:spTree>
    <p:extLst>
      <p:ext uri="{BB962C8B-B14F-4D97-AF65-F5344CB8AC3E}">
        <p14:creationId xmlns:p14="http://schemas.microsoft.com/office/powerpoint/2010/main" val="478989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3</a:t>
            </a:fld>
            <a:endParaRPr lang="en-US"/>
          </a:p>
        </p:txBody>
      </p:sp>
    </p:spTree>
    <p:extLst>
      <p:ext uri="{BB962C8B-B14F-4D97-AF65-F5344CB8AC3E}">
        <p14:creationId xmlns:p14="http://schemas.microsoft.com/office/powerpoint/2010/main" val="526526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4</a:t>
            </a:fld>
            <a:endParaRPr lang="en-US"/>
          </a:p>
        </p:txBody>
      </p:sp>
    </p:spTree>
    <p:extLst>
      <p:ext uri="{BB962C8B-B14F-4D97-AF65-F5344CB8AC3E}">
        <p14:creationId xmlns:p14="http://schemas.microsoft.com/office/powerpoint/2010/main" val="117053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5</a:t>
            </a:fld>
            <a:endParaRPr lang="en-US"/>
          </a:p>
        </p:txBody>
      </p:sp>
    </p:spTree>
    <p:extLst>
      <p:ext uri="{BB962C8B-B14F-4D97-AF65-F5344CB8AC3E}">
        <p14:creationId xmlns:p14="http://schemas.microsoft.com/office/powerpoint/2010/main" val="1245358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6</a:t>
            </a:fld>
            <a:endParaRPr lang="en-US"/>
          </a:p>
        </p:txBody>
      </p:sp>
    </p:spTree>
    <p:extLst>
      <p:ext uri="{BB962C8B-B14F-4D97-AF65-F5344CB8AC3E}">
        <p14:creationId xmlns:p14="http://schemas.microsoft.com/office/powerpoint/2010/main" val="3980982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7</a:t>
            </a:fld>
            <a:endParaRPr lang="en-US"/>
          </a:p>
        </p:txBody>
      </p:sp>
    </p:spTree>
    <p:extLst>
      <p:ext uri="{BB962C8B-B14F-4D97-AF65-F5344CB8AC3E}">
        <p14:creationId xmlns:p14="http://schemas.microsoft.com/office/powerpoint/2010/main" val="1721771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8</a:t>
            </a:fld>
            <a:endParaRPr lang="en-US"/>
          </a:p>
        </p:txBody>
      </p:sp>
    </p:spTree>
    <p:extLst>
      <p:ext uri="{BB962C8B-B14F-4D97-AF65-F5344CB8AC3E}">
        <p14:creationId xmlns:p14="http://schemas.microsoft.com/office/powerpoint/2010/main" val="1535381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9</a:t>
            </a:fld>
            <a:endParaRPr lang="en-US"/>
          </a:p>
        </p:txBody>
      </p:sp>
    </p:spTree>
    <p:extLst>
      <p:ext uri="{BB962C8B-B14F-4D97-AF65-F5344CB8AC3E}">
        <p14:creationId xmlns:p14="http://schemas.microsoft.com/office/powerpoint/2010/main" val="1651589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820"/>
            <a:ext cx="7772400" cy="1102519"/>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2023-10-11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2023-10-11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5980"/>
            <a:ext cx="2057400" cy="4388644"/>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05980"/>
            <a:ext cx="6019800" cy="43886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2023-10-11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2023-10-11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2023-10-11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2023-10-11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2023-10-11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2023-10-11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2023-10-11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3" y="204787"/>
            <a:ext cx="3008313" cy="871538"/>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2023-10-11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1"/>
            <a:ext cx="5486400" cy="425054"/>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2023-10-11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2023-10-11</a:t>
            </a:fld>
            <a:endParaRPr lang="fr-BE"/>
          </a:p>
        </p:txBody>
      </p:sp>
      <p:sp>
        <p:nvSpPr>
          <p:cNvPr id="5" name="Espace réservé du pied de page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pic>
        <p:nvPicPr>
          <p:cNvPr id="7" name="Image 6">
            <a:extLst>
              <a:ext uri="{FF2B5EF4-FFF2-40B4-BE49-F238E27FC236}">
                <a16:creationId xmlns:a16="http://schemas.microsoft.com/office/drawing/2014/main" id="{67645CDE-A8AA-E046-A64C-6C4B4A2B9B1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HelloWorld.ph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loclahos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6.png"/><Relationship Id="rId10" Type="http://schemas.openxmlformats.org/officeDocument/2006/relationships/slide" Target="slide10.xml"/><Relationship Id="rId4" Type="http://schemas.openxmlformats.org/officeDocument/2006/relationships/slide" Target="slide12.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tiff"/><Relationship Id="rId5" Type="http://schemas.openxmlformats.org/officeDocument/2006/relationships/image" Target="../media/image11.tiff"/><Relationship Id="rId10" Type="http://schemas.openxmlformats.org/officeDocument/2006/relationships/image" Target="../media/image14.png"/><Relationship Id="rId4" Type="http://schemas.openxmlformats.org/officeDocument/2006/relationships/image" Target="../media/image10.tiff"/><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tiff"/><Relationship Id="rId4" Type="http://schemas.openxmlformats.org/officeDocument/2006/relationships/image" Target="../media/image10.tif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e 77">
            <a:extLst>
              <a:ext uri="{FF2B5EF4-FFF2-40B4-BE49-F238E27FC236}">
                <a16:creationId xmlns:a16="http://schemas.microsoft.com/office/drawing/2014/main" id="{CDF3BE28-6A27-CF49-8AC6-EB3F8F2EE138}"/>
              </a:ext>
            </a:extLst>
          </p:cNvPr>
          <p:cNvGrpSpPr/>
          <p:nvPr/>
        </p:nvGrpSpPr>
        <p:grpSpPr>
          <a:xfrm>
            <a:off x="5019683" y="4026111"/>
            <a:ext cx="674078" cy="823370"/>
            <a:chOff x="13094917" y="5053611"/>
            <a:chExt cx="674078" cy="823370"/>
          </a:xfrm>
        </p:grpSpPr>
        <p:grpSp>
          <p:nvGrpSpPr>
            <p:cNvPr id="79" name="Groupe 78">
              <a:extLst>
                <a:ext uri="{FF2B5EF4-FFF2-40B4-BE49-F238E27FC236}">
                  <a16:creationId xmlns:a16="http://schemas.microsoft.com/office/drawing/2014/main" id="{6A0FED21-788C-BC4B-8521-070F17189499}"/>
                </a:ext>
              </a:extLst>
            </p:cNvPr>
            <p:cNvGrpSpPr/>
            <p:nvPr/>
          </p:nvGrpSpPr>
          <p:grpSpPr>
            <a:xfrm>
              <a:off x="13094917" y="5053611"/>
              <a:ext cx="674078" cy="823370"/>
              <a:chOff x="11988824" y="5053611"/>
              <a:chExt cx="674078" cy="823370"/>
            </a:xfrm>
          </p:grpSpPr>
          <p:pic>
            <p:nvPicPr>
              <p:cNvPr id="81" name="Image 80">
                <a:extLst>
                  <a:ext uri="{FF2B5EF4-FFF2-40B4-BE49-F238E27FC236}">
                    <a16:creationId xmlns:a16="http://schemas.microsoft.com/office/drawing/2014/main" id="{92274CF9-B00B-9D41-B4BC-8F835FD01C03}"/>
                  </a:ext>
                </a:extLst>
              </p:cNvPr>
              <p:cNvPicPr>
                <a:picLocks noChangeAspect="1"/>
              </p:cNvPicPr>
              <p:nvPr/>
            </p:nvPicPr>
            <p:blipFill>
              <a:blip r:embed="rId3">
                <a:clrChange>
                  <a:clrFrom>
                    <a:srgbClr val="BFBFBF"/>
                  </a:clrFrom>
                  <a:clrTo>
                    <a:srgbClr val="BFBFBF">
                      <a:alpha val="0"/>
                    </a:srgbClr>
                  </a:clrTo>
                </a:clrChange>
                <a:lum bright="70000" contrast="-70000"/>
              </a:blip>
              <a:stretch>
                <a:fillRect/>
              </a:stretch>
            </p:blipFill>
            <p:spPr>
              <a:xfrm>
                <a:off x="11988824" y="5053611"/>
                <a:ext cx="674078" cy="823370"/>
              </a:xfrm>
              <a:prstGeom prst="rect">
                <a:avLst/>
              </a:prstGeom>
            </p:spPr>
          </p:pic>
          <p:sp>
            <p:nvSpPr>
              <p:cNvPr id="82" name="Arc plein 81">
                <a:extLst>
                  <a:ext uri="{FF2B5EF4-FFF2-40B4-BE49-F238E27FC236}">
                    <a16:creationId xmlns:a16="http://schemas.microsoft.com/office/drawing/2014/main" id="{EC32B75A-4F1D-DD48-8D0B-E216E8975843}"/>
                  </a:ext>
                </a:extLst>
              </p:cNvPr>
              <p:cNvSpPr/>
              <p:nvPr/>
            </p:nvSpPr>
            <p:spPr>
              <a:xfrm>
                <a:off x="12015907" y="5227200"/>
                <a:ext cx="625615" cy="625615"/>
              </a:xfrm>
              <a:prstGeom prst="blockArc">
                <a:avLst>
                  <a:gd name="adj1" fmla="val 16220031"/>
                  <a:gd name="adj2" fmla="val 1993741"/>
                  <a:gd name="adj3" fmla="val 8737"/>
                </a:avLst>
              </a:prstGeom>
              <a:solidFill>
                <a:srgbClr val="00A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80" name="ZoneTexte 79">
              <a:extLst>
                <a:ext uri="{FF2B5EF4-FFF2-40B4-BE49-F238E27FC236}">
                  <a16:creationId xmlns:a16="http://schemas.microsoft.com/office/drawing/2014/main" id="{A7C10A9F-4742-1848-9C6F-7B9422DD1441}"/>
                </a:ext>
              </a:extLst>
            </p:cNvPr>
            <p:cNvSpPr txBox="1"/>
            <p:nvPr/>
          </p:nvSpPr>
          <p:spPr>
            <a:xfrm>
              <a:off x="13245789" y="5309867"/>
              <a:ext cx="482824" cy="400110"/>
            </a:xfrm>
            <a:prstGeom prst="rect">
              <a:avLst/>
            </a:prstGeom>
            <a:noFill/>
          </p:spPr>
          <p:txBody>
            <a:bodyPr wrap="none" rtlCol="0">
              <a:spAutoFit/>
            </a:bodyPr>
            <a:lstStyle/>
            <a:p>
              <a:pPr algn="ctr"/>
              <a:r>
                <a:rPr lang="fr-FR" sz="2000" b="1" dirty="0">
                  <a:solidFill>
                    <a:schemeClr val="bg1">
                      <a:lumMod val="95000"/>
                    </a:schemeClr>
                  </a:solidFill>
                </a:rPr>
                <a:t>4h</a:t>
              </a:r>
            </a:p>
          </p:txBody>
        </p:sp>
      </p:grpSp>
      <p:grpSp>
        <p:nvGrpSpPr>
          <p:cNvPr id="83" name="Groupe 82">
            <a:extLst>
              <a:ext uri="{FF2B5EF4-FFF2-40B4-BE49-F238E27FC236}">
                <a16:creationId xmlns:a16="http://schemas.microsoft.com/office/drawing/2014/main" id="{521C578E-3FE4-9847-846E-14B7BC956379}"/>
              </a:ext>
            </a:extLst>
          </p:cNvPr>
          <p:cNvGrpSpPr/>
          <p:nvPr/>
        </p:nvGrpSpPr>
        <p:grpSpPr>
          <a:xfrm>
            <a:off x="3375324" y="4050277"/>
            <a:ext cx="756879" cy="669810"/>
            <a:chOff x="3707904" y="3241526"/>
            <a:chExt cx="2066528" cy="1828800"/>
          </a:xfrm>
          <a:noFill/>
        </p:grpSpPr>
        <p:sp>
          <p:nvSpPr>
            <p:cNvPr id="84" name="Étoile à 5 branches 3">
              <a:extLst>
                <a:ext uri="{FF2B5EF4-FFF2-40B4-BE49-F238E27FC236}">
                  <a16:creationId xmlns:a16="http://schemas.microsoft.com/office/drawing/2014/main" id="{386F4E19-AD35-464F-B73B-0983B1DDBEA3}"/>
                </a:ext>
              </a:extLst>
            </p:cNvPr>
            <p:cNvSpPr/>
            <p:nvPr/>
          </p:nvSpPr>
          <p:spPr>
            <a:xfrm>
              <a:off x="4318712" y="3241526"/>
              <a:ext cx="914401" cy="914400"/>
            </a:xfrm>
            <a:prstGeom prst="star5">
              <a:avLst/>
            </a:prstGeom>
            <a:solidFill>
              <a:srgbClr val="00B0F0"/>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Étoile à 5 branches 4">
              <a:extLst>
                <a:ext uri="{FF2B5EF4-FFF2-40B4-BE49-F238E27FC236}">
                  <a16:creationId xmlns:a16="http://schemas.microsoft.com/office/drawing/2014/main" id="{000AF917-1E55-1A4D-9479-F750228B3C95}"/>
                </a:ext>
              </a:extLst>
            </p:cNvPr>
            <p:cNvSpPr/>
            <p:nvPr/>
          </p:nvSpPr>
          <p:spPr>
            <a:xfrm>
              <a:off x="3707904" y="4155926"/>
              <a:ext cx="914400" cy="914400"/>
            </a:xfrm>
            <a:prstGeom prst="star5">
              <a:avLst/>
            </a:prstGeom>
            <a:grp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Étoile à 5 branches 5">
              <a:extLst>
                <a:ext uri="{FF2B5EF4-FFF2-40B4-BE49-F238E27FC236}">
                  <a16:creationId xmlns:a16="http://schemas.microsoft.com/office/drawing/2014/main" id="{2EB395EA-CC99-F443-8508-2FBEAB4605B0}"/>
                </a:ext>
              </a:extLst>
            </p:cNvPr>
            <p:cNvSpPr/>
            <p:nvPr/>
          </p:nvSpPr>
          <p:spPr>
            <a:xfrm>
              <a:off x="4860032" y="4155926"/>
              <a:ext cx="914400" cy="914400"/>
            </a:xfrm>
            <a:prstGeom prst="star5">
              <a:avLst/>
            </a:prstGeom>
            <a:grp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9" name="ZoneTexte 88">
            <a:extLst>
              <a:ext uri="{FF2B5EF4-FFF2-40B4-BE49-F238E27FC236}">
                <a16:creationId xmlns:a16="http://schemas.microsoft.com/office/drawing/2014/main" id="{2873BFA5-5E59-464B-9CB7-7F7A753D44D2}"/>
              </a:ext>
            </a:extLst>
          </p:cNvPr>
          <p:cNvSpPr txBox="1"/>
          <p:nvPr/>
        </p:nvSpPr>
        <p:spPr>
          <a:xfrm>
            <a:off x="3444950" y="2121546"/>
            <a:ext cx="2254143" cy="1569660"/>
          </a:xfrm>
          <a:prstGeom prst="rect">
            <a:avLst/>
          </a:prstGeom>
          <a:noFill/>
        </p:spPr>
        <p:txBody>
          <a:bodyPr wrap="none" rtlCol="0">
            <a:spAutoFit/>
          </a:bodyPr>
          <a:lstStyle/>
          <a:p>
            <a:pPr algn="ctr"/>
            <a:r>
              <a:rPr lang="fr-FR" sz="2400" b="1" dirty="0" err="1">
                <a:solidFill>
                  <a:schemeClr val="bg1">
                    <a:lumMod val="95000"/>
                  </a:schemeClr>
                </a:solidFill>
              </a:rPr>
              <a:t>Ynov</a:t>
            </a:r>
            <a:r>
              <a:rPr lang="fr-FR" sz="2400" b="1" dirty="0">
                <a:solidFill>
                  <a:schemeClr val="bg1">
                    <a:lumMod val="95000"/>
                  </a:schemeClr>
                </a:solidFill>
              </a:rPr>
              <a:t> – Info B2</a:t>
            </a:r>
          </a:p>
          <a:p>
            <a:pPr algn="ctr"/>
            <a:r>
              <a:rPr lang="fr-FR" sz="2400" b="1" dirty="0">
                <a:solidFill>
                  <a:schemeClr val="bg1">
                    <a:lumMod val="95000"/>
                  </a:schemeClr>
                </a:solidFill>
              </a:rPr>
              <a:t>PHP</a:t>
            </a:r>
          </a:p>
          <a:p>
            <a:pPr algn="ctr"/>
            <a:endParaRPr lang="fr-FR" sz="2400" b="1" dirty="0">
              <a:solidFill>
                <a:schemeClr val="bg1">
                  <a:lumMod val="95000"/>
                </a:schemeClr>
              </a:solidFill>
            </a:endParaRPr>
          </a:p>
          <a:p>
            <a:pPr algn="ctr"/>
            <a:r>
              <a:rPr lang="fr-FR" sz="2400" b="1" dirty="0">
                <a:solidFill>
                  <a:schemeClr val="bg1">
                    <a:lumMod val="95000"/>
                  </a:schemeClr>
                </a:solidFill>
              </a:rPr>
              <a:t>Les bases PHP</a:t>
            </a:r>
          </a:p>
        </p:txBody>
      </p:sp>
      <p:pic>
        <p:nvPicPr>
          <p:cNvPr id="90" name="Image 89">
            <a:extLst>
              <a:ext uri="{FF2B5EF4-FFF2-40B4-BE49-F238E27FC236}">
                <a16:creationId xmlns:a16="http://schemas.microsoft.com/office/drawing/2014/main" id="{4E5A82BF-404E-4910-BED5-A700DD37F1F6}"/>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brightnessContrast bright="-20000" contrast="-66000"/>
                    </a14:imgEffect>
                  </a14:imgLayer>
                </a14:imgProps>
              </a:ext>
            </a:extLst>
          </a:blip>
          <a:stretch>
            <a:fillRect/>
          </a:stretch>
        </p:blipFill>
        <p:spPr>
          <a:xfrm>
            <a:off x="3450239" y="-380578"/>
            <a:ext cx="2243522" cy="2267909"/>
          </a:xfrm>
          <a:prstGeom prst="rect">
            <a:avLst/>
          </a:prstGeom>
        </p:spPr>
      </p:pic>
      <p:pic>
        <p:nvPicPr>
          <p:cNvPr id="91" name="Image 90">
            <a:extLst>
              <a:ext uri="{FF2B5EF4-FFF2-40B4-BE49-F238E27FC236}">
                <a16:creationId xmlns:a16="http://schemas.microsoft.com/office/drawing/2014/main" id="{77B32AEC-25C7-4D0F-A35E-3885EC428A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2203" y="105650"/>
            <a:ext cx="990600" cy="538810"/>
          </a:xfrm>
          <a:prstGeom prst="rect">
            <a:avLst/>
          </a:prstGeom>
          <a:effectLst>
            <a:outerShdw dist="88900" dir="5400000" algn="tl" rotWithShape="0">
              <a:schemeClr val="tx1">
                <a:lumMod val="85000"/>
                <a:lumOff val="15000"/>
                <a:alpha val="40000"/>
              </a:schemeClr>
            </a:outerShdw>
          </a:effectLst>
          <a:scene3d>
            <a:camera prst="perspectiveRelaxedModerately" fov="0">
              <a:rot lat="0" lon="0" rev="0"/>
            </a:camera>
            <a:lightRig rig="threePt" dir="t"/>
          </a:scene3d>
        </p:spPr>
      </p:pic>
    </p:spTree>
    <p:extLst>
      <p:ext uri="{BB962C8B-B14F-4D97-AF65-F5344CB8AC3E}">
        <p14:creationId xmlns:p14="http://schemas.microsoft.com/office/powerpoint/2010/main" val="3105275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4134296"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Le fameux Hello World</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400110"/>
          </a:xfrm>
          <a:prstGeom prst="rect">
            <a:avLst/>
          </a:prstGeom>
          <a:noFill/>
        </p:spPr>
        <p:txBody>
          <a:bodyPr wrap="square" rtlCol="0">
            <a:spAutoFit/>
          </a:bodyPr>
          <a:lstStyle/>
          <a:p>
            <a:r>
              <a:rPr lang="fr-FR" sz="1000" dirty="0">
                <a:solidFill>
                  <a:schemeClr val="bg1">
                    <a:lumMod val="95000"/>
                  </a:schemeClr>
                </a:solidFill>
              </a:rPr>
              <a:t>Et c’est parti, on écrit un petit fichier texte que l’on appelle </a:t>
            </a:r>
            <a:r>
              <a:rPr lang="fr-FR" sz="1000" dirty="0" err="1">
                <a:solidFill>
                  <a:schemeClr val="bg1">
                    <a:lumMod val="95000"/>
                  </a:schemeClr>
                </a:solidFill>
              </a:rPr>
              <a:t>HelloWorld.php</a:t>
            </a:r>
            <a:r>
              <a:rPr lang="fr-FR" sz="1000" dirty="0">
                <a:solidFill>
                  <a:schemeClr val="bg1">
                    <a:lumMod val="95000"/>
                  </a:schemeClr>
                </a:solidFill>
              </a:rPr>
              <a:t> avec dedans 2 lignes</a:t>
            </a:r>
          </a:p>
        </p:txBody>
      </p:sp>
      <p:sp>
        <p:nvSpPr>
          <p:cNvPr id="2" name="ZoneTexte 1">
            <a:extLst>
              <a:ext uri="{FF2B5EF4-FFF2-40B4-BE49-F238E27FC236}">
                <a16:creationId xmlns:a16="http://schemas.microsoft.com/office/drawing/2014/main" id="{B2479735-0139-53E4-AFAE-13A2A44E04E7}"/>
              </a:ext>
            </a:extLst>
          </p:cNvPr>
          <p:cNvSpPr txBox="1"/>
          <p:nvPr/>
        </p:nvSpPr>
        <p:spPr>
          <a:xfrm>
            <a:off x="187184" y="1279479"/>
            <a:ext cx="3759402" cy="400110"/>
          </a:xfrm>
          <a:prstGeom prst="rect">
            <a:avLst/>
          </a:prstGeom>
          <a:solidFill>
            <a:schemeClr val="bg1">
              <a:alpha val="25000"/>
            </a:schemeClr>
          </a:solidFill>
        </p:spPr>
        <p:txBody>
          <a:bodyPr wrap="square" rtlCol="0">
            <a:spAutoFit/>
          </a:bodyPr>
          <a:lstStyle/>
          <a:p>
            <a:r>
              <a:rPr lang="fr-FR" sz="1000" dirty="0">
                <a:solidFill>
                  <a:schemeClr val="bg1">
                    <a:lumMod val="95000"/>
                  </a:schemeClr>
                </a:solidFill>
                <a:latin typeface="Consolas" panose="020B0609020204030204" pitchFamily="49" charset="0"/>
              </a:rPr>
              <a:t>&lt;?</a:t>
            </a:r>
            <a:r>
              <a:rPr lang="fr-FR" sz="1000" dirty="0" err="1">
                <a:solidFill>
                  <a:schemeClr val="bg1">
                    <a:lumMod val="95000"/>
                  </a:schemeClr>
                </a:solidFill>
                <a:latin typeface="Consolas" panose="020B0609020204030204" pitchFamily="49" charset="0"/>
              </a:rPr>
              <a:t>php</a:t>
            </a:r>
            <a:endParaRPr lang="fr-FR" sz="1000" dirty="0">
              <a:solidFill>
                <a:schemeClr val="bg1">
                  <a:lumMod val="95000"/>
                </a:schemeClr>
              </a:solidFill>
              <a:latin typeface="Consolas" panose="020B0609020204030204" pitchFamily="49" charset="0"/>
            </a:endParaRPr>
          </a:p>
          <a:p>
            <a:r>
              <a:rPr lang="fr-FR" sz="1000" dirty="0" err="1">
                <a:solidFill>
                  <a:schemeClr val="bg1">
                    <a:lumMod val="95000"/>
                  </a:schemeClr>
                </a:solidFill>
                <a:latin typeface="Consolas" panose="020B0609020204030204" pitchFamily="49" charset="0"/>
              </a:rPr>
              <a:t>echo</a:t>
            </a:r>
            <a:r>
              <a:rPr lang="fr-FR" sz="1000" dirty="0">
                <a:solidFill>
                  <a:schemeClr val="bg1">
                    <a:lumMod val="95000"/>
                  </a:schemeClr>
                </a:solidFill>
                <a:latin typeface="Consolas" panose="020B0609020204030204" pitchFamily="49" charset="0"/>
              </a:rPr>
              <a:t> "Hello World";</a:t>
            </a:r>
          </a:p>
        </p:txBody>
      </p:sp>
      <p:sp>
        <p:nvSpPr>
          <p:cNvPr id="3" name="ZoneTexte 2">
            <a:extLst>
              <a:ext uri="{FF2B5EF4-FFF2-40B4-BE49-F238E27FC236}">
                <a16:creationId xmlns:a16="http://schemas.microsoft.com/office/drawing/2014/main" id="{119FDA7B-8FE1-E2D2-4BD9-E0569C39D57F}"/>
              </a:ext>
            </a:extLst>
          </p:cNvPr>
          <p:cNvSpPr txBox="1"/>
          <p:nvPr/>
        </p:nvSpPr>
        <p:spPr>
          <a:xfrm>
            <a:off x="107504" y="1856598"/>
            <a:ext cx="4299396" cy="861774"/>
          </a:xfrm>
          <a:prstGeom prst="rect">
            <a:avLst/>
          </a:prstGeom>
          <a:noFill/>
        </p:spPr>
        <p:txBody>
          <a:bodyPr wrap="square" rtlCol="0">
            <a:spAutoFit/>
          </a:bodyPr>
          <a:lstStyle/>
          <a:p>
            <a:r>
              <a:rPr lang="fr-FR" sz="1000" dirty="0">
                <a:solidFill>
                  <a:schemeClr val="bg1">
                    <a:lumMod val="95000"/>
                  </a:schemeClr>
                </a:solidFill>
              </a:rPr>
              <a:t>Dans le navigateur tu tapes l’adresse</a:t>
            </a:r>
          </a:p>
          <a:p>
            <a:r>
              <a:rPr lang="fr-FR" sz="1000" dirty="0">
                <a:solidFill>
                  <a:schemeClr val="bg1">
                    <a:lumMod val="95000"/>
                  </a:schemeClr>
                </a:solidFill>
                <a:hlinkClick r:id="rId3"/>
              </a:rPr>
              <a:t>http://localhost/HelloWorld.php</a:t>
            </a:r>
            <a:endParaRPr lang="fr-FR" sz="1000" dirty="0">
              <a:solidFill>
                <a:schemeClr val="bg1">
                  <a:lumMod val="95000"/>
                </a:schemeClr>
              </a:solidFill>
            </a:endParaRPr>
          </a:p>
          <a:p>
            <a:endParaRPr lang="fr-FR" sz="1000" dirty="0">
              <a:solidFill>
                <a:schemeClr val="bg1">
                  <a:lumMod val="95000"/>
                </a:schemeClr>
              </a:solidFill>
            </a:endParaRPr>
          </a:p>
          <a:p>
            <a:r>
              <a:rPr lang="fr-FR" sz="1000" dirty="0">
                <a:solidFill>
                  <a:schemeClr val="bg1">
                    <a:lumMod val="95000"/>
                  </a:schemeClr>
                </a:solidFill>
              </a:rPr>
              <a:t>Et voilà tu viens d’afficher « Hello World » à l’écran de ton navigateur.</a:t>
            </a:r>
          </a:p>
        </p:txBody>
      </p:sp>
      <p:sp>
        <p:nvSpPr>
          <p:cNvPr id="5" name="ZoneTexte 4">
            <a:extLst>
              <a:ext uri="{FF2B5EF4-FFF2-40B4-BE49-F238E27FC236}">
                <a16:creationId xmlns:a16="http://schemas.microsoft.com/office/drawing/2014/main" id="{71A37E98-A21A-DDC9-AF4D-5F3DA6E6A277}"/>
              </a:ext>
            </a:extLst>
          </p:cNvPr>
          <p:cNvSpPr txBox="1"/>
          <p:nvPr/>
        </p:nvSpPr>
        <p:spPr>
          <a:xfrm>
            <a:off x="4572000" y="626512"/>
            <a:ext cx="4299396" cy="3170099"/>
          </a:xfrm>
          <a:prstGeom prst="rect">
            <a:avLst/>
          </a:prstGeom>
          <a:noFill/>
        </p:spPr>
        <p:txBody>
          <a:bodyPr wrap="square" rtlCol="0">
            <a:spAutoFit/>
          </a:bodyPr>
          <a:lstStyle/>
          <a:p>
            <a:r>
              <a:rPr lang="fr-FR" sz="1000" dirty="0">
                <a:solidFill>
                  <a:schemeClr val="bg1">
                    <a:lumMod val="95000"/>
                  </a:schemeClr>
                </a:solidFill>
              </a:rPr>
              <a:t>NB: il faudrait normalement « fermer » la balise </a:t>
            </a:r>
            <a:r>
              <a:rPr lang="fr-FR" sz="1000" dirty="0" err="1">
                <a:solidFill>
                  <a:schemeClr val="bg1">
                    <a:lumMod val="95000"/>
                  </a:schemeClr>
                </a:solidFill>
              </a:rPr>
              <a:t>php</a:t>
            </a:r>
            <a:r>
              <a:rPr lang="fr-FR" sz="1000" dirty="0">
                <a:solidFill>
                  <a:schemeClr val="bg1">
                    <a:lumMod val="95000"/>
                  </a:schemeClr>
                </a:solidFill>
              </a:rPr>
              <a:t> avec un </a:t>
            </a:r>
            <a:r>
              <a:rPr lang="fr-FR" sz="1000" dirty="0" err="1">
                <a:solidFill>
                  <a:schemeClr val="bg1">
                    <a:lumMod val="95000"/>
                  </a:schemeClr>
                </a:solidFill>
              </a:rPr>
              <a:t>php</a:t>
            </a:r>
            <a:r>
              <a:rPr lang="fr-FR" sz="1000" dirty="0">
                <a:solidFill>
                  <a:schemeClr val="bg1">
                    <a:lumMod val="95000"/>
                  </a:schemeClr>
                </a:solidFill>
              </a:rPr>
              <a:t>&gt; à la fin du fichier.</a:t>
            </a:r>
          </a:p>
          <a:p>
            <a:endParaRPr lang="fr-FR" sz="1000" u="sng" dirty="0">
              <a:solidFill>
                <a:schemeClr val="bg1">
                  <a:lumMod val="95000"/>
                </a:schemeClr>
              </a:solidFill>
            </a:endParaRPr>
          </a:p>
          <a:p>
            <a:r>
              <a:rPr lang="fr-FR" sz="1000" dirty="0">
                <a:solidFill>
                  <a:schemeClr val="bg1">
                    <a:lumMod val="95000"/>
                  </a:schemeClr>
                </a:solidFill>
              </a:rPr>
              <a:t>Si vous le mettez, les éditeurs modernes vont vous demander de l’enlever car il est normalement inutile et peut générer des erreurs bêtes du genre des instructions écrites après… :-o</a:t>
            </a:r>
          </a:p>
          <a:p>
            <a:endParaRPr lang="fr-FR" sz="1000" dirty="0">
              <a:solidFill>
                <a:schemeClr val="bg1">
                  <a:lumMod val="95000"/>
                </a:schemeClr>
              </a:solidFill>
            </a:endParaRPr>
          </a:p>
          <a:p>
            <a:r>
              <a:rPr lang="fr-FR" sz="1000" dirty="0">
                <a:solidFill>
                  <a:schemeClr val="bg1">
                    <a:lumMod val="95000"/>
                  </a:schemeClr>
                </a:solidFill>
              </a:rPr>
              <a:t>En pratique, cette balise fermante est uniquement nécessaire quand on inclut du PHP dans un autre langage comme du html.</a:t>
            </a:r>
          </a:p>
          <a:p>
            <a:endParaRPr lang="fr-FR" sz="1000" dirty="0">
              <a:solidFill>
                <a:schemeClr val="bg1">
                  <a:lumMod val="95000"/>
                </a:schemeClr>
              </a:solidFill>
            </a:endParaRPr>
          </a:p>
          <a:p>
            <a:r>
              <a:rPr lang="fr-FR" sz="1000" dirty="0">
                <a:solidFill>
                  <a:schemeClr val="bg1">
                    <a:lumMod val="95000"/>
                  </a:schemeClr>
                </a:solidFill>
              </a:rPr>
              <a:t>Mais le premier que je vois faire ça, je lui coupe les mains pour qu’il arrête de code.</a:t>
            </a:r>
          </a:p>
          <a:p>
            <a:endParaRPr lang="fr-FR" sz="1000" dirty="0">
              <a:solidFill>
                <a:schemeClr val="bg1">
                  <a:lumMod val="95000"/>
                </a:schemeClr>
              </a:solidFill>
            </a:endParaRPr>
          </a:p>
          <a:p>
            <a:r>
              <a:rPr lang="fr-FR" sz="1000" dirty="0">
                <a:solidFill>
                  <a:schemeClr val="bg1">
                    <a:lumMod val="95000"/>
                  </a:schemeClr>
                </a:solidFill>
              </a:rPr>
              <a:t>Chaque fichier ne doit contenir qu’un seul langage et une seule fonction/classe. C’est un standard de codage communément admis qui vous évitera de faire n’importe quoi.</a:t>
            </a:r>
          </a:p>
          <a:p>
            <a:endParaRPr lang="fr-FR" sz="1000" dirty="0">
              <a:solidFill>
                <a:schemeClr val="bg1">
                  <a:lumMod val="95000"/>
                </a:schemeClr>
              </a:solidFill>
            </a:endParaRPr>
          </a:p>
          <a:p>
            <a:r>
              <a:rPr lang="fr-FR" sz="1000" dirty="0">
                <a:solidFill>
                  <a:schemeClr val="bg1">
                    <a:lumMod val="95000"/>
                  </a:schemeClr>
                </a:solidFill>
              </a:rPr>
              <a:t>Quant à inclure du </a:t>
            </a:r>
            <a:r>
              <a:rPr lang="fr-FR" sz="1000" dirty="0" err="1">
                <a:solidFill>
                  <a:schemeClr val="bg1">
                    <a:lumMod val="95000"/>
                  </a:schemeClr>
                </a:solidFill>
              </a:rPr>
              <a:t>php</a:t>
            </a:r>
            <a:r>
              <a:rPr lang="fr-FR" sz="1000" dirty="0">
                <a:solidFill>
                  <a:schemeClr val="bg1">
                    <a:lumMod val="95000"/>
                  </a:schemeClr>
                </a:solidFill>
              </a:rPr>
              <a:t> (ou javascript) dans du html  il suffit de référencer le fichier source au lieu de l’inclure « </a:t>
            </a:r>
            <a:r>
              <a:rPr lang="fr-FR" sz="1000" dirty="0" err="1">
                <a:solidFill>
                  <a:schemeClr val="bg1">
                    <a:lumMod val="95000"/>
                  </a:schemeClr>
                </a:solidFill>
              </a:rPr>
              <a:t>inline</a:t>
            </a:r>
            <a:r>
              <a:rPr lang="fr-FR" sz="1000" dirty="0">
                <a:solidFill>
                  <a:schemeClr val="bg1">
                    <a:lumMod val="95000"/>
                  </a:schemeClr>
                </a:solidFill>
              </a:rPr>
              <a:t> » comme un gros sale.</a:t>
            </a:r>
          </a:p>
        </p:txBody>
      </p:sp>
    </p:spTree>
    <p:extLst>
      <p:ext uri="{BB962C8B-B14F-4D97-AF65-F5344CB8AC3E}">
        <p14:creationId xmlns:p14="http://schemas.microsoft.com/office/powerpoint/2010/main" val="1506555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Dans le dossier source </a:t>
            </a:r>
            <a:r>
              <a:rPr lang="fr-FR" sz="1600" b="1" dirty="0" err="1">
                <a:solidFill>
                  <a:srgbClr val="00A9E0"/>
                </a:solidFill>
                <a:latin typeface="Century Gothic" panose="020B0502020202020204" pitchFamily="34" charset="0"/>
              </a:rPr>
              <a:t>php</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3016210"/>
          </a:xfrm>
          <a:prstGeom prst="rect">
            <a:avLst/>
          </a:prstGeom>
          <a:noFill/>
        </p:spPr>
        <p:txBody>
          <a:bodyPr wrap="square" rtlCol="0">
            <a:spAutoFit/>
          </a:bodyPr>
          <a:lstStyle/>
          <a:p>
            <a:r>
              <a:rPr lang="fr-FR" sz="1000" dirty="0">
                <a:solidFill>
                  <a:schemeClr val="bg1">
                    <a:lumMod val="95000"/>
                  </a:schemeClr>
                </a:solidFill>
              </a:rPr>
              <a:t>Une fois que le routage par le </a:t>
            </a:r>
            <a:r>
              <a:rPr lang="fr-FR" sz="1000" dirty="0" err="1">
                <a:solidFill>
                  <a:schemeClr val="bg1">
                    <a:lumMod val="95000"/>
                  </a:schemeClr>
                </a:solidFill>
              </a:rPr>
              <a:t>vhost</a:t>
            </a:r>
            <a:r>
              <a:rPr lang="fr-FR" sz="1000" dirty="0">
                <a:solidFill>
                  <a:schemeClr val="bg1">
                    <a:lumMod val="95000"/>
                  </a:schemeClr>
                </a:solidFill>
              </a:rPr>
              <a:t> a été fait vous êtes dans « www » (conventionnel).</a:t>
            </a:r>
          </a:p>
          <a:p>
            <a:endParaRPr lang="fr-FR" sz="1000" dirty="0">
              <a:solidFill>
                <a:schemeClr val="bg1">
                  <a:lumMod val="95000"/>
                </a:schemeClr>
              </a:solidFill>
            </a:endParaRPr>
          </a:p>
          <a:p>
            <a:r>
              <a:rPr lang="fr-FR" sz="1000" dirty="0">
                <a:solidFill>
                  <a:schemeClr val="bg1">
                    <a:lumMod val="95000"/>
                  </a:schemeClr>
                </a:solidFill>
              </a:rPr>
              <a:t>Et voilà qu’il faut continuer de comprendre comment s’</a:t>
            </a:r>
            <a:r>
              <a:rPr lang="fr-FR" sz="1000" dirty="0" err="1">
                <a:solidFill>
                  <a:schemeClr val="bg1">
                    <a:lumMod val="95000"/>
                  </a:schemeClr>
                </a:solidFill>
              </a:rPr>
              <a:t>execute</a:t>
            </a:r>
            <a:r>
              <a:rPr lang="fr-FR" sz="1000" dirty="0">
                <a:solidFill>
                  <a:schemeClr val="bg1">
                    <a:lumMod val="95000"/>
                  </a:schemeClr>
                </a:solidFill>
              </a:rPr>
              <a:t> le </a:t>
            </a:r>
            <a:r>
              <a:rPr lang="fr-FR" sz="1000" dirty="0" err="1">
                <a:solidFill>
                  <a:schemeClr val="bg1">
                    <a:lumMod val="95000"/>
                  </a:schemeClr>
                </a:solidFill>
              </a:rPr>
              <a:t>php</a:t>
            </a:r>
            <a:r>
              <a:rPr lang="fr-FR" sz="1000" dirty="0">
                <a:solidFill>
                  <a:schemeClr val="bg1">
                    <a:lumMod val="95000"/>
                  </a:schemeClr>
                </a:solidFill>
              </a:rPr>
              <a:t>.</a:t>
            </a:r>
          </a:p>
          <a:p>
            <a:endParaRPr lang="fr-FR" sz="1000" dirty="0">
              <a:solidFill>
                <a:schemeClr val="bg1">
                  <a:lumMod val="95000"/>
                </a:schemeClr>
              </a:solidFill>
            </a:endParaRPr>
          </a:p>
          <a:p>
            <a:r>
              <a:rPr lang="fr-FR" sz="1000" dirty="0">
                <a:solidFill>
                  <a:schemeClr val="bg1">
                    <a:lumMod val="95000"/>
                  </a:schemeClr>
                </a:solidFill>
              </a:rPr>
              <a:t>Si vous ne précisez rien dans la requête</a:t>
            </a:r>
          </a:p>
          <a:p>
            <a:r>
              <a:rPr lang="fr-FR" sz="1000" dirty="0">
                <a:solidFill>
                  <a:schemeClr val="bg1">
                    <a:lumMod val="95000"/>
                  </a:schemeClr>
                </a:solidFill>
                <a:hlinkClick r:id="rId3"/>
              </a:rPr>
              <a:t>http://localhost</a:t>
            </a:r>
            <a:endParaRPr lang="fr-FR" sz="1000" dirty="0">
              <a:solidFill>
                <a:schemeClr val="bg1">
                  <a:lumMod val="95000"/>
                </a:schemeClr>
              </a:solidFill>
            </a:endParaRPr>
          </a:p>
          <a:p>
            <a:endParaRPr lang="fr-FR" sz="1000" dirty="0">
              <a:solidFill>
                <a:schemeClr val="bg1">
                  <a:lumMod val="95000"/>
                </a:schemeClr>
              </a:solidFill>
            </a:endParaRPr>
          </a:p>
          <a:p>
            <a:r>
              <a:rPr lang="fr-FR" sz="1000" dirty="0">
                <a:solidFill>
                  <a:schemeClr val="bg1">
                    <a:lumMod val="95000"/>
                  </a:schemeClr>
                </a:solidFill>
              </a:rPr>
              <a:t>Le serveur apache va essayer de trouver le fichier « index » (index.html ou </a:t>
            </a:r>
            <a:r>
              <a:rPr lang="fr-FR" sz="1000" dirty="0" err="1">
                <a:solidFill>
                  <a:schemeClr val="bg1">
                    <a:lumMod val="95000"/>
                  </a:schemeClr>
                </a:solidFill>
              </a:rPr>
              <a:t>index.php</a:t>
            </a:r>
            <a:r>
              <a:rPr lang="fr-FR" sz="1000" dirty="0">
                <a:solidFill>
                  <a:schemeClr val="bg1">
                    <a:lumMod val="95000"/>
                  </a:schemeClr>
                </a:solidFill>
              </a:rPr>
              <a:t>).</a:t>
            </a:r>
          </a:p>
          <a:p>
            <a:endParaRPr lang="fr-FR" sz="1000" dirty="0">
              <a:solidFill>
                <a:schemeClr val="bg1">
                  <a:lumMod val="95000"/>
                </a:schemeClr>
              </a:solidFill>
            </a:endParaRPr>
          </a:p>
          <a:p>
            <a:r>
              <a:rPr lang="fr-FR" sz="1000" dirty="0">
                <a:solidFill>
                  <a:schemeClr val="bg1">
                    <a:lumMod val="95000"/>
                  </a:schemeClr>
                </a:solidFill>
              </a:rPr>
              <a:t>Si rien alors il affiche une page standardisée appelée « l’index » qui va lister le contenu du dossier racine (ici www).</a:t>
            </a:r>
          </a:p>
          <a:p>
            <a:r>
              <a:rPr lang="fr-FR" sz="1000" dirty="0">
                <a:solidFill>
                  <a:schemeClr val="bg1">
                    <a:lumMod val="95000"/>
                  </a:schemeClr>
                </a:solidFill>
              </a:rPr>
              <a:t>Tu devrais donc y voir ton fichier </a:t>
            </a:r>
            <a:r>
              <a:rPr lang="fr-FR" sz="1000" dirty="0" err="1">
                <a:solidFill>
                  <a:schemeClr val="bg1">
                    <a:lumMod val="95000"/>
                  </a:schemeClr>
                </a:solidFill>
              </a:rPr>
              <a:t>HelloWorld.php</a:t>
            </a:r>
            <a:endParaRPr lang="fr-FR" sz="1000" dirty="0">
              <a:solidFill>
                <a:schemeClr val="bg1">
                  <a:lumMod val="95000"/>
                </a:schemeClr>
              </a:solidFill>
            </a:endParaRPr>
          </a:p>
          <a:p>
            <a:endParaRPr lang="fr-FR" sz="1000" dirty="0">
              <a:solidFill>
                <a:schemeClr val="bg1">
                  <a:lumMod val="95000"/>
                </a:schemeClr>
              </a:solidFill>
            </a:endParaRPr>
          </a:p>
          <a:p>
            <a:r>
              <a:rPr lang="fr-FR" sz="1000" i="1" dirty="0">
                <a:solidFill>
                  <a:schemeClr val="bg1">
                    <a:lumMod val="95000"/>
                  </a:schemeClr>
                </a:solidFill>
              </a:rPr>
              <a:t>NB: La possibilité de lister le contenu d’un dossier est une faille cybersécurité énorme qu’il faudrait sécuriser avec le fichier </a:t>
            </a:r>
            <a:r>
              <a:rPr lang="fr-FR" sz="1000" i="1" dirty="0" err="1">
                <a:solidFill>
                  <a:schemeClr val="bg1">
                    <a:lumMod val="95000"/>
                  </a:schemeClr>
                </a:solidFill>
              </a:rPr>
              <a:t>index.php</a:t>
            </a:r>
            <a:r>
              <a:rPr lang="fr-FR" sz="1000" i="1" dirty="0">
                <a:solidFill>
                  <a:schemeClr val="bg1">
                    <a:lumMod val="95000"/>
                  </a:schemeClr>
                </a:solidFill>
              </a:rPr>
              <a:t> et/ou .</a:t>
            </a:r>
            <a:r>
              <a:rPr lang="fr-FR" sz="1000" i="1" dirty="0" err="1">
                <a:solidFill>
                  <a:schemeClr val="bg1">
                    <a:lumMod val="95000"/>
                  </a:schemeClr>
                </a:solidFill>
              </a:rPr>
              <a:t>htaccess</a:t>
            </a:r>
            <a:r>
              <a:rPr lang="fr-FR" sz="1000" i="1" dirty="0">
                <a:solidFill>
                  <a:schemeClr val="bg1">
                    <a:lumMod val="95000"/>
                  </a:schemeClr>
                </a:solidFill>
              </a:rPr>
              <a:t>.</a:t>
            </a:r>
            <a:r>
              <a:rPr lang="fr-FR" sz="1000" dirty="0">
                <a:solidFill>
                  <a:schemeClr val="bg1">
                    <a:lumMod val="95000"/>
                  </a:schemeClr>
                </a:solidFill>
              </a:rPr>
              <a:t> </a:t>
            </a:r>
          </a:p>
        </p:txBody>
      </p:sp>
      <p:sp>
        <p:nvSpPr>
          <p:cNvPr id="2" name="ZoneTexte 1">
            <a:extLst>
              <a:ext uri="{FF2B5EF4-FFF2-40B4-BE49-F238E27FC236}">
                <a16:creationId xmlns:a16="http://schemas.microsoft.com/office/drawing/2014/main" id="{260E8ACB-DA82-526A-6A29-15B879D01735}"/>
              </a:ext>
            </a:extLst>
          </p:cNvPr>
          <p:cNvSpPr txBox="1"/>
          <p:nvPr/>
        </p:nvSpPr>
        <p:spPr>
          <a:xfrm>
            <a:off x="4572000" y="626512"/>
            <a:ext cx="4299396" cy="1631216"/>
          </a:xfrm>
          <a:prstGeom prst="rect">
            <a:avLst/>
          </a:prstGeom>
          <a:noFill/>
        </p:spPr>
        <p:txBody>
          <a:bodyPr wrap="square" rtlCol="0">
            <a:spAutoFit/>
          </a:bodyPr>
          <a:lstStyle/>
          <a:p>
            <a:r>
              <a:rPr lang="fr-FR" sz="1000" dirty="0">
                <a:solidFill>
                  <a:schemeClr val="bg1">
                    <a:lumMod val="95000"/>
                  </a:schemeClr>
                </a:solidFill>
              </a:rPr>
              <a:t>NB: « / » ou pas « / » à la fin des URL ?</a:t>
            </a:r>
          </a:p>
          <a:p>
            <a:r>
              <a:rPr lang="fr-FR" sz="1000" dirty="0" err="1">
                <a:solidFill>
                  <a:schemeClr val="bg1">
                    <a:lumMod val="95000"/>
                  </a:schemeClr>
                </a:solidFill>
              </a:rPr>
              <a:t>Hummm</a:t>
            </a:r>
            <a:r>
              <a:rPr lang="fr-FR" sz="1000" dirty="0">
                <a:solidFill>
                  <a:schemeClr val="bg1">
                    <a:lumMod val="95000"/>
                  </a:schemeClr>
                </a:solidFill>
              </a:rPr>
              <a:t>, a priori on s’en moque</a:t>
            </a:r>
            <a:br>
              <a:rPr lang="fr-FR" sz="1000" dirty="0">
                <a:solidFill>
                  <a:schemeClr val="bg1">
                    <a:lumMod val="95000"/>
                  </a:schemeClr>
                </a:solidFill>
              </a:rPr>
            </a:br>
            <a:r>
              <a:rPr lang="fr-FR" sz="1000" dirty="0">
                <a:solidFill>
                  <a:schemeClr val="bg1">
                    <a:lumMod val="95000"/>
                  </a:schemeClr>
                </a:solidFill>
              </a:rPr>
              <a:t>MAIS n’oubliez pas que lorsque le « / » terminal </a:t>
            </a:r>
            <a:r>
              <a:rPr lang="fr-FR" sz="1000" u="sng" dirty="0">
                <a:solidFill>
                  <a:schemeClr val="bg1">
                    <a:lumMod val="95000"/>
                  </a:schemeClr>
                </a:solidFill>
              </a:rPr>
              <a:t>n’est pas là et que vous ciblez un dossier</a:t>
            </a:r>
            <a:r>
              <a:rPr lang="fr-FR" sz="1000" dirty="0">
                <a:solidFill>
                  <a:schemeClr val="bg1">
                    <a:lumMod val="95000"/>
                  </a:schemeClr>
                </a:solidFill>
              </a:rPr>
              <a:t>, apache fait une redirection implicite vers lui-même en rajoutant le « / ». </a:t>
            </a:r>
          </a:p>
          <a:p>
            <a:r>
              <a:rPr lang="fr-FR" sz="1000" dirty="0">
                <a:solidFill>
                  <a:schemeClr val="bg1">
                    <a:lumMod val="95000"/>
                  </a:schemeClr>
                </a:solidFill>
              </a:rPr>
              <a:t>Ça n’a l’air de rien mais ça peut vous jouer des tours surtout si par exemple, vous envoyez une requête https sans « / » qui est redirigée en http avec « / »…</a:t>
            </a:r>
          </a:p>
          <a:p>
            <a:endParaRPr lang="fr-FR" sz="1000" dirty="0">
              <a:solidFill>
                <a:schemeClr val="bg1">
                  <a:lumMod val="95000"/>
                </a:schemeClr>
              </a:solidFill>
            </a:endParaRPr>
          </a:p>
          <a:p>
            <a:r>
              <a:rPr lang="fr-FR" sz="1000" u="sng" dirty="0">
                <a:solidFill>
                  <a:schemeClr val="bg1">
                    <a:lumMod val="95000"/>
                  </a:schemeClr>
                </a:solidFill>
              </a:rPr>
              <a:t>Donc prenez l’habitude mettre un « / » à la fin.</a:t>
            </a:r>
          </a:p>
        </p:txBody>
      </p:sp>
      <p:sp>
        <p:nvSpPr>
          <p:cNvPr id="10" name="ZoneTexte 9">
            <a:extLst>
              <a:ext uri="{FF2B5EF4-FFF2-40B4-BE49-F238E27FC236}">
                <a16:creationId xmlns:a16="http://schemas.microsoft.com/office/drawing/2014/main" id="{31D85333-A612-4527-5A6E-18708783D694}"/>
              </a:ext>
            </a:extLst>
          </p:cNvPr>
          <p:cNvSpPr txBox="1"/>
          <p:nvPr/>
        </p:nvSpPr>
        <p:spPr>
          <a:xfrm>
            <a:off x="4572000" y="3048583"/>
            <a:ext cx="4299396" cy="553998"/>
          </a:xfrm>
          <a:prstGeom prst="rect">
            <a:avLst/>
          </a:prstGeom>
          <a:noFill/>
        </p:spPr>
        <p:txBody>
          <a:bodyPr wrap="square" rtlCol="0">
            <a:spAutoFit/>
          </a:bodyPr>
          <a:lstStyle/>
          <a:p>
            <a:r>
              <a:rPr lang="fr-FR" sz="1000" u="sng" dirty="0">
                <a:solidFill>
                  <a:schemeClr val="bg1">
                    <a:lumMod val="95000"/>
                  </a:schemeClr>
                </a:solidFill>
              </a:rPr>
              <a:t>Exercice 1:</a:t>
            </a:r>
          </a:p>
          <a:p>
            <a:r>
              <a:rPr lang="fr-FR" sz="1000" dirty="0">
                <a:solidFill>
                  <a:schemeClr val="bg1">
                    <a:lumMod val="95000"/>
                  </a:schemeClr>
                </a:solidFill>
              </a:rPr>
              <a:t>renommer le fichier </a:t>
            </a:r>
            <a:r>
              <a:rPr lang="fr-FR" sz="1000" dirty="0" err="1">
                <a:solidFill>
                  <a:schemeClr val="bg1">
                    <a:lumMod val="95000"/>
                  </a:schemeClr>
                </a:solidFill>
              </a:rPr>
              <a:t>HelloWorld.php</a:t>
            </a:r>
            <a:r>
              <a:rPr lang="fr-FR" sz="1000" dirty="0">
                <a:solidFill>
                  <a:schemeClr val="bg1">
                    <a:lumMod val="95000"/>
                  </a:schemeClr>
                </a:solidFill>
              </a:rPr>
              <a:t> en </a:t>
            </a:r>
            <a:r>
              <a:rPr lang="fr-FR" sz="1000" dirty="0" err="1">
                <a:solidFill>
                  <a:schemeClr val="bg1">
                    <a:lumMod val="95000"/>
                  </a:schemeClr>
                </a:solidFill>
              </a:rPr>
              <a:t>index.php</a:t>
            </a:r>
            <a:endParaRPr lang="fr-FR" sz="1000" dirty="0">
              <a:solidFill>
                <a:schemeClr val="bg1">
                  <a:lumMod val="95000"/>
                </a:schemeClr>
              </a:solidFill>
            </a:endParaRPr>
          </a:p>
          <a:p>
            <a:r>
              <a:rPr lang="fr-FR" sz="1000" dirty="0">
                <a:solidFill>
                  <a:schemeClr val="bg1">
                    <a:lumMod val="95000"/>
                  </a:schemeClr>
                </a:solidFill>
              </a:rPr>
              <a:t>et appeler l’adresse </a:t>
            </a:r>
            <a:r>
              <a:rPr lang="fr-FR" sz="1000" dirty="0">
                <a:solidFill>
                  <a:schemeClr val="bg1">
                    <a:lumMod val="95000"/>
                  </a:schemeClr>
                </a:solidFill>
                <a:hlinkClick r:id="rId4"/>
              </a:rPr>
              <a:t>http://loclahost/</a:t>
            </a:r>
            <a:endParaRPr lang="fr-FR" sz="1000" dirty="0">
              <a:solidFill>
                <a:schemeClr val="bg1">
                  <a:lumMod val="95000"/>
                </a:schemeClr>
              </a:solidFill>
            </a:endParaRPr>
          </a:p>
        </p:txBody>
      </p:sp>
    </p:spTree>
    <p:extLst>
      <p:ext uri="{BB962C8B-B14F-4D97-AF65-F5344CB8AC3E}">
        <p14:creationId xmlns:p14="http://schemas.microsoft.com/office/powerpoint/2010/main" val="3230117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Le </a:t>
            </a:r>
            <a:r>
              <a:rPr lang="fr-FR" sz="1600" b="1" dirty="0" err="1">
                <a:solidFill>
                  <a:srgbClr val="00A9E0"/>
                </a:solidFill>
                <a:latin typeface="Century Gothic" panose="020B0502020202020204" pitchFamily="34" charset="0"/>
              </a:rPr>
              <a:t>SetUp</a:t>
            </a:r>
            <a:r>
              <a:rPr lang="fr-FR" sz="1600" b="1" dirty="0">
                <a:solidFill>
                  <a:srgbClr val="00A9E0"/>
                </a:solidFill>
                <a:latin typeface="Century Gothic" panose="020B0502020202020204" pitchFamily="34" charset="0"/>
              </a:rPr>
              <a:t> minimal</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4062651"/>
          </a:xfrm>
          <a:prstGeom prst="rect">
            <a:avLst/>
          </a:prstGeom>
          <a:noFill/>
        </p:spPr>
        <p:txBody>
          <a:bodyPr wrap="square" rtlCol="0">
            <a:spAutoFit/>
          </a:bodyPr>
          <a:lstStyle/>
          <a:p>
            <a:r>
              <a:rPr lang="fr-FR" sz="1600" b="1" dirty="0">
                <a:solidFill>
                  <a:schemeClr val="bg1">
                    <a:lumMod val="95000"/>
                  </a:schemeClr>
                </a:solidFill>
              </a:rPr>
              <a:t>IDE</a:t>
            </a:r>
            <a:endParaRPr lang="fr-FR" sz="1000" b="1" dirty="0">
              <a:solidFill>
                <a:schemeClr val="bg1">
                  <a:lumMod val="95000"/>
                </a:schemeClr>
              </a:solidFill>
            </a:endParaRPr>
          </a:p>
          <a:p>
            <a:endParaRPr lang="fr-FR" sz="1000" dirty="0">
              <a:solidFill>
                <a:schemeClr val="bg1">
                  <a:lumMod val="95000"/>
                </a:schemeClr>
              </a:solidFill>
            </a:endParaRPr>
          </a:p>
          <a:p>
            <a:r>
              <a:rPr lang="fr-FR" sz="1000" dirty="0">
                <a:solidFill>
                  <a:schemeClr val="bg1">
                    <a:lumMod val="95000"/>
                  </a:schemeClr>
                </a:solidFill>
              </a:rPr>
              <a:t>Prenez un IDE avec lequel vous êtes à l’aise,</a:t>
            </a:r>
          </a:p>
          <a:p>
            <a:r>
              <a:rPr lang="fr-FR" sz="1000" dirty="0">
                <a:solidFill>
                  <a:schemeClr val="bg1">
                    <a:lumMod val="95000"/>
                  </a:schemeClr>
                </a:solidFill>
              </a:rPr>
              <a:t>mais pour bien choisir :</a:t>
            </a:r>
          </a:p>
          <a:p>
            <a:r>
              <a:rPr lang="fr-FR" sz="1000" dirty="0">
                <a:solidFill>
                  <a:schemeClr val="bg1">
                    <a:lumMod val="95000"/>
                  </a:schemeClr>
                </a:solidFill>
              </a:rPr>
              <a:t>Le minimum</a:t>
            </a:r>
          </a:p>
          <a:p>
            <a:pPr marL="171450" indent="-171450">
              <a:buFont typeface="Arial" panose="020B0604020202020204" pitchFamily="34" charset="0"/>
              <a:buChar char="•"/>
            </a:pPr>
            <a:r>
              <a:rPr lang="fr-FR" sz="1000" dirty="0">
                <a:solidFill>
                  <a:schemeClr val="bg1">
                    <a:lumMod val="95000"/>
                  </a:schemeClr>
                </a:solidFill>
              </a:rPr>
              <a:t>Coloration syntaxique</a:t>
            </a:r>
          </a:p>
          <a:p>
            <a:pPr marL="171450" indent="-171450">
              <a:buFont typeface="Arial" panose="020B0604020202020204" pitchFamily="34" charset="0"/>
              <a:buChar char="•"/>
            </a:pPr>
            <a:r>
              <a:rPr lang="fr-FR" sz="1000" dirty="0" err="1">
                <a:solidFill>
                  <a:schemeClr val="bg1">
                    <a:lumMod val="95000"/>
                  </a:schemeClr>
                </a:solidFill>
              </a:rPr>
              <a:t>Autocomplétion</a:t>
            </a:r>
            <a:endParaRPr lang="fr-FR" sz="1000" dirty="0">
              <a:solidFill>
                <a:schemeClr val="bg1">
                  <a:lumMod val="95000"/>
                </a:schemeClr>
              </a:solidFill>
            </a:endParaRPr>
          </a:p>
          <a:p>
            <a:pPr marL="171450" indent="-171450">
              <a:buFont typeface="Arial" panose="020B0604020202020204" pitchFamily="34" charset="0"/>
              <a:buChar char="•"/>
            </a:pPr>
            <a:r>
              <a:rPr lang="fr-FR" sz="1000" dirty="0">
                <a:solidFill>
                  <a:schemeClr val="bg1">
                    <a:lumMod val="95000"/>
                  </a:schemeClr>
                </a:solidFill>
              </a:rPr>
              <a:t>Navigation entre fichier (</a:t>
            </a:r>
            <a:r>
              <a:rPr lang="fr-FR" sz="1000" dirty="0" err="1">
                <a:solidFill>
                  <a:schemeClr val="bg1">
                    <a:lumMod val="95000"/>
                  </a:schemeClr>
                </a:solidFill>
              </a:rPr>
              <a:t>CTRL+click</a:t>
            </a:r>
            <a:r>
              <a:rPr lang="fr-FR" sz="1000" dirty="0">
                <a:solidFill>
                  <a:schemeClr val="bg1">
                    <a:lumMod val="95000"/>
                  </a:schemeClr>
                </a:solidFill>
              </a:rPr>
              <a:t>)</a:t>
            </a:r>
          </a:p>
          <a:p>
            <a:pPr marL="171450" indent="-171450">
              <a:buFont typeface="Arial" panose="020B0604020202020204" pitchFamily="34" charset="0"/>
              <a:buChar char="•"/>
            </a:pPr>
            <a:r>
              <a:rPr lang="fr-FR" sz="1000" dirty="0" err="1">
                <a:solidFill>
                  <a:schemeClr val="bg1">
                    <a:lumMod val="95000"/>
                  </a:schemeClr>
                </a:solidFill>
              </a:rPr>
              <a:t>Refactoring</a:t>
            </a:r>
            <a:endParaRPr lang="fr-FR" sz="1000" dirty="0">
              <a:solidFill>
                <a:schemeClr val="bg1">
                  <a:lumMod val="95000"/>
                </a:schemeClr>
              </a:solidFill>
            </a:endParaRPr>
          </a:p>
          <a:p>
            <a:endParaRPr lang="fr-FR" sz="1000" dirty="0">
              <a:solidFill>
                <a:schemeClr val="bg1">
                  <a:lumMod val="95000"/>
                </a:schemeClr>
              </a:solidFill>
            </a:endParaRPr>
          </a:p>
          <a:p>
            <a:r>
              <a:rPr lang="fr-FR" sz="1000" dirty="0">
                <a:solidFill>
                  <a:schemeClr val="bg1">
                    <a:lumMod val="95000"/>
                  </a:schemeClr>
                </a:solidFill>
              </a:rPr>
              <a:t>Les plus qui font la différence (cf. </a:t>
            </a:r>
            <a:r>
              <a:rPr lang="fr-FR" sz="1000" dirty="0" err="1">
                <a:solidFill>
                  <a:schemeClr val="bg1">
                    <a:lumMod val="95000"/>
                  </a:schemeClr>
                </a:solidFill>
              </a:rPr>
              <a:t>PHPStorm</a:t>
            </a:r>
            <a:r>
              <a:rPr lang="fr-FR" sz="1000" dirty="0">
                <a:solidFill>
                  <a:schemeClr val="bg1">
                    <a:lumMod val="95000"/>
                  </a:schemeClr>
                </a:solidFill>
              </a:rPr>
              <a:t>)</a:t>
            </a:r>
          </a:p>
          <a:p>
            <a:pPr marL="171450" indent="-171450">
              <a:buFont typeface="Arial" panose="020B0604020202020204" pitchFamily="34" charset="0"/>
              <a:buChar char="•"/>
            </a:pPr>
            <a:r>
              <a:rPr lang="fr-FR" sz="1000" dirty="0">
                <a:solidFill>
                  <a:schemeClr val="bg1">
                    <a:lumMod val="95000"/>
                  </a:schemeClr>
                </a:solidFill>
              </a:rPr>
              <a:t>Analyse des références (cf. </a:t>
            </a:r>
            <a:r>
              <a:rPr lang="fr-FR" sz="1000" dirty="0" err="1">
                <a:solidFill>
                  <a:schemeClr val="bg1">
                    <a:lumMod val="95000"/>
                  </a:schemeClr>
                </a:solidFill>
              </a:rPr>
              <a:t>PHPStorm</a:t>
            </a:r>
            <a:r>
              <a:rPr lang="fr-FR" sz="1000" dirty="0">
                <a:solidFill>
                  <a:schemeClr val="bg1">
                    <a:lumMod val="95000"/>
                  </a:schemeClr>
                </a:solidFill>
              </a:rPr>
              <a:t> ou Visual Studio pour c#)</a:t>
            </a:r>
          </a:p>
          <a:p>
            <a:pPr marL="171450" indent="-171450">
              <a:buFont typeface="Arial" panose="020B0604020202020204" pitchFamily="34" charset="0"/>
              <a:buChar char="•"/>
            </a:pPr>
            <a:r>
              <a:rPr lang="fr-FR" sz="1000" dirty="0">
                <a:solidFill>
                  <a:schemeClr val="bg1">
                    <a:lumMod val="95000"/>
                  </a:schemeClr>
                </a:solidFill>
              </a:rPr>
              <a:t>Analyse syntaxique dynamique</a:t>
            </a:r>
          </a:p>
          <a:p>
            <a:pPr marL="171450" indent="-171450">
              <a:buFont typeface="Arial" panose="020B0604020202020204" pitchFamily="34" charset="0"/>
              <a:buChar char="•"/>
            </a:pPr>
            <a:endParaRPr lang="fr-FR" sz="1000" dirty="0">
              <a:solidFill>
                <a:schemeClr val="bg1">
                  <a:lumMod val="95000"/>
                </a:schemeClr>
              </a:solidFill>
            </a:endParaRPr>
          </a:p>
          <a:p>
            <a:pPr marL="171450" indent="-171450">
              <a:buFont typeface="Arial" panose="020B0604020202020204" pitchFamily="34" charset="0"/>
              <a:buChar char="•"/>
            </a:pPr>
            <a:endParaRPr lang="fr-FR" sz="1000" dirty="0">
              <a:solidFill>
                <a:schemeClr val="bg1">
                  <a:lumMod val="95000"/>
                </a:schemeClr>
              </a:solidFill>
            </a:endParaRPr>
          </a:p>
          <a:p>
            <a:r>
              <a:rPr lang="fr-FR" sz="1000" dirty="0">
                <a:solidFill>
                  <a:srgbClr val="00B050"/>
                </a:solidFill>
              </a:rPr>
              <a:t>Je vous conseille</a:t>
            </a:r>
            <a:r>
              <a:rPr lang="fr-FR" sz="1000" dirty="0">
                <a:solidFill>
                  <a:schemeClr val="bg1">
                    <a:lumMod val="95000"/>
                  </a:schemeClr>
                </a:solidFill>
              </a:rPr>
              <a:t>:</a:t>
            </a:r>
          </a:p>
          <a:p>
            <a:pPr marL="171450" indent="-171450">
              <a:buFont typeface="Arial" panose="020B0604020202020204" pitchFamily="34" charset="0"/>
              <a:buChar char="•"/>
            </a:pPr>
            <a:r>
              <a:rPr lang="fr-FR" sz="1000" dirty="0">
                <a:solidFill>
                  <a:schemeClr val="bg1">
                    <a:lumMod val="95000"/>
                  </a:schemeClr>
                </a:solidFill>
              </a:rPr>
              <a:t>NetBeans (gratuit) </a:t>
            </a:r>
          </a:p>
          <a:p>
            <a:pPr marL="171450" indent="-171450">
              <a:buFont typeface="Arial" panose="020B0604020202020204" pitchFamily="34" charset="0"/>
              <a:buChar char="•"/>
            </a:pPr>
            <a:r>
              <a:rPr lang="fr-FR" sz="1000" dirty="0" err="1">
                <a:solidFill>
                  <a:schemeClr val="bg1">
                    <a:lumMod val="95000"/>
                  </a:schemeClr>
                </a:solidFill>
              </a:rPr>
              <a:t>PHPStorm</a:t>
            </a:r>
            <a:r>
              <a:rPr lang="fr-FR" sz="1000" dirty="0">
                <a:solidFill>
                  <a:schemeClr val="bg1">
                    <a:lumMod val="95000"/>
                  </a:schemeClr>
                </a:solidFill>
              </a:rPr>
              <a:t> (payant)</a:t>
            </a:r>
          </a:p>
          <a:p>
            <a:endParaRPr lang="fr-FR" sz="1000" dirty="0">
              <a:solidFill>
                <a:schemeClr val="bg1">
                  <a:lumMod val="95000"/>
                </a:schemeClr>
              </a:solidFill>
            </a:endParaRPr>
          </a:p>
          <a:p>
            <a:r>
              <a:rPr lang="fr-FR" sz="1000" dirty="0">
                <a:solidFill>
                  <a:srgbClr val="FF0000"/>
                </a:solidFill>
              </a:rPr>
              <a:t>Je vous déconseille</a:t>
            </a:r>
            <a:r>
              <a:rPr lang="fr-FR" sz="1000" dirty="0">
                <a:solidFill>
                  <a:schemeClr val="bg1">
                    <a:lumMod val="95000"/>
                  </a:schemeClr>
                </a:solidFill>
              </a:rPr>
              <a:t>:</a:t>
            </a:r>
          </a:p>
          <a:p>
            <a:pPr marL="171450" indent="-171450">
              <a:buFont typeface="Arial" panose="020B0604020202020204" pitchFamily="34" charset="0"/>
              <a:buChar char="•"/>
            </a:pPr>
            <a:r>
              <a:rPr lang="fr-FR" sz="1000" dirty="0">
                <a:solidFill>
                  <a:schemeClr val="bg1">
                    <a:lumMod val="95000"/>
                  </a:schemeClr>
                </a:solidFill>
              </a:rPr>
              <a:t>Visual Studio</a:t>
            </a:r>
          </a:p>
          <a:p>
            <a:pPr marL="171450" indent="-171450">
              <a:buFont typeface="Arial" panose="020B0604020202020204" pitchFamily="34" charset="0"/>
              <a:buChar char="•"/>
            </a:pPr>
            <a:r>
              <a:rPr lang="fr-FR" sz="1000" dirty="0">
                <a:solidFill>
                  <a:schemeClr val="bg1">
                    <a:lumMod val="95000"/>
                  </a:schemeClr>
                </a:solidFill>
              </a:rPr>
              <a:t>VS Code</a:t>
            </a:r>
          </a:p>
          <a:p>
            <a:pPr marL="171450" indent="-171450">
              <a:buFont typeface="Arial" panose="020B0604020202020204" pitchFamily="34" charset="0"/>
              <a:buChar char="•"/>
            </a:pPr>
            <a:r>
              <a:rPr lang="fr-FR" sz="1000" dirty="0" err="1">
                <a:solidFill>
                  <a:schemeClr val="bg1">
                    <a:lumMod val="95000"/>
                  </a:schemeClr>
                </a:solidFill>
              </a:rPr>
              <a:t>notepad</a:t>
            </a:r>
            <a:endParaRPr lang="fr-FR" sz="1000" dirty="0">
              <a:solidFill>
                <a:schemeClr val="bg1">
                  <a:lumMod val="95000"/>
                </a:schemeClr>
              </a:solidFill>
            </a:endParaRPr>
          </a:p>
          <a:p>
            <a:endParaRPr lang="fr-FR" sz="1000" dirty="0">
              <a:solidFill>
                <a:schemeClr val="bg1">
                  <a:lumMod val="95000"/>
                </a:schemeClr>
              </a:solidFill>
            </a:endParaRPr>
          </a:p>
          <a:p>
            <a:endParaRPr lang="fr-FR" sz="1000" dirty="0">
              <a:solidFill>
                <a:schemeClr val="bg1">
                  <a:lumMod val="95000"/>
                </a:schemeClr>
              </a:solidFill>
            </a:endParaRPr>
          </a:p>
        </p:txBody>
      </p:sp>
      <p:sp>
        <p:nvSpPr>
          <p:cNvPr id="3" name="ZoneTexte 2">
            <a:extLst>
              <a:ext uri="{FF2B5EF4-FFF2-40B4-BE49-F238E27FC236}">
                <a16:creationId xmlns:a16="http://schemas.microsoft.com/office/drawing/2014/main" id="{C25417BA-D461-34EA-F5A2-AAD3DCD96D15}"/>
              </a:ext>
            </a:extLst>
          </p:cNvPr>
          <p:cNvSpPr txBox="1"/>
          <p:nvPr/>
        </p:nvSpPr>
        <p:spPr>
          <a:xfrm>
            <a:off x="4652290" y="626512"/>
            <a:ext cx="4299396" cy="2831544"/>
          </a:xfrm>
          <a:prstGeom prst="rect">
            <a:avLst/>
          </a:prstGeom>
          <a:noFill/>
        </p:spPr>
        <p:txBody>
          <a:bodyPr wrap="square" rtlCol="0">
            <a:spAutoFit/>
          </a:bodyPr>
          <a:lstStyle/>
          <a:p>
            <a:r>
              <a:rPr lang="fr-FR" sz="1600" b="1" dirty="0">
                <a:solidFill>
                  <a:schemeClr val="bg1">
                    <a:lumMod val="95000"/>
                  </a:schemeClr>
                </a:solidFill>
              </a:rPr>
              <a:t>Emulateur de Serveur</a:t>
            </a:r>
          </a:p>
          <a:p>
            <a:endParaRPr lang="fr-FR" sz="1000" dirty="0">
              <a:solidFill>
                <a:schemeClr val="bg1">
                  <a:lumMod val="95000"/>
                </a:schemeClr>
              </a:solidFill>
            </a:endParaRPr>
          </a:p>
          <a:p>
            <a:r>
              <a:rPr lang="fr-FR" sz="1000" dirty="0">
                <a:solidFill>
                  <a:schemeClr val="bg1">
                    <a:lumMod val="95000"/>
                  </a:schemeClr>
                </a:solidFill>
              </a:rPr>
              <a:t>Deux choix principaux:</a:t>
            </a:r>
          </a:p>
          <a:p>
            <a:endParaRPr lang="fr-FR" sz="1000" dirty="0">
              <a:solidFill>
                <a:schemeClr val="bg1">
                  <a:lumMod val="95000"/>
                </a:schemeClr>
              </a:solidFill>
            </a:endParaRPr>
          </a:p>
          <a:p>
            <a:pPr marL="171450" indent="-171450">
              <a:buFont typeface="Arial" panose="020B0604020202020204" pitchFamily="34" charset="0"/>
              <a:buChar char="•"/>
            </a:pPr>
            <a:r>
              <a:rPr lang="fr-FR" sz="1000" dirty="0">
                <a:solidFill>
                  <a:schemeClr val="bg1">
                    <a:lumMod val="95000"/>
                  </a:schemeClr>
                </a:solidFill>
              </a:rPr>
              <a:t>WAMP, XAMP, LAMP…</a:t>
            </a:r>
          </a:p>
          <a:p>
            <a:pPr marL="171450" indent="-171450">
              <a:buFont typeface="Arial" panose="020B0604020202020204" pitchFamily="34" charset="0"/>
              <a:buChar char="•"/>
            </a:pPr>
            <a:endParaRPr lang="fr-FR" sz="1000" dirty="0">
              <a:solidFill>
                <a:schemeClr val="bg1">
                  <a:lumMod val="95000"/>
                </a:schemeClr>
              </a:solidFill>
            </a:endParaRPr>
          </a:p>
          <a:p>
            <a:pPr marL="171450" indent="-171450">
              <a:buFont typeface="Arial" panose="020B0604020202020204" pitchFamily="34" charset="0"/>
              <a:buChar char="•"/>
            </a:pPr>
            <a:r>
              <a:rPr lang="fr-FR" sz="1000" dirty="0">
                <a:solidFill>
                  <a:schemeClr val="bg1">
                    <a:lumMod val="95000"/>
                  </a:schemeClr>
                </a:solidFill>
              </a:rPr>
              <a:t>Machine Virtuelle sur VMWare ou VirtualBox</a:t>
            </a:r>
            <a:br>
              <a:rPr lang="fr-FR" sz="1000" dirty="0">
                <a:solidFill>
                  <a:schemeClr val="bg1">
                    <a:lumMod val="95000"/>
                  </a:schemeClr>
                </a:solidFill>
              </a:rPr>
            </a:br>
            <a:r>
              <a:rPr lang="fr-FR" sz="1000" dirty="0">
                <a:solidFill>
                  <a:schemeClr val="bg1">
                    <a:lumMod val="95000"/>
                  </a:schemeClr>
                </a:solidFill>
              </a:rPr>
              <a:t>Récupérer une VM Debian10 préconfigurée</a:t>
            </a:r>
            <a:br>
              <a:rPr lang="fr-FR" sz="1000" dirty="0">
                <a:solidFill>
                  <a:schemeClr val="bg1">
                    <a:lumMod val="95000"/>
                  </a:schemeClr>
                </a:solidFill>
              </a:rPr>
            </a:br>
            <a:r>
              <a:rPr lang="fr-FR" sz="1000" dirty="0">
                <a:solidFill>
                  <a:srgbClr val="FFC000"/>
                </a:solidFill>
              </a:rPr>
              <a:t>ATTENTION </a:t>
            </a:r>
            <a:r>
              <a:rPr lang="fr-FR" sz="1000" dirty="0">
                <a:solidFill>
                  <a:schemeClr val="bg1">
                    <a:lumMod val="95000"/>
                  </a:schemeClr>
                </a:solidFill>
              </a:rPr>
              <a:t>cela demande un peu plus de compétence technique de type « </a:t>
            </a:r>
            <a:r>
              <a:rPr lang="fr-FR" sz="1000" dirty="0" err="1">
                <a:solidFill>
                  <a:schemeClr val="bg1">
                    <a:lumMod val="95000"/>
                  </a:schemeClr>
                </a:solidFill>
              </a:rPr>
              <a:t>AdminSys</a:t>
            </a:r>
            <a:r>
              <a:rPr lang="fr-FR" sz="1000" dirty="0">
                <a:solidFill>
                  <a:schemeClr val="bg1">
                    <a:lumMod val="95000"/>
                  </a:schemeClr>
                </a:solidFill>
              </a:rPr>
              <a:t> » mais cela est TRES </a:t>
            </a:r>
            <a:r>
              <a:rPr lang="fr-FR" sz="1000" dirty="0" err="1">
                <a:solidFill>
                  <a:schemeClr val="bg1">
                    <a:lumMod val="95000"/>
                  </a:schemeClr>
                </a:solidFill>
              </a:rPr>
              <a:t>formatteur</a:t>
            </a:r>
            <a:r>
              <a:rPr lang="fr-FR" sz="1000" dirty="0">
                <a:solidFill>
                  <a:schemeClr val="bg1">
                    <a:lumMod val="95000"/>
                  </a:schemeClr>
                </a:solidFill>
              </a:rPr>
              <a:t> et vous prédispose à la vraie vie en entreprise.</a:t>
            </a:r>
          </a:p>
          <a:p>
            <a:endParaRPr lang="fr-FR" sz="1000" dirty="0">
              <a:solidFill>
                <a:schemeClr val="bg1">
                  <a:lumMod val="95000"/>
                </a:schemeClr>
              </a:solidFill>
            </a:endParaRPr>
          </a:p>
          <a:p>
            <a:r>
              <a:rPr lang="fr-FR" sz="1000" dirty="0">
                <a:solidFill>
                  <a:srgbClr val="FF0000"/>
                </a:solidFill>
              </a:rPr>
              <a:t>Je vous déconseille </a:t>
            </a:r>
            <a:r>
              <a:rPr lang="fr-FR" sz="1000" dirty="0">
                <a:solidFill>
                  <a:schemeClr val="bg1">
                    <a:lumMod val="95000"/>
                  </a:schemeClr>
                </a:solidFill>
              </a:rPr>
              <a:t>d’utiliser un simple interpréteur PHP pour exécuter votre code car vous perdez toute la compréhension de la « mise en production » de votre PHP en prenant le risque que certains aspects « serveur » ne soit pas </a:t>
            </a:r>
            <a:r>
              <a:rPr lang="fr-FR" sz="1000">
                <a:solidFill>
                  <a:schemeClr val="bg1">
                    <a:lumMod val="95000"/>
                  </a:schemeClr>
                </a:solidFill>
              </a:rPr>
              <a:t>correctement émulés.</a:t>
            </a:r>
            <a:endParaRPr lang="fr-FR" sz="1000" dirty="0">
              <a:solidFill>
                <a:schemeClr val="bg1">
                  <a:lumMod val="95000"/>
                </a:schemeClr>
              </a:solidFill>
            </a:endParaRPr>
          </a:p>
          <a:p>
            <a:endParaRPr lang="fr-FR" sz="1000" dirty="0">
              <a:solidFill>
                <a:schemeClr val="bg1">
                  <a:lumMod val="95000"/>
                </a:schemeClr>
              </a:solidFill>
            </a:endParaRPr>
          </a:p>
        </p:txBody>
      </p:sp>
    </p:spTree>
    <p:extLst>
      <p:ext uri="{BB962C8B-B14F-4D97-AF65-F5344CB8AC3E}">
        <p14:creationId xmlns:p14="http://schemas.microsoft.com/office/powerpoint/2010/main" val="3406460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Le </a:t>
            </a:r>
            <a:r>
              <a:rPr lang="fr-FR" sz="1600" b="1" dirty="0" err="1">
                <a:solidFill>
                  <a:srgbClr val="00A9E0"/>
                </a:solidFill>
                <a:latin typeface="Century Gothic" panose="020B0502020202020204" pitchFamily="34" charset="0"/>
              </a:rPr>
              <a:t>SetUp</a:t>
            </a:r>
            <a:r>
              <a:rPr lang="fr-FR" sz="1600" b="1" dirty="0">
                <a:solidFill>
                  <a:srgbClr val="00A9E0"/>
                </a:solidFill>
                <a:latin typeface="Century Gothic" panose="020B0502020202020204" pitchFamily="34" charset="0"/>
              </a:rPr>
              <a:t> « Pro »</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3416320"/>
          </a:xfrm>
          <a:prstGeom prst="rect">
            <a:avLst/>
          </a:prstGeom>
          <a:noFill/>
        </p:spPr>
        <p:txBody>
          <a:bodyPr wrap="square" rtlCol="0">
            <a:spAutoFit/>
          </a:bodyPr>
          <a:lstStyle/>
          <a:p>
            <a:r>
              <a:rPr lang="fr-FR" sz="1600" b="1" dirty="0">
                <a:solidFill>
                  <a:schemeClr val="bg1">
                    <a:lumMod val="95000"/>
                  </a:schemeClr>
                </a:solidFill>
              </a:rPr>
              <a:t>Client HTTP</a:t>
            </a:r>
            <a:endParaRPr lang="fr-FR" sz="1000" b="1" dirty="0">
              <a:solidFill>
                <a:schemeClr val="bg1">
                  <a:lumMod val="95000"/>
                </a:schemeClr>
              </a:solidFill>
            </a:endParaRPr>
          </a:p>
          <a:p>
            <a:endParaRPr lang="fr-FR" sz="1000" dirty="0">
              <a:solidFill>
                <a:schemeClr val="bg1">
                  <a:lumMod val="95000"/>
                </a:schemeClr>
              </a:solidFill>
            </a:endParaRPr>
          </a:p>
          <a:p>
            <a:r>
              <a:rPr lang="fr-FR" sz="1000" dirty="0">
                <a:solidFill>
                  <a:schemeClr val="bg1">
                    <a:lumMod val="95000"/>
                  </a:schemeClr>
                </a:solidFill>
              </a:rPr>
              <a:t>Pour tester votre code PHP vous aurez besoin de faire des requêtes.</a:t>
            </a:r>
          </a:p>
          <a:p>
            <a:r>
              <a:rPr lang="fr-FR" sz="1000" dirty="0">
                <a:solidFill>
                  <a:schemeClr val="bg1">
                    <a:lumMod val="95000"/>
                  </a:schemeClr>
                </a:solidFill>
              </a:rPr>
              <a:t>La majeure partie du temps le navigateur est suffisant…</a:t>
            </a:r>
          </a:p>
          <a:p>
            <a:r>
              <a:rPr lang="fr-FR" sz="1000" dirty="0">
                <a:solidFill>
                  <a:schemeClr val="bg1">
                    <a:lumMod val="95000"/>
                  </a:schemeClr>
                </a:solidFill>
              </a:rPr>
              <a:t>Sauf quand vous faites du POST ou que vous exploitez les HEADERS.</a:t>
            </a:r>
          </a:p>
          <a:p>
            <a:endParaRPr lang="fr-FR" sz="1000" dirty="0">
              <a:solidFill>
                <a:schemeClr val="bg1">
                  <a:lumMod val="95000"/>
                </a:schemeClr>
              </a:solidFill>
            </a:endParaRPr>
          </a:p>
          <a:p>
            <a:r>
              <a:rPr lang="fr-FR" sz="1000" dirty="0">
                <a:solidFill>
                  <a:schemeClr val="bg1">
                    <a:lumMod val="95000"/>
                  </a:schemeClr>
                </a:solidFill>
              </a:rPr>
              <a:t>A ce moment, un client HTTP est important. Le plus reconnu en ce moment est </a:t>
            </a:r>
            <a:r>
              <a:rPr lang="fr-FR" sz="1000" b="1" dirty="0">
                <a:solidFill>
                  <a:schemeClr val="bg1">
                    <a:lumMod val="95000"/>
                  </a:schemeClr>
                </a:solidFill>
              </a:rPr>
              <a:t>Postman.</a:t>
            </a:r>
          </a:p>
          <a:p>
            <a:r>
              <a:rPr lang="fr-FR" sz="1000" dirty="0">
                <a:solidFill>
                  <a:schemeClr val="bg1">
                    <a:lumMod val="95000"/>
                  </a:schemeClr>
                </a:solidFill>
              </a:rPr>
              <a:t>Mais certains « puristes » préfèrent faire du CURL en ligne de commande… Ça reset périlleux dans certains cas.</a:t>
            </a:r>
          </a:p>
          <a:p>
            <a:pPr marL="171450" indent="-171450">
              <a:buFont typeface="Arial" panose="020B0604020202020204" pitchFamily="34" charset="0"/>
              <a:buChar char="•"/>
            </a:pPr>
            <a:endParaRPr lang="fr-FR" sz="1000" dirty="0">
              <a:solidFill>
                <a:schemeClr val="bg1">
                  <a:lumMod val="95000"/>
                </a:schemeClr>
              </a:solidFill>
            </a:endParaRPr>
          </a:p>
          <a:p>
            <a:r>
              <a:rPr lang="fr-FR" sz="1000" dirty="0">
                <a:solidFill>
                  <a:srgbClr val="00B050"/>
                </a:solidFill>
              </a:rPr>
              <a:t>Je vous conseille</a:t>
            </a:r>
            <a:r>
              <a:rPr lang="fr-FR" sz="1000" dirty="0">
                <a:solidFill>
                  <a:schemeClr val="bg1">
                    <a:lumMod val="95000"/>
                  </a:schemeClr>
                </a:solidFill>
              </a:rPr>
              <a:t>:</a:t>
            </a:r>
          </a:p>
          <a:p>
            <a:pPr marL="171450" indent="-171450">
              <a:buFont typeface="Arial" panose="020B0604020202020204" pitchFamily="34" charset="0"/>
              <a:buChar char="•"/>
            </a:pPr>
            <a:r>
              <a:rPr lang="fr-FR" sz="1000" dirty="0">
                <a:solidFill>
                  <a:schemeClr val="bg1">
                    <a:lumMod val="95000"/>
                  </a:schemeClr>
                </a:solidFill>
              </a:rPr>
              <a:t>Postman</a:t>
            </a:r>
          </a:p>
          <a:p>
            <a:pPr marL="171450" indent="-171450">
              <a:buFont typeface="Arial" panose="020B0604020202020204" pitchFamily="34" charset="0"/>
              <a:buChar char="•"/>
            </a:pPr>
            <a:r>
              <a:rPr lang="fr-FR" sz="1000" dirty="0">
                <a:solidFill>
                  <a:schemeClr val="bg1">
                    <a:lumMod val="95000"/>
                  </a:schemeClr>
                </a:solidFill>
              </a:rPr>
              <a:t>Le navigateur pour les requêtes GET « simple »</a:t>
            </a:r>
          </a:p>
          <a:p>
            <a:endParaRPr lang="fr-FR" sz="1000" dirty="0">
              <a:solidFill>
                <a:schemeClr val="bg1">
                  <a:lumMod val="95000"/>
                </a:schemeClr>
              </a:solidFill>
            </a:endParaRPr>
          </a:p>
          <a:p>
            <a:r>
              <a:rPr lang="fr-FR" sz="1000" dirty="0">
                <a:solidFill>
                  <a:srgbClr val="FF0000"/>
                </a:solidFill>
              </a:rPr>
              <a:t>Je vous déconseille</a:t>
            </a:r>
            <a:r>
              <a:rPr lang="fr-FR" sz="1000" dirty="0">
                <a:solidFill>
                  <a:schemeClr val="bg1">
                    <a:lumMod val="95000"/>
                  </a:schemeClr>
                </a:solidFill>
              </a:rPr>
              <a:t>:</a:t>
            </a:r>
          </a:p>
          <a:p>
            <a:pPr marL="171450" indent="-171450">
              <a:buFont typeface="Arial" panose="020B0604020202020204" pitchFamily="34" charset="0"/>
              <a:buChar char="•"/>
            </a:pPr>
            <a:r>
              <a:rPr lang="fr-FR" sz="1000" dirty="0">
                <a:solidFill>
                  <a:schemeClr val="bg1">
                    <a:lumMod val="95000"/>
                  </a:schemeClr>
                </a:solidFill>
              </a:rPr>
              <a:t>La page html ou le code client codée par vos soins…</a:t>
            </a:r>
          </a:p>
          <a:p>
            <a:pPr marL="171450" indent="-171450">
              <a:buFont typeface="Arial" panose="020B0604020202020204" pitchFamily="34" charset="0"/>
              <a:buChar char="•"/>
            </a:pPr>
            <a:r>
              <a:rPr lang="fr-FR" sz="1000" dirty="0">
                <a:solidFill>
                  <a:schemeClr val="bg1">
                    <a:lumMod val="95000"/>
                  </a:schemeClr>
                </a:solidFill>
              </a:rPr>
              <a:t>L’exécution intégrée dans l’IDE</a:t>
            </a:r>
          </a:p>
          <a:p>
            <a:endParaRPr lang="fr-FR" sz="1000" dirty="0">
              <a:solidFill>
                <a:schemeClr val="bg1">
                  <a:lumMod val="95000"/>
                </a:schemeClr>
              </a:solidFill>
            </a:endParaRPr>
          </a:p>
        </p:txBody>
      </p:sp>
      <p:sp>
        <p:nvSpPr>
          <p:cNvPr id="3" name="ZoneTexte 2">
            <a:extLst>
              <a:ext uri="{FF2B5EF4-FFF2-40B4-BE49-F238E27FC236}">
                <a16:creationId xmlns:a16="http://schemas.microsoft.com/office/drawing/2014/main" id="{C25417BA-D461-34EA-F5A2-AAD3DCD96D15}"/>
              </a:ext>
            </a:extLst>
          </p:cNvPr>
          <p:cNvSpPr txBox="1"/>
          <p:nvPr/>
        </p:nvSpPr>
        <p:spPr>
          <a:xfrm>
            <a:off x="4652290" y="626512"/>
            <a:ext cx="4299396" cy="4339650"/>
          </a:xfrm>
          <a:prstGeom prst="rect">
            <a:avLst/>
          </a:prstGeom>
          <a:noFill/>
        </p:spPr>
        <p:txBody>
          <a:bodyPr wrap="square" rtlCol="0">
            <a:spAutoFit/>
          </a:bodyPr>
          <a:lstStyle/>
          <a:p>
            <a:r>
              <a:rPr lang="fr-FR" sz="1600" b="1" dirty="0">
                <a:solidFill>
                  <a:schemeClr val="bg1">
                    <a:lumMod val="95000"/>
                  </a:schemeClr>
                </a:solidFill>
              </a:rPr>
              <a:t>Gestionnaire de Package</a:t>
            </a:r>
          </a:p>
          <a:p>
            <a:endParaRPr lang="fr-FR" sz="1000" dirty="0">
              <a:solidFill>
                <a:schemeClr val="bg1">
                  <a:lumMod val="95000"/>
                </a:schemeClr>
              </a:solidFill>
            </a:endParaRPr>
          </a:p>
          <a:p>
            <a:r>
              <a:rPr lang="fr-FR" sz="1000" dirty="0">
                <a:solidFill>
                  <a:schemeClr val="bg1">
                    <a:lumMod val="95000"/>
                  </a:schemeClr>
                </a:solidFill>
              </a:rPr>
              <a:t>Un bon développeur sait utiliser </a:t>
            </a:r>
            <a:r>
              <a:rPr lang="fr-FR" sz="1000" u="sng" dirty="0">
                <a:solidFill>
                  <a:schemeClr val="bg1">
                    <a:lumMod val="95000"/>
                  </a:schemeClr>
                </a:solidFill>
              </a:rPr>
              <a:t>avec sens critique </a:t>
            </a:r>
            <a:r>
              <a:rPr lang="fr-FR" sz="1000" dirty="0">
                <a:solidFill>
                  <a:schemeClr val="bg1">
                    <a:lumMod val="95000"/>
                  </a:schemeClr>
                </a:solidFill>
              </a:rPr>
              <a:t>le code des autres.</a:t>
            </a:r>
          </a:p>
          <a:p>
            <a:r>
              <a:rPr lang="fr-FR" sz="1000" dirty="0">
                <a:solidFill>
                  <a:schemeClr val="bg1">
                    <a:lumMod val="95000"/>
                  </a:schemeClr>
                </a:solidFill>
              </a:rPr>
              <a:t>Le PHP (comme tous les langages modernes) proposent un gestionnaire de package </a:t>
            </a:r>
            <a:r>
              <a:rPr lang="fr-FR" sz="1000" b="1" dirty="0">
                <a:solidFill>
                  <a:schemeClr val="bg1">
                    <a:lumMod val="95000"/>
                  </a:schemeClr>
                </a:solidFill>
              </a:rPr>
              <a:t>Composer</a:t>
            </a:r>
          </a:p>
          <a:p>
            <a:endParaRPr lang="fr-FR" sz="1000" dirty="0">
              <a:solidFill>
                <a:schemeClr val="bg1">
                  <a:lumMod val="95000"/>
                </a:schemeClr>
              </a:solidFill>
            </a:endParaRPr>
          </a:p>
          <a:p>
            <a:r>
              <a:rPr lang="fr-FR" sz="1000" dirty="0">
                <a:solidFill>
                  <a:schemeClr val="bg1">
                    <a:lumMod val="95000"/>
                  </a:schemeClr>
                </a:solidFill>
              </a:rPr>
              <a:t>Je vous laisse découvrir cet outil puissant et unanimement utilisé par les </a:t>
            </a:r>
            <a:r>
              <a:rPr lang="fr-FR" sz="1000" dirty="0" err="1">
                <a:solidFill>
                  <a:schemeClr val="bg1">
                    <a:lumMod val="95000"/>
                  </a:schemeClr>
                </a:solidFill>
              </a:rPr>
              <a:t>dévéloppeurs</a:t>
            </a:r>
            <a:r>
              <a:rPr lang="fr-FR" sz="1000" dirty="0">
                <a:solidFill>
                  <a:schemeClr val="bg1">
                    <a:lumMod val="95000"/>
                  </a:schemeClr>
                </a:solidFill>
              </a:rPr>
              <a:t> PHP.</a:t>
            </a:r>
          </a:p>
          <a:p>
            <a:endParaRPr lang="fr-FR" sz="1000" dirty="0">
              <a:solidFill>
                <a:schemeClr val="bg1">
                  <a:lumMod val="95000"/>
                </a:schemeClr>
              </a:solidFill>
            </a:endParaRPr>
          </a:p>
          <a:p>
            <a:r>
              <a:rPr lang="fr-FR" sz="1000" dirty="0">
                <a:solidFill>
                  <a:srgbClr val="00B050"/>
                </a:solidFill>
              </a:rPr>
              <a:t>Je vous conseille </a:t>
            </a:r>
            <a:r>
              <a:rPr lang="fr-FR" sz="1000" dirty="0">
                <a:solidFill>
                  <a:schemeClr val="bg1"/>
                </a:solidFill>
              </a:rPr>
              <a:t>d’utiliser les packages le plus populaires qui jouissent d’une qualité élevée en raison du nombre de contributions des autres développeurs (ex: </a:t>
            </a:r>
            <a:r>
              <a:rPr lang="fr-FR" sz="1000" dirty="0" err="1">
                <a:solidFill>
                  <a:schemeClr val="bg1"/>
                </a:solidFill>
              </a:rPr>
              <a:t>ralouphie</a:t>
            </a:r>
            <a:r>
              <a:rPr lang="fr-FR" sz="1000" dirty="0">
                <a:solidFill>
                  <a:schemeClr val="bg1"/>
                </a:solidFill>
              </a:rPr>
              <a:t> pour les headers en </a:t>
            </a:r>
            <a:r>
              <a:rPr lang="fr-FR" sz="1000" dirty="0" err="1">
                <a:solidFill>
                  <a:schemeClr val="bg1"/>
                </a:solidFill>
              </a:rPr>
              <a:t>php</a:t>
            </a:r>
            <a:r>
              <a:rPr lang="fr-FR" sz="1000" dirty="0">
                <a:solidFill>
                  <a:schemeClr val="bg1"/>
                </a:solidFill>
              </a:rPr>
              <a:t>)</a:t>
            </a:r>
          </a:p>
          <a:p>
            <a:endParaRPr lang="fr-FR" sz="1000" dirty="0">
              <a:solidFill>
                <a:schemeClr val="bg1"/>
              </a:solidFill>
            </a:endParaRPr>
          </a:p>
          <a:p>
            <a:endParaRPr lang="fr-FR" sz="1000" dirty="0">
              <a:solidFill>
                <a:schemeClr val="bg1"/>
              </a:solidFill>
            </a:endParaRPr>
          </a:p>
          <a:p>
            <a:endParaRPr lang="fr-FR" sz="1000" dirty="0">
              <a:solidFill>
                <a:schemeClr val="bg1"/>
              </a:solidFill>
            </a:endParaRPr>
          </a:p>
          <a:p>
            <a:endParaRPr lang="fr-FR" sz="1000" dirty="0">
              <a:solidFill>
                <a:schemeClr val="bg1"/>
              </a:solidFill>
            </a:endParaRPr>
          </a:p>
          <a:p>
            <a:endParaRPr lang="fr-FR" sz="1000" dirty="0">
              <a:solidFill>
                <a:schemeClr val="bg1"/>
              </a:solidFill>
            </a:endParaRPr>
          </a:p>
          <a:p>
            <a:endParaRPr lang="fr-FR" sz="1000" dirty="0">
              <a:solidFill>
                <a:schemeClr val="bg1"/>
              </a:solidFill>
            </a:endParaRPr>
          </a:p>
          <a:p>
            <a:endParaRPr lang="fr-FR" sz="1000" dirty="0">
              <a:solidFill>
                <a:schemeClr val="bg1"/>
              </a:solidFill>
            </a:endParaRPr>
          </a:p>
          <a:p>
            <a:endParaRPr lang="fr-FR" sz="1000" dirty="0">
              <a:solidFill>
                <a:schemeClr val="bg1"/>
              </a:solidFill>
            </a:endParaRPr>
          </a:p>
          <a:p>
            <a:endParaRPr lang="fr-FR" sz="1000" dirty="0">
              <a:solidFill>
                <a:schemeClr val="bg1"/>
              </a:solidFill>
            </a:endParaRPr>
          </a:p>
          <a:p>
            <a:endParaRPr lang="fr-FR" sz="1000" dirty="0">
              <a:solidFill>
                <a:srgbClr val="FF0000"/>
              </a:solidFill>
            </a:endParaRPr>
          </a:p>
          <a:p>
            <a:r>
              <a:rPr lang="fr-FR" sz="1000" dirty="0">
                <a:solidFill>
                  <a:srgbClr val="FF0000"/>
                </a:solidFill>
              </a:rPr>
              <a:t>Je vous déconseille </a:t>
            </a:r>
            <a:r>
              <a:rPr lang="fr-FR" sz="1000" dirty="0">
                <a:solidFill>
                  <a:schemeClr val="bg1">
                    <a:lumMod val="95000"/>
                  </a:schemeClr>
                </a:solidFill>
              </a:rPr>
              <a:t>d’utiliser des packages dont vous ne maitrisez pas la pérennité et le support.</a:t>
            </a:r>
          </a:p>
          <a:p>
            <a:endParaRPr lang="fr-FR" sz="1000" dirty="0">
              <a:solidFill>
                <a:schemeClr val="bg1">
                  <a:lumMod val="95000"/>
                </a:schemeClr>
              </a:solidFill>
            </a:endParaRPr>
          </a:p>
        </p:txBody>
      </p:sp>
      <p:pic>
        <p:nvPicPr>
          <p:cNvPr id="6" name="Image 5">
            <a:extLst>
              <a:ext uri="{FF2B5EF4-FFF2-40B4-BE49-F238E27FC236}">
                <a16:creationId xmlns:a16="http://schemas.microsoft.com/office/drawing/2014/main" id="{1A470D46-F311-0297-596D-C2E5D60C0F90}"/>
              </a:ext>
            </a:extLst>
          </p:cNvPr>
          <p:cNvPicPr>
            <a:picLocks noChangeAspect="1"/>
          </p:cNvPicPr>
          <p:nvPr/>
        </p:nvPicPr>
        <p:blipFill>
          <a:blip r:embed="rId3"/>
          <a:stretch>
            <a:fillRect/>
          </a:stretch>
        </p:blipFill>
        <p:spPr>
          <a:xfrm>
            <a:off x="4717603" y="3020786"/>
            <a:ext cx="4048127" cy="1175934"/>
          </a:xfrm>
          <a:prstGeom prst="rect">
            <a:avLst/>
          </a:prstGeom>
        </p:spPr>
      </p:pic>
      <p:cxnSp>
        <p:nvCxnSpPr>
          <p:cNvPr id="8" name="Connecteur droit 7">
            <a:extLst>
              <a:ext uri="{FF2B5EF4-FFF2-40B4-BE49-F238E27FC236}">
                <a16:creationId xmlns:a16="http://schemas.microsoft.com/office/drawing/2014/main" id="{46D5CDE7-31DC-497D-9983-CEE13B51BE98}"/>
              </a:ext>
            </a:extLst>
          </p:cNvPr>
          <p:cNvCxnSpPr/>
          <p:nvPr/>
        </p:nvCxnSpPr>
        <p:spPr>
          <a:xfrm>
            <a:off x="7952014" y="3858986"/>
            <a:ext cx="283029"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57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Plan du Cours</a:t>
            </a:r>
            <a:endParaRPr lang="fr-FR" sz="1600" dirty="0">
              <a:solidFill>
                <a:srgbClr val="00A9E0"/>
              </a:solidFill>
              <a:latin typeface="Century Gothic" panose="020B0502020202020204" pitchFamily="34" charset="0"/>
            </a:endParaRPr>
          </a:p>
        </p:txBody>
      </p:sp>
      <p:cxnSp>
        <p:nvCxnSpPr>
          <p:cNvPr id="32" name="Connecteur droit 31">
            <a:extLst>
              <a:ext uri="{FF2B5EF4-FFF2-40B4-BE49-F238E27FC236}">
                <a16:creationId xmlns:a16="http://schemas.microsoft.com/office/drawing/2014/main" id="{8D3B7C02-0772-9F99-2005-9C515BC1D931}"/>
              </a:ext>
            </a:extLst>
          </p:cNvPr>
          <p:cNvCxnSpPr/>
          <p:nvPr/>
        </p:nvCxnSpPr>
        <p:spPr>
          <a:xfrm>
            <a:off x="152400" y="1539659"/>
            <a:ext cx="4508500" cy="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BA7E3641-28F9-86EC-6150-9634CA0E0C3C}"/>
              </a:ext>
            </a:extLst>
          </p:cNvPr>
          <p:cNvSpPr txBox="1"/>
          <p:nvPr/>
        </p:nvSpPr>
        <p:spPr>
          <a:xfrm>
            <a:off x="107503" y="1754402"/>
            <a:ext cx="5074097" cy="2246769"/>
          </a:xfrm>
          <a:prstGeom prst="rect">
            <a:avLst/>
          </a:prstGeom>
          <a:noFill/>
        </p:spPr>
        <p:txBody>
          <a:bodyPr wrap="square" rtlCol="0">
            <a:spAutoFit/>
          </a:bodyPr>
          <a:lstStyle/>
          <a:p>
            <a:r>
              <a:rPr lang="fr-FR" sz="1400" i="1" dirty="0">
                <a:solidFill>
                  <a:schemeClr val="bg1">
                    <a:alpha val="25000"/>
                  </a:schemeClr>
                </a:solidFill>
              </a:rPr>
              <a:t>8h30	15’	Faisons connaissance</a:t>
            </a:r>
          </a:p>
          <a:p>
            <a:r>
              <a:rPr lang="fr-FR" sz="1400" dirty="0">
                <a:solidFill>
                  <a:schemeClr val="bg1"/>
                </a:solidFill>
              </a:rPr>
              <a:t>9h00	30’	Le </a:t>
            </a:r>
            <a:r>
              <a:rPr lang="fr-FR" sz="1400" dirty="0" err="1">
                <a:solidFill>
                  <a:schemeClr val="bg1"/>
                </a:solidFill>
              </a:rPr>
              <a:t>SetUp</a:t>
            </a:r>
            <a:endParaRPr lang="fr-FR" sz="1400" dirty="0">
              <a:solidFill>
                <a:schemeClr val="bg1"/>
              </a:solidFill>
            </a:endParaRPr>
          </a:p>
          <a:p>
            <a:r>
              <a:rPr lang="fr-FR" sz="1400" dirty="0">
                <a:solidFill>
                  <a:schemeClr val="bg1"/>
                </a:solidFill>
              </a:rPr>
              <a:t>9h30	45’	Quel langage</a:t>
            </a:r>
          </a:p>
          <a:p>
            <a:endParaRPr lang="fr-FR" sz="1400" dirty="0">
              <a:solidFill>
                <a:schemeClr val="bg1"/>
              </a:solidFill>
            </a:endParaRPr>
          </a:p>
          <a:p>
            <a:r>
              <a:rPr lang="fr-FR" sz="1400" i="1" dirty="0">
                <a:solidFill>
                  <a:schemeClr val="bg1">
                    <a:alpha val="25000"/>
                  </a:schemeClr>
                </a:solidFill>
              </a:rPr>
              <a:t>10h15	15’	Pause</a:t>
            </a:r>
          </a:p>
          <a:p>
            <a:endParaRPr lang="fr-FR" sz="1400" i="1" dirty="0">
              <a:solidFill>
                <a:schemeClr val="bg1">
                  <a:alpha val="25000"/>
                </a:schemeClr>
              </a:solidFill>
            </a:endParaRPr>
          </a:p>
          <a:p>
            <a:r>
              <a:rPr lang="fr-FR" sz="1400" dirty="0">
                <a:solidFill>
                  <a:schemeClr val="bg1"/>
                </a:solidFill>
              </a:rPr>
              <a:t>10h30	60’	L’exécution du PHP</a:t>
            </a:r>
          </a:p>
          <a:p>
            <a:r>
              <a:rPr lang="fr-FR" sz="1400" dirty="0">
                <a:solidFill>
                  <a:schemeClr val="bg1"/>
                </a:solidFill>
              </a:rPr>
              <a:t>11h30	60’	« Hello World »</a:t>
            </a:r>
          </a:p>
          <a:p>
            <a:endParaRPr lang="fr-FR" sz="1400" dirty="0">
              <a:solidFill>
                <a:schemeClr val="bg1"/>
              </a:solidFill>
            </a:endParaRPr>
          </a:p>
          <a:p>
            <a:r>
              <a:rPr lang="fr-FR" sz="1400" i="1" dirty="0">
                <a:solidFill>
                  <a:schemeClr val="bg1">
                    <a:alpha val="25000"/>
                  </a:schemeClr>
                </a:solidFill>
              </a:rPr>
              <a:t>12h30	Fin du cours</a:t>
            </a:r>
          </a:p>
        </p:txBody>
      </p:sp>
      <p:sp>
        <p:nvSpPr>
          <p:cNvPr id="4" name="ZoneTexte 3">
            <a:extLst>
              <a:ext uri="{FF2B5EF4-FFF2-40B4-BE49-F238E27FC236}">
                <a16:creationId xmlns:a16="http://schemas.microsoft.com/office/drawing/2014/main" id="{C849CB56-8594-5C22-E78B-8E5927021998}"/>
              </a:ext>
            </a:extLst>
          </p:cNvPr>
          <p:cNvSpPr txBox="1"/>
          <p:nvPr/>
        </p:nvSpPr>
        <p:spPr>
          <a:xfrm>
            <a:off x="2019300" y="626512"/>
            <a:ext cx="2641600" cy="307777"/>
          </a:xfrm>
          <a:prstGeom prst="rect">
            <a:avLst/>
          </a:prstGeom>
          <a:noFill/>
        </p:spPr>
        <p:txBody>
          <a:bodyPr wrap="square" rtlCol="0">
            <a:spAutoFit/>
          </a:bodyPr>
          <a:lstStyle/>
          <a:p>
            <a:r>
              <a:rPr lang="fr-FR" sz="1400" dirty="0">
                <a:solidFill>
                  <a:schemeClr val="bg1"/>
                </a:solidFill>
              </a:rPr>
              <a:t>Les bases PHP</a:t>
            </a:r>
          </a:p>
        </p:txBody>
      </p:sp>
      <p:sp>
        <p:nvSpPr>
          <p:cNvPr id="5" name="ZoneTexte 4">
            <a:extLst>
              <a:ext uri="{FF2B5EF4-FFF2-40B4-BE49-F238E27FC236}">
                <a16:creationId xmlns:a16="http://schemas.microsoft.com/office/drawing/2014/main" id="{0A959613-C832-62BA-EB8A-8F80DA9AC53B}"/>
              </a:ext>
            </a:extLst>
          </p:cNvPr>
          <p:cNvSpPr txBox="1"/>
          <p:nvPr/>
        </p:nvSpPr>
        <p:spPr>
          <a:xfrm>
            <a:off x="5054600" y="653606"/>
            <a:ext cx="3492500" cy="553998"/>
          </a:xfrm>
          <a:prstGeom prst="rect">
            <a:avLst/>
          </a:prstGeom>
          <a:noFill/>
        </p:spPr>
        <p:txBody>
          <a:bodyPr wrap="square" rtlCol="0">
            <a:spAutoFit/>
          </a:bodyPr>
          <a:lstStyle/>
          <a:p>
            <a:pPr marL="171450" indent="-171450">
              <a:buFont typeface="Arial" panose="020B0604020202020204" pitchFamily="34" charset="0"/>
              <a:buChar char="•"/>
            </a:pPr>
            <a:r>
              <a:rPr lang="fr-FR" sz="1000" dirty="0">
                <a:solidFill>
                  <a:schemeClr val="bg1"/>
                </a:solidFill>
              </a:rPr>
              <a:t>Quel type de langage ?</a:t>
            </a:r>
          </a:p>
          <a:p>
            <a:pPr marL="171450" indent="-171450">
              <a:buFont typeface="Arial" panose="020B0604020202020204" pitchFamily="34" charset="0"/>
              <a:buChar char="•"/>
            </a:pPr>
            <a:r>
              <a:rPr lang="fr-FR" sz="1000" dirty="0">
                <a:solidFill>
                  <a:schemeClr val="bg1"/>
                </a:solidFill>
              </a:rPr>
              <a:t>Le </a:t>
            </a:r>
            <a:r>
              <a:rPr lang="fr-FR" sz="1000" dirty="0" err="1">
                <a:solidFill>
                  <a:schemeClr val="bg1"/>
                </a:solidFill>
              </a:rPr>
              <a:t>SetUp</a:t>
            </a:r>
            <a:r>
              <a:rPr lang="fr-FR" sz="1000" dirty="0">
                <a:solidFill>
                  <a:schemeClr val="bg1"/>
                </a:solidFill>
              </a:rPr>
              <a:t> et le fameux « Hello World »</a:t>
            </a:r>
          </a:p>
          <a:p>
            <a:pPr marL="171450" indent="-171450">
              <a:buFont typeface="Arial" panose="020B0604020202020204" pitchFamily="34" charset="0"/>
              <a:buChar char="•"/>
            </a:pPr>
            <a:r>
              <a:rPr lang="fr-FR" sz="1000" dirty="0" err="1">
                <a:solidFill>
                  <a:schemeClr val="bg1"/>
                </a:solidFill>
              </a:rPr>
              <a:t>postman</a:t>
            </a:r>
            <a:r>
              <a:rPr lang="fr-FR" sz="1000" dirty="0">
                <a:solidFill>
                  <a:schemeClr val="bg1"/>
                </a:solidFill>
              </a:rPr>
              <a:t>, </a:t>
            </a:r>
            <a:r>
              <a:rPr lang="fr-FR" sz="1000" dirty="0" err="1">
                <a:solidFill>
                  <a:schemeClr val="bg1"/>
                </a:solidFill>
              </a:rPr>
              <a:t>autoloader</a:t>
            </a:r>
            <a:r>
              <a:rPr lang="fr-FR" sz="1000" dirty="0">
                <a:solidFill>
                  <a:schemeClr val="bg1"/>
                </a:solidFill>
              </a:rPr>
              <a:t>, composer et autres</a:t>
            </a:r>
          </a:p>
        </p:txBody>
      </p:sp>
      <p:sp>
        <p:nvSpPr>
          <p:cNvPr id="7" name="Rectangle 6">
            <a:extLst>
              <a:ext uri="{FF2B5EF4-FFF2-40B4-BE49-F238E27FC236}">
                <a16:creationId xmlns:a16="http://schemas.microsoft.com/office/drawing/2014/main" id="{1C797CCC-0A5A-DDDA-4DEE-366D2BA93EDD}"/>
              </a:ext>
            </a:extLst>
          </p:cNvPr>
          <p:cNvSpPr/>
          <p:nvPr/>
        </p:nvSpPr>
        <p:spPr>
          <a:xfrm>
            <a:off x="190894" y="653606"/>
            <a:ext cx="703385" cy="243920"/>
          </a:xfrm>
          <a:prstGeom prst="rect">
            <a:avLst/>
          </a:prstGeom>
          <a:solidFill>
            <a:srgbClr val="92D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05/10</a:t>
            </a:r>
          </a:p>
        </p:txBody>
      </p:sp>
      <mc:AlternateContent xmlns:mc="http://schemas.openxmlformats.org/markup-compatibility/2006">
        <mc:Choice xmlns:psez="http://schemas.microsoft.com/office/powerpoint/2016/sectionzoom" Requires="psez">
          <p:graphicFrame>
            <p:nvGraphicFramePr>
              <p:cNvPr id="6" name="Zoom de section 5">
                <a:extLst>
                  <a:ext uri="{FF2B5EF4-FFF2-40B4-BE49-F238E27FC236}">
                    <a16:creationId xmlns:a16="http://schemas.microsoft.com/office/drawing/2014/main" id="{57AEF17C-E42F-2A87-58D3-FEFF0530C0BD}"/>
                  </a:ext>
                </a:extLst>
              </p:cNvPr>
              <p:cNvGraphicFramePr>
                <a:graphicFrameLocks noChangeAspect="1"/>
              </p:cNvGraphicFramePr>
              <p:nvPr>
                <p:extLst>
                  <p:ext uri="{D42A27DB-BD31-4B8C-83A1-F6EECF244321}">
                    <p14:modId xmlns:p14="http://schemas.microsoft.com/office/powerpoint/2010/main" val="756359718"/>
                  </p:ext>
                </p:extLst>
              </p:nvPr>
            </p:nvGraphicFramePr>
            <p:xfrm>
              <a:off x="5169195" y="1899357"/>
              <a:ext cx="1802219" cy="1013748"/>
            </p:xfrm>
            <a:graphic>
              <a:graphicData uri="http://schemas.microsoft.com/office/powerpoint/2016/sectionzoom">
                <psez:sectionZm>
                  <psez:sectionZmObj sectionId="{E6B38BD1-C286-4FD1-B087-E6B33AF579E1}">
                    <psez:zmPr id="{010C7D9D-CFB0-4A66-B5A3-0069A1525C63}" transitionDur="1000">
                      <p166:blipFill xmlns:p166="http://schemas.microsoft.com/office/powerpoint/2016/6/main">
                        <a:blip r:embed="rId3"/>
                        <a:stretch>
                          <a:fillRect/>
                        </a:stretch>
                      </p166:blipFill>
                      <p166:spPr xmlns:p166="http://schemas.microsoft.com/office/powerpoint/2016/6/main">
                        <a:xfrm>
                          <a:off x="0" y="0"/>
                          <a:ext cx="1802219" cy="1013748"/>
                        </a:xfrm>
                        <a:prstGeom prst="rect">
                          <a:avLst/>
                        </a:prstGeom>
                        <a:ln w="3175">
                          <a:solidFill>
                            <a:prstClr val="ltGray"/>
                          </a:solidFill>
                        </a:ln>
                      </p166:spPr>
                    </psez:zmPr>
                  </psez:sectionZmObj>
                </psez:sectionZm>
              </a:graphicData>
            </a:graphic>
          </p:graphicFrame>
        </mc:Choice>
        <mc:Fallback>
          <p:pic>
            <p:nvPicPr>
              <p:cNvPr id="6" name="Zoom de section 5">
                <a:hlinkClick r:id="rId4" action="ppaction://hlinksldjump"/>
                <a:extLst>
                  <a:ext uri="{FF2B5EF4-FFF2-40B4-BE49-F238E27FC236}">
                    <a16:creationId xmlns:a16="http://schemas.microsoft.com/office/drawing/2014/main" id="{57AEF17C-E42F-2A87-58D3-FEFF0530C0BD}"/>
                  </a:ext>
                </a:extLst>
              </p:cNvPr>
              <p:cNvPicPr>
                <a:picLocks noGrp="1" noRot="1" noChangeAspect="1" noMove="1" noResize="1" noEditPoints="1" noAdjustHandles="1" noChangeArrowheads="1" noChangeShapeType="1"/>
              </p:cNvPicPr>
              <p:nvPr/>
            </p:nvPicPr>
            <p:blipFill>
              <a:blip r:embed="rId3"/>
              <a:stretch>
                <a:fillRect/>
              </a:stretch>
            </p:blipFill>
            <p:spPr>
              <a:xfrm>
                <a:off x="5169195" y="1899357"/>
                <a:ext cx="1802219" cy="1013748"/>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9" name="Zoom de section 8">
                <a:extLst>
                  <a:ext uri="{FF2B5EF4-FFF2-40B4-BE49-F238E27FC236}">
                    <a16:creationId xmlns:a16="http://schemas.microsoft.com/office/drawing/2014/main" id="{9B4D6797-7EFC-6E39-320C-B646287B0330}"/>
                  </a:ext>
                </a:extLst>
              </p:cNvPr>
              <p:cNvGraphicFramePr>
                <a:graphicFrameLocks noChangeAspect="1"/>
              </p:cNvGraphicFramePr>
              <p:nvPr>
                <p:extLst>
                  <p:ext uri="{D42A27DB-BD31-4B8C-83A1-F6EECF244321}">
                    <p14:modId xmlns:p14="http://schemas.microsoft.com/office/powerpoint/2010/main" val="2403164274"/>
                  </p:ext>
                </p:extLst>
              </p:nvPr>
            </p:nvGraphicFramePr>
            <p:xfrm>
              <a:off x="7107865" y="1899357"/>
              <a:ext cx="1802219" cy="1013748"/>
            </p:xfrm>
            <a:graphic>
              <a:graphicData uri="http://schemas.microsoft.com/office/powerpoint/2016/sectionzoom">
                <psez:sectionZm>
                  <psez:sectionZmObj sectionId="{AF4B51F5-4424-43FC-80B3-71FE17A0F1DC}">
                    <psez:zmPr id="{B63587B8-7F38-410D-9C94-406197810A3A}" transitionDur="1000">
                      <p166:blipFill xmlns:p166="http://schemas.microsoft.com/office/powerpoint/2016/6/main">
                        <a:blip r:embed="rId5"/>
                        <a:stretch>
                          <a:fillRect/>
                        </a:stretch>
                      </p166:blipFill>
                      <p166:spPr xmlns:p166="http://schemas.microsoft.com/office/powerpoint/2016/6/main">
                        <a:xfrm>
                          <a:off x="0" y="0"/>
                          <a:ext cx="1802219" cy="1013748"/>
                        </a:xfrm>
                        <a:prstGeom prst="rect">
                          <a:avLst/>
                        </a:prstGeom>
                        <a:ln w="3175">
                          <a:solidFill>
                            <a:prstClr val="ltGray"/>
                          </a:solidFill>
                        </a:ln>
                      </p166:spPr>
                    </psez:zmPr>
                  </psez:sectionZmObj>
                </psez:sectionZm>
              </a:graphicData>
            </a:graphic>
          </p:graphicFrame>
        </mc:Choice>
        <mc:Fallback>
          <p:pic>
            <p:nvPicPr>
              <p:cNvPr id="9" name="Zoom de section 8">
                <a:hlinkClick r:id="rId6" action="ppaction://hlinksldjump"/>
                <a:extLst>
                  <a:ext uri="{FF2B5EF4-FFF2-40B4-BE49-F238E27FC236}">
                    <a16:creationId xmlns:a16="http://schemas.microsoft.com/office/drawing/2014/main" id="{9B4D6797-7EFC-6E39-320C-B646287B0330}"/>
                  </a:ext>
                </a:extLst>
              </p:cNvPr>
              <p:cNvPicPr>
                <a:picLocks noGrp="1" noRot="1" noChangeAspect="1" noMove="1" noResize="1" noEditPoints="1" noAdjustHandles="1" noChangeArrowheads="1" noChangeShapeType="1"/>
              </p:cNvPicPr>
              <p:nvPr/>
            </p:nvPicPr>
            <p:blipFill>
              <a:blip r:embed="rId5"/>
              <a:stretch>
                <a:fillRect/>
              </a:stretch>
            </p:blipFill>
            <p:spPr>
              <a:xfrm>
                <a:off x="7107865" y="1899357"/>
                <a:ext cx="1802219" cy="1013748"/>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11" name="Zoom de section 10">
                <a:extLst>
                  <a:ext uri="{FF2B5EF4-FFF2-40B4-BE49-F238E27FC236}">
                    <a16:creationId xmlns:a16="http://schemas.microsoft.com/office/drawing/2014/main" id="{C9A00B27-B1FA-CE2F-70A0-06AB7DA00998}"/>
                  </a:ext>
                </a:extLst>
              </p:cNvPr>
              <p:cNvGraphicFramePr>
                <a:graphicFrameLocks noChangeAspect="1"/>
              </p:cNvGraphicFramePr>
              <p:nvPr>
                <p:extLst>
                  <p:ext uri="{D42A27DB-BD31-4B8C-83A1-F6EECF244321}">
                    <p14:modId xmlns:p14="http://schemas.microsoft.com/office/powerpoint/2010/main" val="4140466032"/>
                  </p:ext>
                </p:extLst>
              </p:nvPr>
            </p:nvGraphicFramePr>
            <p:xfrm>
              <a:off x="5179828" y="3414779"/>
              <a:ext cx="1802219" cy="1013748"/>
            </p:xfrm>
            <a:graphic>
              <a:graphicData uri="http://schemas.microsoft.com/office/powerpoint/2016/sectionzoom">
                <psez:sectionZm>
                  <psez:sectionZmObj sectionId="{A47AFB8A-07EF-4D7D-ADDB-8D916B354DC1}">
                    <psez:zmPr id="{22C7473F-8243-4089-9B41-083ACAFB6196}" transitionDur="1000">
                      <p166:blipFill xmlns:p166="http://schemas.microsoft.com/office/powerpoint/2016/6/main">
                        <a:blip r:embed="rId7"/>
                        <a:stretch>
                          <a:fillRect/>
                        </a:stretch>
                      </p166:blipFill>
                      <p166:spPr xmlns:p166="http://schemas.microsoft.com/office/powerpoint/2016/6/main">
                        <a:xfrm>
                          <a:off x="0" y="0"/>
                          <a:ext cx="1802219" cy="1013748"/>
                        </a:xfrm>
                        <a:prstGeom prst="rect">
                          <a:avLst/>
                        </a:prstGeom>
                        <a:ln w="3175">
                          <a:solidFill>
                            <a:prstClr val="ltGray"/>
                          </a:solidFill>
                        </a:ln>
                      </p166:spPr>
                    </psez:zmPr>
                  </psez:sectionZmObj>
                </psez:sectionZm>
              </a:graphicData>
            </a:graphic>
          </p:graphicFrame>
        </mc:Choice>
        <mc:Fallback>
          <p:pic>
            <p:nvPicPr>
              <p:cNvPr id="11" name="Zoom de section 10">
                <a:hlinkClick r:id="rId8" action="ppaction://hlinksldjump"/>
                <a:extLst>
                  <a:ext uri="{FF2B5EF4-FFF2-40B4-BE49-F238E27FC236}">
                    <a16:creationId xmlns:a16="http://schemas.microsoft.com/office/drawing/2014/main" id="{C9A00B27-B1FA-CE2F-70A0-06AB7DA00998}"/>
                  </a:ext>
                </a:extLst>
              </p:cNvPr>
              <p:cNvPicPr>
                <a:picLocks noGrp="1" noRot="1" noChangeAspect="1" noMove="1" noResize="1" noEditPoints="1" noAdjustHandles="1" noChangeArrowheads="1" noChangeShapeType="1"/>
              </p:cNvPicPr>
              <p:nvPr/>
            </p:nvPicPr>
            <p:blipFill>
              <a:blip r:embed="rId7"/>
              <a:stretch>
                <a:fillRect/>
              </a:stretch>
            </p:blipFill>
            <p:spPr>
              <a:xfrm>
                <a:off x="5179828" y="3414779"/>
                <a:ext cx="1802219" cy="1013748"/>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13" name="Zoom de section 12">
                <a:extLst>
                  <a:ext uri="{FF2B5EF4-FFF2-40B4-BE49-F238E27FC236}">
                    <a16:creationId xmlns:a16="http://schemas.microsoft.com/office/drawing/2014/main" id="{15A84815-5D40-8143-0140-918A77CC06FA}"/>
                  </a:ext>
                </a:extLst>
              </p:cNvPr>
              <p:cNvGraphicFramePr>
                <a:graphicFrameLocks noChangeAspect="1"/>
              </p:cNvGraphicFramePr>
              <p:nvPr>
                <p:extLst>
                  <p:ext uri="{D42A27DB-BD31-4B8C-83A1-F6EECF244321}">
                    <p14:modId xmlns:p14="http://schemas.microsoft.com/office/powerpoint/2010/main" val="3296874987"/>
                  </p:ext>
                </p:extLst>
              </p:nvPr>
            </p:nvGraphicFramePr>
            <p:xfrm>
              <a:off x="7107865" y="3414779"/>
              <a:ext cx="1802219" cy="1013748"/>
            </p:xfrm>
            <a:graphic>
              <a:graphicData uri="http://schemas.microsoft.com/office/powerpoint/2016/sectionzoom">
                <psez:sectionZm>
                  <psez:sectionZmObj sectionId="{C810AEED-E5AB-4FB7-B5FF-BD9C5ECFB9CE}">
                    <psez:zmPr id="{7643692D-0C19-4556-B84A-D054F6EB5D3A}" transitionDur="1000">
                      <p166:blipFill xmlns:p166="http://schemas.microsoft.com/office/powerpoint/2016/6/main">
                        <a:blip r:embed="rId9"/>
                        <a:stretch>
                          <a:fillRect/>
                        </a:stretch>
                      </p166:blipFill>
                      <p166:spPr xmlns:p166="http://schemas.microsoft.com/office/powerpoint/2016/6/main">
                        <a:xfrm>
                          <a:off x="0" y="0"/>
                          <a:ext cx="1802219" cy="1013748"/>
                        </a:xfrm>
                        <a:prstGeom prst="rect">
                          <a:avLst/>
                        </a:prstGeom>
                        <a:ln w="3175">
                          <a:solidFill>
                            <a:prstClr val="ltGray"/>
                          </a:solidFill>
                        </a:ln>
                      </p166:spPr>
                    </psez:zmPr>
                  </psez:sectionZmObj>
                </psez:sectionZm>
              </a:graphicData>
            </a:graphic>
          </p:graphicFrame>
        </mc:Choice>
        <mc:Fallback>
          <p:pic>
            <p:nvPicPr>
              <p:cNvPr id="13" name="Zoom de section 12">
                <a:hlinkClick r:id="rId10" action="ppaction://hlinksldjump"/>
                <a:extLst>
                  <a:ext uri="{FF2B5EF4-FFF2-40B4-BE49-F238E27FC236}">
                    <a16:creationId xmlns:a16="http://schemas.microsoft.com/office/drawing/2014/main" id="{15A84815-5D40-8143-0140-918A77CC06FA}"/>
                  </a:ext>
                </a:extLst>
              </p:cNvPr>
              <p:cNvPicPr>
                <a:picLocks noGrp="1" noRot="1" noChangeAspect="1" noMove="1" noResize="1" noEditPoints="1" noAdjustHandles="1" noChangeArrowheads="1" noChangeShapeType="1"/>
              </p:cNvPicPr>
              <p:nvPr/>
            </p:nvPicPr>
            <p:blipFill>
              <a:blip r:embed="rId9"/>
              <a:stretch>
                <a:fillRect/>
              </a:stretch>
            </p:blipFill>
            <p:spPr>
              <a:xfrm>
                <a:off x="7107865" y="3414779"/>
                <a:ext cx="1802219" cy="1013748"/>
              </a:xfrm>
              <a:prstGeom prst="rect">
                <a:avLst/>
              </a:prstGeom>
              <a:ln w="3175">
                <a:solidFill>
                  <a:prstClr val="ltGray"/>
                </a:solidFill>
              </a:ln>
            </p:spPr>
          </p:pic>
        </mc:Fallback>
      </mc:AlternateContent>
    </p:spTree>
    <p:extLst>
      <p:ext uri="{BB962C8B-B14F-4D97-AF65-F5344CB8AC3E}">
        <p14:creationId xmlns:p14="http://schemas.microsoft.com/office/powerpoint/2010/main" val="283521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Langage Impératif vs Déclaratif</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389332" y="626512"/>
            <a:ext cx="4225550" cy="523220"/>
          </a:xfrm>
          <a:prstGeom prst="rect">
            <a:avLst/>
          </a:prstGeom>
          <a:noFill/>
        </p:spPr>
        <p:txBody>
          <a:bodyPr wrap="square" rtlCol="0">
            <a:spAutoFit/>
          </a:bodyPr>
          <a:lstStyle/>
          <a:p>
            <a:pPr algn="ctr"/>
            <a:r>
              <a:rPr lang="fr-FR" sz="1400" dirty="0">
                <a:solidFill>
                  <a:schemeClr val="bg1"/>
                </a:solidFill>
              </a:rPr>
              <a:t>Il existe deux grandes familles de langage : impératif et déclaratif</a:t>
            </a:r>
          </a:p>
        </p:txBody>
      </p:sp>
      <p:sp>
        <p:nvSpPr>
          <p:cNvPr id="21" name="ZoneTexte 20">
            <a:extLst>
              <a:ext uri="{FF2B5EF4-FFF2-40B4-BE49-F238E27FC236}">
                <a16:creationId xmlns:a16="http://schemas.microsoft.com/office/drawing/2014/main" id="{73052605-F1E0-E6E3-7F62-0BF142156694}"/>
              </a:ext>
            </a:extLst>
          </p:cNvPr>
          <p:cNvSpPr txBox="1"/>
          <p:nvPr/>
        </p:nvSpPr>
        <p:spPr>
          <a:xfrm>
            <a:off x="499797" y="3345185"/>
            <a:ext cx="3749160" cy="400110"/>
          </a:xfrm>
          <a:prstGeom prst="rect">
            <a:avLst/>
          </a:prstGeom>
          <a:noFill/>
        </p:spPr>
        <p:txBody>
          <a:bodyPr wrap="square" rtlCol="0">
            <a:spAutoFit/>
          </a:bodyPr>
          <a:lstStyle/>
          <a:p>
            <a:pPr algn="ctr"/>
            <a:r>
              <a:rPr lang="fr-FR" sz="1000" i="1" dirty="0">
                <a:solidFill>
                  <a:schemeClr val="bg1"/>
                </a:solidFill>
              </a:rPr>
              <a:t>NB: Nous ne parlerons pas ici de la catégorie très spéciale des langages fonctionnels (Lambda calcul)</a:t>
            </a:r>
          </a:p>
        </p:txBody>
      </p:sp>
      <p:sp>
        <p:nvSpPr>
          <p:cNvPr id="23" name="ZoneTexte 22">
            <a:extLst>
              <a:ext uri="{FF2B5EF4-FFF2-40B4-BE49-F238E27FC236}">
                <a16:creationId xmlns:a16="http://schemas.microsoft.com/office/drawing/2014/main" id="{6F63D2CE-6C67-885D-9861-D0AA278DEE3A}"/>
              </a:ext>
            </a:extLst>
          </p:cNvPr>
          <p:cNvSpPr txBox="1"/>
          <p:nvPr/>
        </p:nvSpPr>
        <p:spPr>
          <a:xfrm>
            <a:off x="4894114" y="1744747"/>
            <a:ext cx="3754586" cy="2000548"/>
          </a:xfrm>
          <a:prstGeom prst="rect">
            <a:avLst/>
          </a:prstGeom>
          <a:noFill/>
        </p:spPr>
        <p:txBody>
          <a:bodyPr wrap="square" rtlCol="0">
            <a:spAutoFit/>
          </a:bodyPr>
          <a:lstStyle/>
          <a:p>
            <a:r>
              <a:rPr lang="fr-FR" sz="1400" dirty="0">
                <a:solidFill>
                  <a:schemeClr val="bg1"/>
                </a:solidFill>
              </a:rPr>
              <a:t>Les langages impératifs permettent </a:t>
            </a:r>
            <a:r>
              <a:rPr lang="fr-FR" sz="1400" u="sng" dirty="0">
                <a:solidFill>
                  <a:schemeClr val="bg1"/>
                </a:solidFill>
              </a:rPr>
              <a:t>d’exécuter</a:t>
            </a:r>
            <a:r>
              <a:rPr lang="fr-FR" sz="1400" dirty="0">
                <a:solidFill>
                  <a:schemeClr val="bg1"/>
                </a:solidFill>
              </a:rPr>
              <a:t> des instructions</a:t>
            </a:r>
          </a:p>
          <a:p>
            <a:endParaRPr lang="fr-FR" sz="1400" dirty="0">
              <a:solidFill>
                <a:schemeClr val="bg1"/>
              </a:solidFill>
            </a:endParaRPr>
          </a:p>
          <a:p>
            <a:r>
              <a:rPr lang="fr-FR" sz="1400" dirty="0">
                <a:solidFill>
                  <a:schemeClr val="bg1"/>
                </a:solidFill>
              </a:rPr>
              <a:t>Les langages descriptifs permettent de </a:t>
            </a:r>
            <a:r>
              <a:rPr lang="fr-FR" sz="1400" u="sng" dirty="0">
                <a:solidFill>
                  <a:schemeClr val="bg1"/>
                </a:solidFill>
              </a:rPr>
              <a:t>représenter</a:t>
            </a:r>
            <a:r>
              <a:rPr lang="fr-FR" sz="1400" dirty="0">
                <a:solidFill>
                  <a:schemeClr val="bg1"/>
                </a:solidFill>
              </a:rPr>
              <a:t> de la donnée</a:t>
            </a:r>
          </a:p>
          <a:p>
            <a:endParaRPr lang="fr-FR" sz="1400" dirty="0">
              <a:solidFill>
                <a:schemeClr val="bg1"/>
              </a:solidFill>
            </a:endParaRPr>
          </a:p>
          <a:p>
            <a:r>
              <a:rPr lang="fr-FR" sz="1000" dirty="0">
                <a:solidFill>
                  <a:schemeClr val="bg1"/>
                </a:solidFill>
              </a:rPr>
              <a:t>NB: Le SQL pourrait être vu comme un langage impératif mais en réalité il décrit un ensemble de données. Cette « instruction » appelée requête est interprété par le moteur de requête SQL</a:t>
            </a:r>
            <a:endParaRPr lang="fr-FR" sz="1400" dirty="0">
              <a:solidFill>
                <a:schemeClr val="bg1"/>
              </a:solidFill>
            </a:endParaRPr>
          </a:p>
        </p:txBody>
      </p:sp>
      <p:sp>
        <p:nvSpPr>
          <p:cNvPr id="2" name="Rectangle 1">
            <a:extLst>
              <a:ext uri="{FF2B5EF4-FFF2-40B4-BE49-F238E27FC236}">
                <a16:creationId xmlns:a16="http://schemas.microsoft.com/office/drawing/2014/main" id="{82E93AA7-C2A0-5E2A-2A1E-8A05C5A9E08C}"/>
              </a:ext>
            </a:extLst>
          </p:cNvPr>
          <p:cNvSpPr/>
          <p:nvPr/>
        </p:nvSpPr>
        <p:spPr>
          <a:xfrm>
            <a:off x="559007" y="1824088"/>
            <a:ext cx="1746849" cy="13699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PHP</a:t>
            </a:r>
          </a:p>
          <a:p>
            <a:pPr algn="ctr"/>
            <a:endParaRPr lang="fr-FR" sz="1000" dirty="0">
              <a:solidFill>
                <a:schemeClr val="bg1"/>
              </a:solidFill>
            </a:endParaRPr>
          </a:p>
          <a:p>
            <a:pPr algn="ctr"/>
            <a:r>
              <a:rPr lang="fr-FR" sz="1000" dirty="0">
                <a:solidFill>
                  <a:schemeClr val="bg1"/>
                </a:solidFill>
              </a:rPr>
              <a:t>c, c++, c#,</a:t>
            </a:r>
          </a:p>
          <a:p>
            <a:pPr algn="ctr"/>
            <a:r>
              <a:rPr lang="fr-FR" sz="1000" dirty="0" err="1">
                <a:solidFill>
                  <a:schemeClr val="bg1"/>
                </a:solidFill>
              </a:rPr>
              <a:t>js</a:t>
            </a:r>
            <a:r>
              <a:rPr lang="fr-FR" sz="1000" dirty="0">
                <a:solidFill>
                  <a:schemeClr val="bg1"/>
                </a:solidFill>
              </a:rPr>
              <a:t>, python</a:t>
            </a:r>
          </a:p>
          <a:p>
            <a:pPr algn="ctr"/>
            <a:endParaRPr lang="fr-FR" sz="1000" dirty="0">
              <a:solidFill>
                <a:schemeClr val="bg1"/>
              </a:solidFill>
            </a:endParaRPr>
          </a:p>
        </p:txBody>
      </p:sp>
      <p:sp>
        <p:nvSpPr>
          <p:cNvPr id="7" name="Rectangle 6">
            <a:extLst>
              <a:ext uri="{FF2B5EF4-FFF2-40B4-BE49-F238E27FC236}">
                <a16:creationId xmlns:a16="http://schemas.microsoft.com/office/drawing/2014/main" id="{8973C9C4-FC26-6A37-53A7-8A977BADEF39}"/>
              </a:ext>
            </a:extLst>
          </p:cNvPr>
          <p:cNvSpPr/>
          <p:nvPr/>
        </p:nvSpPr>
        <p:spPr>
          <a:xfrm>
            <a:off x="2502107" y="1824088"/>
            <a:ext cx="1746849" cy="13699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solidFill>
                <a:schemeClr val="bg1"/>
              </a:solidFill>
            </a:endParaRPr>
          </a:p>
          <a:p>
            <a:pPr algn="ctr"/>
            <a:endParaRPr lang="fr-FR" sz="1000" dirty="0">
              <a:solidFill>
                <a:schemeClr val="bg1"/>
              </a:solidFill>
            </a:endParaRPr>
          </a:p>
          <a:p>
            <a:pPr algn="ctr"/>
            <a:endParaRPr lang="fr-FR" sz="1000" dirty="0">
              <a:solidFill>
                <a:schemeClr val="bg1"/>
              </a:solidFill>
            </a:endParaRPr>
          </a:p>
          <a:p>
            <a:pPr algn="ctr"/>
            <a:r>
              <a:rPr lang="fr-FR" b="1" dirty="0">
                <a:solidFill>
                  <a:schemeClr val="bg1"/>
                </a:solidFill>
              </a:rPr>
              <a:t>SQL</a:t>
            </a:r>
            <a:endParaRPr lang="fr-FR" sz="1400" dirty="0">
              <a:solidFill>
                <a:schemeClr val="bg1"/>
              </a:solidFill>
            </a:endParaRPr>
          </a:p>
          <a:p>
            <a:pPr algn="ctr"/>
            <a:endParaRPr lang="fr-FR" sz="1000" dirty="0">
              <a:solidFill>
                <a:schemeClr val="bg1"/>
              </a:solidFill>
            </a:endParaRPr>
          </a:p>
          <a:p>
            <a:pPr algn="ctr"/>
            <a:r>
              <a:rPr lang="fr-FR" sz="1000" dirty="0">
                <a:solidFill>
                  <a:schemeClr val="bg1"/>
                </a:solidFill>
              </a:rPr>
              <a:t>Markup </a:t>
            </a:r>
            <a:r>
              <a:rPr lang="fr-FR" sz="1000" dirty="0" err="1">
                <a:solidFill>
                  <a:schemeClr val="bg1"/>
                </a:solidFill>
              </a:rPr>
              <a:t>Language</a:t>
            </a:r>
            <a:r>
              <a:rPr lang="fr-FR" sz="1000" dirty="0">
                <a:solidFill>
                  <a:schemeClr val="bg1"/>
                </a:solidFill>
              </a:rPr>
              <a:t> (ML)</a:t>
            </a:r>
          </a:p>
          <a:p>
            <a:pPr algn="ctr"/>
            <a:r>
              <a:rPr lang="fr-FR" sz="1000" i="1" dirty="0">
                <a:solidFill>
                  <a:schemeClr val="bg1"/>
                </a:solidFill>
              </a:rPr>
              <a:t>(html, xml, </a:t>
            </a:r>
            <a:r>
              <a:rPr lang="fr-FR" sz="1000" i="1" dirty="0" err="1">
                <a:solidFill>
                  <a:schemeClr val="bg1"/>
                </a:solidFill>
              </a:rPr>
              <a:t>yaml</a:t>
            </a:r>
            <a:r>
              <a:rPr lang="fr-FR" sz="1000" i="1" dirty="0">
                <a:solidFill>
                  <a:schemeClr val="bg1"/>
                </a:solidFill>
              </a:rPr>
              <a:t>)</a:t>
            </a:r>
          </a:p>
          <a:p>
            <a:pPr algn="ctr"/>
            <a:r>
              <a:rPr lang="fr-FR" sz="1000" dirty="0" err="1">
                <a:solidFill>
                  <a:schemeClr val="bg1"/>
                </a:solidFill>
              </a:rPr>
              <a:t>css</a:t>
            </a:r>
            <a:r>
              <a:rPr lang="fr-FR" sz="1000" dirty="0">
                <a:solidFill>
                  <a:schemeClr val="bg1"/>
                </a:solidFill>
              </a:rPr>
              <a:t>, </a:t>
            </a:r>
            <a:r>
              <a:rPr lang="fr-FR" sz="1000" dirty="0" err="1">
                <a:solidFill>
                  <a:schemeClr val="bg1"/>
                </a:solidFill>
              </a:rPr>
              <a:t>json</a:t>
            </a:r>
            <a:endParaRPr lang="fr-FR" sz="1000" dirty="0">
              <a:solidFill>
                <a:schemeClr val="bg1"/>
              </a:solidFill>
            </a:endParaRPr>
          </a:p>
          <a:p>
            <a:pPr algn="ctr"/>
            <a:r>
              <a:rPr lang="fr-FR" sz="1000" dirty="0" err="1">
                <a:solidFill>
                  <a:schemeClr val="bg1"/>
                </a:solidFill>
              </a:rPr>
              <a:t>owl</a:t>
            </a:r>
            <a:endParaRPr lang="fr-FR" sz="1000" dirty="0">
              <a:solidFill>
                <a:schemeClr val="bg1"/>
              </a:solidFill>
            </a:endParaRPr>
          </a:p>
          <a:p>
            <a:pPr algn="ctr"/>
            <a:endParaRPr lang="fr-FR" sz="1000" dirty="0">
              <a:solidFill>
                <a:schemeClr val="bg1"/>
              </a:solidFill>
            </a:endParaRPr>
          </a:p>
          <a:p>
            <a:pPr algn="ctr"/>
            <a:endParaRPr lang="fr-FR" sz="1000" b="1" dirty="0">
              <a:solidFill>
                <a:schemeClr val="bg1"/>
              </a:solidFill>
            </a:endParaRPr>
          </a:p>
        </p:txBody>
      </p:sp>
      <p:sp>
        <p:nvSpPr>
          <p:cNvPr id="10" name="ZoneTexte 9">
            <a:extLst>
              <a:ext uri="{FF2B5EF4-FFF2-40B4-BE49-F238E27FC236}">
                <a16:creationId xmlns:a16="http://schemas.microsoft.com/office/drawing/2014/main" id="{CE35782C-5B47-C06E-0068-57A42060277B}"/>
              </a:ext>
            </a:extLst>
          </p:cNvPr>
          <p:cNvSpPr txBox="1"/>
          <p:nvPr/>
        </p:nvSpPr>
        <p:spPr>
          <a:xfrm>
            <a:off x="2919167" y="1536644"/>
            <a:ext cx="824265" cy="253916"/>
          </a:xfrm>
          <a:prstGeom prst="rect">
            <a:avLst/>
          </a:prstGeom>
          <a:noFill/>
        </p:spPr>
        <p:txBody>
          <a:bodyPr wrap="none" rtlCol="0">
            <a:spAutoFit/>
          </a:bodyPr>
          <a:lstStyle/>
          <a:p>
            <a:r>
              <a:rPr lang="fr-FR" sz="1050" dirty="0">
                <a:solidFill>
                  <a:schemeClr val="bg1"/>
                </a:solidFill>
              </a:rPr>
              <a:t>Déclaratif</a:t>
            </a:r>
          </a:p>
        </p:txBody>
      </p:sp>
      <p:sp>
        <p:nvSpPr>
          <p:cNvPr id="13" name="ZoneTexte 12">
            <a:extLst>
              <a:ext uri="{FF2B5EF4-FFF2-40B4-BE49-F238E27FC236}">
                <a16:creationId xmlns:a16="http://schemas.microsoft.com/office/drawing/2014/main" id="{98D78E8D-1347-F330-6CF6-6BDBC0EF73A8}"/>
              </a:ext>
            </a:extLst>
          </p:cNvPr>
          <p:cNvSpPr txBox="1"/>
          <p:nvPr/>
        </p:nvSpPr>
        <p:spPr>
          <a:xfrm>
            <a:off x="1049152" y="1536644"/>
            <a:ext cx="766557" cy="253916"/>
          </a:xfrm>
          <a:prstGeom prst="rect">
            <a:avLst/>
          </a:prstGeom>
          <a:noFill/>
        </p:spPr>
        <p:txBody>
          <a:bodyPr wrap="none" rtlCol="0">
            <a:spAutoFit/>
          </a:bodyPr>
          <a:lstStyle/>
          <a:p>
            <a:r>
              <a:rPr lang="fr-FR" sz="1050" dirty="0">
                <a:solidFill>
                  <a:schemeClr val="bg1"/>
                </a:solidFill>
              </a:rPr>
              <a:t>Impératif</a:t>
            </a:r>
          </a:p>
        </p:txBody>
      </p:sp>
    </p:spTree>
    <p:extLst>
      <p:ext uri="{BB962C8B-B14F-4D97-AF65-F5344CB8AC3E}">
        <p14:creationId xmlns:p14="http://schemas.microsoft.com/office/powerpoint/2010/main" val="1393318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65F8D4D-52C9-897A-FAB9-7814C67EFFAD}"/>
              </a:ext>
            </a:extLst>
          </p:cNvPr>
          <p:cNvSpPr/>
          <p:nvPr/>
        </p:nvSpPr>
        <p:spPr>
          <a:xfrm>
            <a:off x="4914900" y="2051050"/>
            <a:ext cx="3543300" cy="2406650"/>
          </a:xfrm>
          <a:prstGeom prst="rect">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fr-FR" dirty="0"/>
              <a:t>Classe</a:t>
            </a:r>
          </a:p>
        </p:txBody>
      </p:sp>
      <p:sp>
        <p:nvSpPr>
          <p:cNvPr id="5" name="Rectangle 4">
            <a:extLst>
              <a:ext uri="{FF2B5EF4-FFF2-40B4-BE49-F238E27FC236}">
                <a16:creationId xmlns:a16="http://schemas.microsoft.com/office/drawing/2014/main" id="{43524066-F78F-9FA5-662F-B820D977FFB8}"/>
              </a:ext>
            </a:extLst>
          </p:cNvPr>
          <p:cNvSpPr/>
          <p:nvPr/>
        </p:nvSpPr>
        <p:spPr>
          <a:xfrm>
            <a:off x="5429250" y="2546351"/>
            <a:ext cx="2667000" cy="1441450"/>
          </a:xfrm>
          <a:prstGeom prst="rect">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fr-FR" dirty="0"/>
              <a:t>Fonction</a:t>
            </a:r>
          </a:p>
        </p:txBody>
      </p:sp>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Langage Procédural vs Objet</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389332" y="1077362"/>
            <a:ext cx="4225550" cy="2031325"/>
          </a:xfrm>
          <a:prstGeom prst="rect">
            <a:avLst/>
          </a:prstGeom>
          <a:noFill/>
        </p:spPr>
        <p:txBody>
          <a:bodyPr wrap="square" rtlCol="0">
            <a:spAutoFit/>
          </a:bodyPr>
          <a:lstStyle/>
          <a:p>
            <a:pPr algn="ctr"/>
            <a:r>
              <a:rPr lang="fr-FR" sz="1400" dirty="0">
                <a:solidFill>
                  <a:schemeClr val="bg1"/>
                </a:solidFill>
              </a:rPr>
              <a:t>Le PHP est un langage Objet « à prototype » </a:t>
            </a:r>
          </a:p>
          <a:p>
            <a:pPr algn="ctr"/>
            <a:endParaRPr lang="fr-FR" sz="1400" dirty="0">
              <a:solidFill>
                <a:schemeClr val="bg1"/>
              </a:solidFill>
            </a:endParaRPr>
          </a:p>
          <a:p>
            <a:pPr algn="ctr"/>
            <a:r>
              <a:rPr lang="fr-FR" sz="1400" dirty="0">
                <a:solidFill>
                  <a:schemeClr val="bg1"/>
                </a:solidFill>
              </a:rPr>
              <a:t>comme le JS</a:t>
            </a:r>
          </a:p>
          <a:p>
            <a:pPr algn="ctr"/>
            <a:r>
              <a:rPr lang="fr-FR" sz="1400" dirty="0">
                <a:solidFill>
                  <a:schemeClr val="bg1"/>
                </a:solidFill>
              </a:rPr>
              <a:t>mais pas comme le </a:t>
            </a:r>
            <a:r>
              <a:rPr lang="fr-FR" sz="1400" dirty="0" err="1">
                <a:solidFill>
                  <a:schemeClr val="bg1"/>
                </a:solidFill>
              </a:rPr>
              <a:t>c#</a:t>
            </a:r>
            <a:r>
              <a:rPr lang="fr-FR" sz="1400" dirty="0">
                <a:solidFill>
                  <a:schemeClr val="bg1"/>
                </a:solidFill>
              </a:rPr>
              <a:t> ou Java</a:t>
            </a:r>
          </a:p>
          <a:p>
            <a:pPr algn="ctr"/>
            <a:r>
              <a:rPr lang="fr-FR" sz="1400" dirty="0">
                <a:solidFill>
                  <a:schemeClr val="bg1"/>
                </a:solidFill>
              </a:rPr>
              <a:t>qui sont objet à « classe »</a:t>
            </a:r>
          </a:p>
          <a:p>
            <a:pPr algn="ctr"/>
            <a:endParaRPr lang="fr-FR" sz="1400" dirty="0">
              <a:solidFill>
                <a:schemeClr val="bg1"/>
              </a:solidFill>
            </a:endParaRPr>
          </a:p>
          <a:p>
            <a:pPr algn="ctr"/>
            <a:endParaRPr lang="fr-FR" sz="1400" dirty="0">
              <a:solidFill>
                <a:schemeClr val="bg1"/>
              </a:solidFill>
            </a:endParaRPr>
          </a:p>
          <a:p>
            <a:pPr algn="ctr"/>
            <a:r>
              <a:rPr lang="fr-FR" sz="1400" dirty="0">
                <a:solidFill>
                  <a:schemeClr val="bg1"/>
                </a:solidFill>
              </a:rPr>
              <a:t>qui permet le  « </a:t>
            </a:r>
            <a:r>
              <a:rPr lang="fr-FR" sz="1400" dirty="0" err="1">
                <a:solidFill>
                  <a:schemeClr val="bg1"/>
                </a:solidFill>
              </a:rPr>
              <a:t>scripting</a:t>
            </a:r>
            <a:r>
              <a:rPr lang="fr-FR" sz="1400" dirty="0">
                <a:solidFill>
                  <a:schemeClr val="bg1"/>
                </a:solidFill>
              </a:rPr>
              <a:t> »</a:t>
            </a:r>
          </a:p>
          <a:p>
            <a:pPr algn="ctr"/>
            <a:r>
              <a:rPr lang="fr-FR" sz="1400" dirty="0">
                <a:solidFill>
                  <a:schemeClr val="bg1"/>
                </a:solidFill>
              </a:rPr>
              <a:t>et la programmation procédurale</a:t>
            </a:r>
          </a:p>
        </p:txBody>
      </p:sp>
      <p:sp>
        <p:nvSpPr>
          <p:cNvPr id="23" name="ZoneTexte 22">
            <a:extLst>
              <a:ext uri="{FF2B5EF4-FFF2-40B4-BE49-F238E27FC236}">
                <a16:creationId xmlns:a16="http://schemas.microsoft.com/office/drawing/2014/main" id="{6F63D2CE-6C67-885D-9861-D0AA278DEE3A}"/>
              </a:ext>
            </a:extLst>
          </p:cNvPr>
          <p:cNvSpPr txBox="1"/>
          <p:nvPr/>
        </p:nvSpPr>
        <p:spPr>
          <a:xfrm>
            <a:off x="525314" y="4057590"/>
            <a:ext cx="3754586" cy="400110"/>
          </a:xfrm>
          <a:prstGeom prst="rect">
            <a:avLst/>
          </a:prstGeom>
          <a:noFill/>
        </p:spPr>
        <p:txBody>
          <a:bodyPr wrap="square" rtlCol="0">
            <a:spAutoFit/>
          </a:bodyPr>
          <a:lstStyle/>
          <a:p>
            <a:r>
              <a:rPr lang="fr-FR" sz="1000" i="1" dirty="0">
                <a:solidFill>
                  <a:schemeClr val="bg1"/>
                </a:solidFill>
              </a:rPr>
              <a:t>NB: Nous verrons toutes ces subtilités plus tard pendant le cours sur la POO.</a:t>
            </a:r>
          </a:p>
        </p:txBody>
      </p:sp>
      <p:sp>
        <p:nvSpPr>
          <p:cNvPr id="3" name="Rectangle 2">
            <a:extLst>
              <a:ext uri="{FF2B5EF4-FFF2-40B4-BE49-F238E27FC236}">
                <a16:creationId xmlns:a16="http://schemas.microsoft.com/office/drawing/2014/main" id="{0D271FC3-8605-28DB-A66F-5F8D0E8EA088}"/>
              </a:ext>
            </a:extLst>
          </p:cNvPr>
          <p:cNvSpPr/>
          <p:nvPr/>
        </p:nvSpPr>
        <p:spPr>
          <a:xfrm>
            <a:off x="5940425" y="3067050"/>
            <a:ext cx="1524000" cy="488950"/>
          </a:xfrm>
          <a:prstGeom prst="rect">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Script</a:t>
            </a:r>
          </a:p>
        </p:txBody>
      </p:sp>
      <p:sp>
        <p:nvSpPr>
          <p:cNvPr id="8" name="ZoneTexte 7">
            <a:extLst>
              <a:ext uri="{FF2B5EF4-FFF2-40B4-BE49-F238E27FC236}">
                <a16:creationId xmlns:a16="http://schemas.microsoft.com/office/drawing/2014/main" id="{81095AC4-68FF-C832-8C5E-99650927EFCB}"/>
              </a:ext>
            </a:extLst>
          </p:cNvPr>
          <p:cNvSpPr txBox="1"/>
          <p:nvPr/>
        </p:nvSpPr>
        <p:spPr>
          <a:xfrm>
            <a:off x="4885457" y="1077362"/>
            <a:ext cx="3543300" cy="553998"/>
          </a:xfrm>
          <a:prstGeom prst="rect">
            <a:avLst/>
          </a:prstGeom>
          <a:noFill/>
        </p:spPr>
        <p:txBody>
          <a:bodyPr wrap="square" rtlCol="0">
            <a:spAutoFit/>
          </a:bodyPr>
          <a:lstStyle/>
          <a:p>
            <a:r>
              <a:rPr lang="fr-FR" sz="1000" i="1" dirty="0">
                <a:solidFill>
                  <a:schemeClr val="bg1"/>
                </a:solidFill>
              </a:rPr>
              <a:t>NB: Le passage du « </a:t>
            </a:r>
            <a:r>
              <a:rPr lang="fr-FR" sz="1000" i="1" dirty="0" err="1">
                <a:solidFill>
                  <a:schemeClr val="bg1"/>
                </a:solidFill>
              </a:rPr>
              <a:t>scripting</a:t>
            </a:r>
            <a:r>
              <a:rPr lang="fr-FR" sz="1000" i="1" dirty="0">
                <a:solidFill>
                  <a:schemeClr val="bg1"/>
                </a:solidFill>
              </a:rPr>
              <a:t> » à la programmation objet en passant par la programmation procédurale n’est qu’une question d’encapsulation !</a:t>
            </a:r>
          </a:p>
        </p:txBody>
      </p:sp>
    </p:spTree>
    <p:extLst>
      <p:ext uri="{BB962C8B-B14F-4D97-AF65-F5344CB8AC3E}">
        <p14:creationId xmlns:p14="http://schemas.microsoft.com/office/powerpoint/2010/main" val="48213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Code Compilé vs Code Interprété</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499797" y="626512"/>
            <a:ext cx="4225550" cy="523220"/>
          </a:xfrm>
          <a:prstGeom prst="rect">
            <a:avLst/>
          </a:prstGeom>
          <a:noFill/>
        </p:spPr>
        <p:txBody>
          <a:bodyPr wrap="square" rtlCol="0">
            <a:spAutoFit/>
          </a:bodyPr>
          <a:lstStyle/>
          <a:p>
            <a:pPr algn="ctr"/>
            <a:r>
              <a:rPr lang="fr-FR" sz="1400" dirty="0">
                <a:solidFill>
                  <a:schemeClr val="bg1"/>
                </a:solidFill>
              </a:rPr>
              <a:t>Il existe deux grandes familles de langage : compilé et interprété</a:t>
            </a:r>
          </a:p>
        </p:txBody>
      </p:sp>
      <p:grpSp>
        <p:nvGrpSpPr>
          <p:cNvPr id="59" name="Groupe 58">
            <a:extLst>
              <a:ext uri="{FF2B5EF4-FFF2-40B4-BE49-F238E27FC236}">
                <a16:creationId xmlns:a16="http://schemas.microsoft.com/office/drawing/2014/main" id="{C2B7EC27-0290-8FED-D036-D82FDFE0CE56}"/>
              </a:ext>
            </a:extLst>
          </p:cNvPr>
          <p:cNvGrpSpPr/>
          <p:nvPr/>
        </p:nvGrpSpPr>
        <p:grpSpPr>
          <a:xfrm>
            <a:off x="1229614" y="1598810"/>
            <a:ext cx="2765917" cy="2175869"/>
            <a:chOff x="1099708" y="1598810"/>
            <a:chExt cx="2765917" cy="2175869"/>
          </a:xfrm>
        </p:grpSpPr>
        <p:sp>
          <p:nvSpPr>
            <p:cNvPr id="3" name="Rectangle 2">
              <a:extLst>
                <a:ext uri="{FF2B5EF4-FFF2-40B4-BE49-F238E27FC236}">
                  <a16:creationId xmlns:a16="http://schemas.microsoft.com/office/drawing/2014/main" id="{584FC016-FDD5-7D59-0525-5B2CC668FFDB}"/>
                </a:ext>
              </a:extLst>
            </p:cNvPr>
            <p:cNvSpPr/>
            <p:nvPr/>
          </p:nvSpPr>
          <p:spPr>
            <a:xfrm>
              <a:off x="2031145" y="1598810"/>
              <a:ext cx="925760" cy="4415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Code source</a:t>
              </a:r>
            </a:p>
          </p:txBody>
        </p:sp>
        <p:sp>
          <p:nvSpPr>
            <p:cNvPr id="5" name="Rectangle 4">
              <a:extLst>
                <a:ext uri="{FF2B5EF4-FFF2-40B4-BE49-F238E27FC236}">
                  <a16:creationId xmlns:a16="http://schemas.microsoft.com/office/drawing/2014/main" id="{CF590A1A-F046-7690-0FA2-4FD39A0ECCC7}"/>
                </a:ext>
              </a:extLst>
            </p:cNvPr>
            <p:cNvSpPr/>
            <p:nvPr/>
          </p:nvSpPr>
          <p:spPr>
            <a:xfrm>
              <a:off x="1099708" y="2555224"/>
              <a:ext cx="1221092" cy="278296"/>
            </a:xfrm>
            <a:prstGeom prst="rect">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Compilateur</a:t>
              </a:r>
            </a:p>
          </p:txBody>
        </p:sp>
        <p:sp>
          <p:nvSpPr>
            <p:cNvPr id="6" name="Rectangle 5">
              <a:extLst>
                <a:ext uri="{FF2B5EF4-FFF2-40B4-BE49-F238E27FC236}">
                  <a16:creationId xmlns:a16="http://schemas.microsoft.com/office/drawing/2014/main" id="{268BCE47-7499-ED1F-C652-0A2F9BA03905}"/>
                </a:ext>
              </a:extLst>
            </p:cNvPr>
            <p:cNvSpPr/>
            <p:nvPr/>
          </p:nvSpPr>
          <p:spPr>
            <a:xfrm>
              <a:off x="2031145" y="3333151"/>
              <a:ext cx="925760" cy="4415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Code</a:t>
              </a:r>
            </a:p>
            <a:p>
              <a:pPr algn="ctr"/>
              <a:r>
                <a:rPr lang="fr-FR" sz="1200" dirty="0"/>
                <a:t>exécuté</a:t>
              </a:r>
            </a:p>
          </p:txBody>
        </p:sp>
        <p:sp>
          <p:nvSpPr>
            <p:cNvPr id="8" name="Rectangle 7">
              <a:extLst>
                <a:ext uri="{FF2B5EF4-FFF2-40B4-BE49-F238E27FC236}">
                  <a16:creationId xmlns:a16="http://schemas.microsoft.com/office/drawing/2014/main" id="{B918306A-D441-0F8C-AA67-4AC7B969475E}"/>
                </a:ext>
              </a:extLst>
            </p:cNvPr>
            <p:cNvSpPr/>
            <p:nvPr/>
          </p:nvSpPr>
          <p:spPr>
            <a:xfrm>
              <a:off x="2644533" y="2555224"/>
              <a:ext cx="1221092" cy="278296"/>
            </a:xfrm>
            <a:prstGeom prst="rect">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Interpréteur</a:t>
              </a:r>
            </a:p>
          </p:txBody>
        </p:sp>
        <p:cxnSp>
          <p:nvCxnSpPr>
            <p:cNvPr id="11" name="Connecteur droit avec flèche 10">
              <a:extLst>
                <a:ext uri="{FF2B5EF4-FFF2-40B4-BE49-F238E27FC236}">
                  <a16:creationId xmlns:a16="http://schemas.microsoft.com/office/drawing/2014/main" id="{1CAAF624-80E1-B384-D7B2-6A7DD6BD530B}"/>
                </a:ext>
              </a:extLst>
            </p:cNvPr>
            <p:cNvCxnSpPr>
              <a:cxnSpLocks/>
              <a:stCxn id="3" idx="2"/>
              <a:endCxn id="5" idx="0"/>
            </p:cNvCxnSpPr>
            <p:nvPr/>
          </p:nvCxnSpPr>
          <p:spPr>
            <a:xfrm flipH="1">
              <a:off x="1710254" y="2040338"/>
              <a:ext cx="783771" cy="51488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5968BFF9-D370-8493-94DD-B1BB30799646}"/>
                </a:ext>
              </a:extLst>
            </p:cNvPr>
            <p:cNvCxnSpPr>
              <a:cxnSpLocks/>
              <a:stCxn id="3" idx="2"/>
              <a:endCxn id="8" idx="0"/>
            </p:cNvCxnSpPr>
            <p:nvPr/>
          </p:nvCxnSpPr>
          <p:spPr>
            <a:xfrm>
              <a:off x="2494025" y="2040338"/>
              <a:ext cx="761054" cy="51488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22D7AFE9-9E0D-2C4E-CC88-B4908DB9802E}"/>
                </a:ext>
              </a:extLst>
            </p:cNvPr>
            <p:cNvCxnSpPr>
              <a:cxnSpLocks/>
              <a:stCxn id="8" idx="2"/>
              <a:endCxn id="6" idx="0"/>
            </p:cNvCxnSpPr>
            <p:nvPr/>
          </p:nvCxnSpPr>
          <p:spPr>
            <a:xfrm flipH="1">
              <a:off x="2494025" y="2833520"/>
              <a:ext cx="761054" cy="49963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53839725-01F8-E895-115C-A334D72C2689}"/>
                </a:ext>
              </a:extLst>
            </p:cNvPr>
            <p:cNvCxnSpPr>
              <a:cxnSpLocks/>
              <a:stCxn id="5" idx="2"/>
              <a:endCxn id="6" idx="0"/>
            </p:cNvCxnSpPr>
            <p:nvPr/>
          </p:nvCxnSpPr>
          <p:spPr>
            <a:xfrm>
              <a:off x="1710254" y="2833520"/>
              <a:ext cx="783771" cy="49963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ZoneTexte 20">
            <a:extLst>
              <a:ext uri="{FF2B5EF4-FFF2-40B4-BE49-F238E27FC236}">
                <a16:creationId xmlns:a16="http://schemas.microsoft.com/office/drawing/2014/main" id="{73052605-F1E0-E6E3-7F62-0BF142156694}"/>
              </a:ext>
            </a:extLst>
          </p:cNvPr>
          <p:cNvSpPr txBox="1"/>
          <p:nvPr/>
        </p:nvSpPr>
        <p:spPr>
          <a:xfrm>
            <a:off x="5662464" y="716019"/>
            <a:ext cx="2981739" cy="2677656"/>
          </a:xfrm>
          <a:prstGeom prst="rect">
            <a:avLst/>
          </a:prstGeom>
          <a:noFill/>
        </p:spPr>
        <p:txBody>
          <a:bodyPr wrap="square" rtlCol="0">
            <a:spAutoFit/>
          </a:bodyPr>
          <a:lstStyle/>
          <a:p>
            <a:r>
              <a:rPr lang="fr-FR" sz="1400" dirty="0">
                <a:solidFill>
                  <a:schemeClr val="bg1"/>
                </a:solidFill>
              </a:rPr>
              <a:t>PHP est un langage </a:t>
            </a:r>
            <a:r>
              <a:rPr lang="fr-FR" sz="1400" u="sng" dirty="0">
                <a:solidFill>
                  <a:schemeClr val="bg1"/>
                </a:solidFill>
              </a:rPr>
              <a:t>interprété</a:t>
            </a:r>
            <a:r>
              <a:rPr lang="fr-FR" sz="1400" dirty="0">
                <a:solidFill>
                  <a:schemeClr val="bg1"/>
                </a:solidFill>
              </a:rPr>
              <a:t>.</a:t>
            </a:r>
          </a:p>
          <a:p>
            <a:endParaRPr lang="fr-FR" sz="1400" dirty="0">
              <a:solidFill>
                <a:schemeClr val="bg1"/>
              </a:solidFill>
            </a:endParaRPr>
          </a:p>
          <a:p>
            <a:r>
              <a:rPr lang="fr-FR" sz="1400" dirty="0">
                <a:solidFill>
                  <a:schemeClr val="bg1"/>
                </a:solidFill>
              </a:rPr>
              <a:t>Il est interprété par un code lui-même compilé qui est installé sur la machine qui exécute le code.</a:t>
            </a:r>
          </a:p>
          <a:p>
            <a:endParaRPr lang="fr-FR" sz="1400" dirty="0">
              <a:solidFill>
                <a:schemeClr val="bg1"/>
              </a:solidFill>
            </a:endParaRPr>
          </a:p>
          <a:p>
            <a:r>
              <a:rPr lang="fr-FR" sz="1400" dirty="0">
                <a:solidFill>
                  <a:schemeClr val="bg1"/>
                </a:solidFill>
              </a:rPr>
              <a:t>NB: Sur le serveur vous pouvez aussi mettre en place des « </a:t>
            </a:r>
            <a:r>
              <a:rPr lang="fr-FR" sz="1400" dirty="0" err="1">
                <a:solidFill>
                  <a:schemeClr val="bg1"/>
                </a:solidFill>
              </a:rPr>
              <a:t>workers</a:t>
            </a:r>
            <a:r>
              <a:rPr lang="fr-FR" sz="1400" dirty="0">
                <a:solidFill>
                  <a:schemeClr val="bg1"/>
                </a:solidFill>
              </a:rPr>
              <a:t> » d’interprétation (</a:t>
            </a:r>
            <a:r>
              <a:rPr lang="fr-FR" sz="1400" dirty="0" err="1">
                <a:solidFill>
                  <a:schemeClr val="bg1"/>
                </a:solidFill>
              </a:rPr>
              <a:t>php-fpm</a:t>
            </a:r>
            <a:r>
              <a:rPr lang="fr-FR" sz="1400" dirty="0">
                <a:solidFill>
                  <a:schemeClr val="bg1"/>
                </a:solidFill>
              </a:rPr>
              <a:t>) pour optimiser le temps d’exécution</a:t>
            </a:r>
          </a:p>
        </p:txBody>
      </p:sp>
      <p:sp>
        <p:nvSpPr>
          <p:cNvPr id="23" name="ZoneTexte 22">
            <a:extLst>
              <a:ext uri="{FF2B5EF4-FFF2-40B4-BE49-F238E27FC236}">
                <a16:creationId xmlns:a16="http://schemas.microsoft.com/office/drawing/2014/main" id="{6F63D2CE-6C67-885D-9861-D0AA278DEE3A}"/>
              </a:ext>
            </a:extLst>
          </p:cNvPr>
          <p:cNvSpPr txBox="1"/>
          <p:nvPr/>
        </p:nvSpPr>
        <p:spPr>
          <a:xfrm>
            <a:off x="5662464" y="4212234"/>
            <a:ext cx="3231638" cy="738664"/>
          </a:xfrm>
          <a:prstGeom prst="rect">
            <a:avLst/>
          </a:prstGeom>
          <a:noFill/>
        </p:spPr>
        <p:txBody>
          <a:bodyPr wrap="square" rtlCol="0">
            <a:spAutoFit/>
          </a:bodyPr>
          <a:lstStyle/>
          <a:p>
            <a:r>
              <a:rPr lang="fr-FR" sz="1400" u="sng" dirty="0">
                <a:solidFill>
                  <a:schemeClr val="bg1"/>
                </a:solidFill>
              </a:rPr>
              <a:t>Les autres codes dans tout ça</a:t>
            </a:r>
          </a:p>
          <a:p>
            <a:r>
              <a:rPr lang="fr-FR" sz="1400" dirty="0">
                <a:solidFill>
                  <a:schemeClr val="bg1"/>
                </a:solidFill>
              </a:rPr>
              <a:t>Interprété : JS, Python, HTML/CSS</a:t>
            </a:r>
          </a:p>
          <a:p>
            <a:r>
              <a:rPr lang="fr-FR" sz="1400" dirty="0">
                <a:solidFill>
                  <a:schemeClr val="bg1"/>
                </a:solidFill>
              </a:rPr>
              <a:t>Compilé : c, c++, c#, java</a:t>
            </a:r>
          </a:p>
        </p:txBody>
      </p:sp>
      <p:sp>
        <p:nvSpPr>
          <p:cNvPr id="35" name="ZoneTexte 34">
            <a:extLst>
              <a:ext uri="{FF2B5EF4-FFF2-40B4-BE49-F238E27FC236}">
                <a16:creationId xmlns:a16="http://schemas.microsoft.com/office/drawing/2014/main" id="{6D372181-2E80-4064-17F2-E3E92754ADDD}"/>
              </a:ext>
            </a:extLst>
          </p:cNvPr>
          <p:cNvSpPr txBox="1"/>
          <p:nvPr/>
        </p:nvSpPr>
        <p:spPr>
          <a:xfrm>
            <a:off x="1087626" y="4105950"/>
            <a:ext cx="3049892" cy="707886"/>
          </a:xfrm>
          <a:prstGeom prst="rect">
            <a:avLst/>
          </a:prstGeom>
          <a:noFill/>
        </p:spPr>
        <p:txBody>
          <a:bodyPr wrap="square" rtlCol="0">
            <a:spAutoFit/>
          </a:bodyPr>
          <a:lstStyle/>
          <a:p>
            <a:pPr algn="ctr"/>
            <a:r>
              <a:rPr lang="fr-FR" sz="1000" dirty="0">
                <a:solidFill>
                  <a:schemeClr val="bg1"/>
                </a:solidFill>
              </a:rPr>
              <a:t>Code dédié à la machine </a:t>
            </a:r>
          </a:p>
          <a:p>
            <a:pPr algn="ctr"/>
            <a:r>
              <a:rPr lang="fr-FR" sz="1000" dirty="0">
                <a:solidFill>
                  <a:schemeClr val="bg1"/>
                </a:solidFill>
              </a:rPr>
              <a:t>écrit en assembleur</a:t>
            </a:r>
          </a:p>
          <a:p>
            <a:pPr algn="ctr"/>
            <a:r>
              <a:rPr lang="fr-FR" sz="1000" dirty="0">
                <a:solidFill>
                  <a:schemeClr val="bg1"/>
                </a:solidFill>
              </a:rPr>
              <a:t>Tenant compte de son architecture CPU/GPU</a:t>
            </a:r>
          </a:p>
          <a:p>
            <a:pPr algn="ctr"/>
            <a:r>
              <a:rPr lang="fr-FR" sz="1000" dirty="0">
                <a:solidFill>
                  <a:schemeClr val="bg1"/>
                </a:solidFill>
              </a:rPr>
              <a:t>(ex: armv7, arm64, x86_64…)</a:t>
            </a:r>
          </a:p>
        </p:txBody>
      </p:sp>
      <p:grpSp>
        <p:nvGrpSpPr>
          <p:cNvPr id="57" name="Groupe 56">
            <a:extLst>
              <a:ext uri="{FF2B5EF4-FFF2-40B4-BE49-F238E27FC236}">
                <a16:creationId xmlns:a16="http://schemas.microsoft.com/office/drawing/2014/main" id="{7EA74C34-7105-CD1B-7329-4D18D02CBF37}"/>
              </a:ext>
            </a:extLst>
          </p:cNvPr>
          <p:cNvGrpSpPr/>
          <p:nvPr/>
        </p:nvGrpSpPr>
        <p:grpSpPr>
          <a:xfrm>
            <a:off x="3277796" y="1633645"/>
            <a:ext cx="2096319" cy="794358"/>
            <a:chOff x="3277796" y="1633645"/>
            <a:chExt cx="2096319" cy="794358"/>
          </a:xfrm>
        </p:grpSpPr>
        <p:sp>
          <p:nvSpPr>
            <p:cNvPr id="49" name="Signe Plus 48">
              <a:extLst>
                <a:ext uri="{FF2B5EF4-FFF2-40B4-BE49-F238E27FC236}">
                  <a16:creationId xmlns:a16="http://schemas.microsoft.com/office/drawing/2014/main" id="{B2F8EF6C-CDC4-0CCA-2880-5A7208A50907}"/>
                </a:ext>
              </a:extLst>
            </p:cNvPr>
            <p:cNvSpPr/>
            <p:nvPr/>
          </p:nvSpPr>
          <p:spPr>
            <a:xfrm>
              <a:off x="3277796" y="1633645"/>
              <a:ext cx="259784" cy="259784"/>
            </a:xfrm>
            <a:prstGeom prst="mathPlus">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a:extLst>
                <a:ext uri="{FF2B5EF4-FFF2-40B4-BE49-F238E27FC236}">
                  <a16:creationId xmlns:a16="http://schemas.microsoft.com/office/drawing/2014/main" id="{EA5AB99A-E972-BE74-0E44-C5BC8DA35CD9}"/>
                </a:ext>
              </a:extLst>
            </p:cNvPr>
            <p:cNvSpPr txBox="1"/>
            <p:nvPr/>
          </p:nvSpPr>
          <p:spPr>
            <a:xfrm>
              <a:off x="3549577" y="1640203"/>
              <a:ext cx="1414170" cy="400110"/>
            </a:xfrm>
            <a:prstGeom prst="rect">
              <a:avLst/>
            </a:prstGeom>
            <a:noFill/>
          </p:spPr>
          <p:txBody>
            <a:bodyPr wrap="none" rtlCol="0">
              <a:spAutoFit/>
            </a:bodyPr>
            <a:lstStyle/>
            <a:p>
              <a:r>
                <a:rPr lang="fr-FR" sz="1000" dirty="0">
                  <a:solidFill>
                    <a:schemeClr val="bg1"/>
                  </a:solidFill>
                </a:rPr>
                <a:t>plus agile</a:t>
              </a:r>
            </a:p>
            <a:p>
              <a:r>
                <a:rPr lang="fr-FR" sz="1000" dirty="0">
                  <a:solidFill>
                    <a:schemeClr val="bg1"/>
                  </a:solidFill>
                </a:rPr>
                <a:t>introspection native</a:t>
              </a:r>
            </a:p>
          </p:txBody>
        </p:sp>
        <p:sp>
          <p:nvSpPr>
            <p:cNvPr id="51" name="Signe Moins 50">
              <a:extLst>
                <a:ext uri="{FF2B5EF4-FFF2-40B4-BE49-F238E27FC236}">
                  <a16:creationId xmlns:a16="http://schemas.microsoft.com/office/drawing/2014/main" id="{8B3F7105-25FD-0493-30DB-3DA0A125A19D}"/>
                </a:ext>
              </a:extLst>
            </p:cNvPr>
            <p:cNvSpPr/>
            <p:nvPr/>
          </p:nvSpPr>
          <p:spPr>
            <a:xfrm>
              <a:off x="3277796" y="1978132"/>
              <a:ext cx="278296" cy="278296"/>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a:extLst>
                <a:ext uri="{FF2B5EF4-FFF2-40B4-BE49-F238E27FC236}">
                  <a16:creationId xmlns:a16="http://schemas.microsoft.com/office/drawing/2014/main" id="{CBB10ECA-52EB-55A8-4222-636F162A8E17}"/>
                </a:ext>
              </a:extLst>
            </p:cNvPr>
            <p:cNvSpPr txBox="1"/>
            <p:nvPr/>
          </p:nvSpPr>
          <p:spPr>
            <a:xfrm>
              <a:off x="3549577" y="2027893"/>
              <a:ext cx="1824538" cy="400110"/>
            </a:xfrm>
            <a:prstGeom prst="rect">
              <a:avLst/>
            </a:prstGeom>
            <a:noFill/>
          </p:spPr>
          <p:txBody>
            <a:bodyPr wrap="none" rtlCol="0">
              <a:spAutoFit/>
            </a:bodyPr>
            <a:lstStyle/>
            <a:p>
              <a:r>
                <a:rPr lang="fr-FR" sz="1000" dirty="0">
                  <a:solidFill>
                    <a:schemeClr val="bg1"/>
                  </a:solidFill>
                </a:rPr>
                <a:t>plus lent</a:t>
              </a:r>
            </a:p>
            <a:p>
              <a:r>
                <a:rPr lang="fr-FR" sz="1000" dirty="0">
                  <a:solidFill>
                    <a:schemeClr val="bg1"/>
                  </a:solidFill>
                </a:rPr>
                <a:t>risque d’injection de code</a:t>
              </a:r>
            </a:p>
          </p:txBody>
        </p:sp>
      </p:grpSp>
      <p:grpSp>
        <p:nvGrpSpPr>
          <p:cNvPr id="58" name="Groupe 57">
            <a:extLst>
              <a:ext uri="{FF2B5EF4-FFF2-40B4-BE49-F238E27FC236}">
                <a16:creationId xmlns:a16="http://schemas.microsoft.com/office/drawing/2014/main" id="{E7F36B2C-D4EA-C416-BC7C-37DE596D8159}"/>
              </a:ext>
            </a:extLst>
          </p:cNvPr>
          <p:cNvGrpSpPr/>
          <p:nvPr/>
        </p:nvGrpSpPr>
        <p:grpSpPr>
          <a:xfrm>
            <a:off x="107504" y="1651353"/>
            <a:ext cx="2014566" cy="794358"/>
            <a:chOff x="107504" y="1651353"/>
            <a:chExt cx="2014566" cy="794358"/>
          </a:xfrm>
        </p:grpSpPr>
        <p:sp>
          <p:nvSpPr>
            <p:cNvPr id="53" name="Signe Plus 52">
              <a:extLst>
                <a:ext uri="{FF2B5EF4-FFF2-40B4-BE49-F238E27FC236}">
                  <a16:creationId xmlns:a16="http://schemas.microsoft.com/office/drawing/2014/main" id="{88792BAB-7164-19EA-21A2-24568636C499}"/>
                </a:ext>
              </a:extLst>
            </p:cNvPr>
            <p:cNvSpPr/>
            <p:nvPr/>
          </p:nvSpPr>
          <p:spPr>
            <a:xfrm>
              <a:off x="107504" y="1651353"/>
              <a:ext cx="259784" cy="259784"/>
            </a:xfrm>
            <a:prstGeom prst="mathPlus">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ZoneTexte 53">
              <a:extLst>
                <a:ext uri="{FF2B5EF4-FFF2-40B4-BE49-F238E27FC236}">
                  <a16:creationId xmlns:a16="http://schemas.microsoft.com/office/drawing/2014/main" id="{DB0897FA-B590-C635-C091-9C8497F95CE4}"/>
                </a:ext>
              </a:extLst>
            </p:cNvPr>
            <p:cNvSpPr txBox="1"/>
            <p:nvPr/>
          </p:nvSpPr>
          <p:spPr>
            <a:xfrm>
              <a:off x="379285" y="1657911"/>
              <a:ext cx="873957" cy="246221"/>
            </a:xfrm>
            <a:prstGeom prst="rect">
              <a:avLst/>
            </a:prstGeom>
            <a:noFill/>
          </p:spPr>
          <p:txBody>
            <a:bodyPr wrap="none" rtlCol="0">
              <a:spAutoFit/>
            </a:bodyPr>
            <a:lstStyle/>
            <a:p>
              <a:r>
                <a:rPr lang="fr-FR" sz="1000" dirty="0">
                  <a:solidFill>
                    <a:schemeClr val="bg1"/>
                  </a:solidFill>
                </a:rPr>
                <a:t>plus rapide</a:t>
              </a:r>
            </a:p>
          </p:txBody>
        </p:sp>
        <p:sp>
          <p:nvSpPr>
            <p:cNvPr id="55" name="Signe Moins 54">
              <a:extLst>
                <a:ext uri="{FF2B5EF4-FFF2-40B4-BE49-F238E27FC236}">
                  <a16:creationId xmlns:a16="http://schemas.microsoft.com/office/drawing/2014/main" id="{86100859-35F9-D03A-93EA-6B1D7D6930EF}"/>
                </a:ext>
              </a:extLst>
            </p:cNvPr>
            <p:cNvSpPr/>
            <p:nvPr/>
          </p:nvSpPr>
          <p:spPr>
            <a:xfrm>
              <a:off x="107504" y="2045601"/>
              <a:ext cx="278296" cy="278296"/>
            </a:xfrm>
            <a:prstGeom prst="mathMin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ZoneTexte 55">
              <a:extLst>
                <a:ext uri="{FF2B5EF4-FFF2-40B4-BE49-F238E27FC236}">
                  <a16:creationId xmlns:a16="http://schemas.microsoft.com/office/drawing/2014/main" id="{A31CB264-2AC4-C177-D264-1D98BD8EBDBC}"/>
                </a:ext>
              </a:extLst>
            </p:cNvPr>
            <p:cNvSpPr txBox="1"/>
            <p:nvPr/>
          </p:nvSpPr>
          <p:spPr>
            <a:xfrm>
              <a:off x="379285" y="2045601"/>
              <a:ext cx="1742785" cy="400110"/>
            </a:xfrm>
            <a:prstGeom prst="rect">
              <a:avLst/>
            </a:prstGeom>
            <a:noFill/>
          </p:spPr>
          <p:txBody>
            <a:bodyPr wrap="none" rtlCol="0">
              <a:spAutoFit/>
            </a:bodyPr>
            <a:lstStyle/>
            <a:p>
              <a:r>
                <a:rPr lang="fr-FR" sz="1000" dirty="0">
                  <a:solidFill>
                    <a:schemeClr val="bg1"/>
                  </a:solidFill>
                </a:rPr>
                <a:t>moins agile (cf. </a:t>
              </a:r>
              <a:r>
                <a:rPr lang="fr-FR" sz="1000" dirty="0" err="1">
                  <a:solidFill>
                    <a:schemeClr val="bg1"/>
                  </a:solidFill>
                </a:rPr>
                <a:t>makefile</a:t>
              </a:r>
              <a:r>
                <a:rPr lang="fr-FR" sz="1000" dirty="0">
                  <a:solidFill>
                    <a:schemeClr val="bg1"/>
                  </a:solidFill>
                </a:rPr>
                <a:t>)</a:t>
              </a:r>
            </a:p>
            <a:p>
              <a:r>
                <a:rPr lang="fr-FR" sz="1000" dirty="0">
                  <a:solidFill>
                    <a:schemeClr val="bg1"/>
                  </a:solidFill>
                </a:rPr>
                <a:t>code statique (cf. dll)</a:t>
              </a:r>
            </a:p>
          </p:txBody>
        </p:sp>
      </p:grpSp>
    </p:spTree>
    <p:extLst>
      <p:ext uri="{BB962C8B-B14F-4D97-AF65-F5344CB8AC3E}">
        <p14:creationId xmlns:p14="http://schemas.microsoft.com/office/powerpoint/2010/main" val="281091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Typage Faible Dynamique</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4093428"/>
          </a:xfrm>
          <a:prstGeom prst="rect">
            <a:avLst/>
          </a:prstGeom>
          <a:noFill/>
        </p:spPr>
        <p:txBody>
          <a:bodyPr wrap="square" rtlCol="0">
            <a:spAutoFit/>
          </a:bodyPr>
          <a:lstStyle/>
          <a:p>
            <a:r>
              <a:rPr lang="fr-FR" sz="1000" dirty="0">
                <a:solidFill>
                  <a:schemeClr val="bg1">
                    <a:lumMod val="95000"/>
                  </a:schemeClr>
                </a:solidFill>
              </a:rPr>
              <a:t>Pour bien comprendre la répartition des langages dans ces 4 compartiments, comprenons:</a:t>
            </a:r>
          </a:p>
          <a:p>
            <a:pPr marL="171450" indent="-171450">
              <a:buFont typeface="Arial" panose="020B0604020202020204" pitchFamily="34" charset="0"/>
              <a:buChar char="•"/>
            </a:pPr>
            <a:r>
              <a:rPr lang="fr-FR" sz="1000" dirty="0">
                <a:solidFill>
                  <a:schemeClr val="bg1">
                    <a:lumMod val="95000"/>
                  </a:schemeClr>
                </a:solidFill>
              </a:rPr>
              <a:t>Plus le typage est fort, plus le langage est robuste dans son interprétation. Cependant cela demande une rigueur au programmeur qui dans certains cas est rébarbative, surtout quand le programme est simple et ne nécessite pas de typer pour différencier les actions à faire. Imaginer que vous ne manipuler que des chaines de caractères, pourquoi faire la différence avec des entiers ou d’autres types. Ainsi le typage fort est plus verbeux et artificiellement rigoureux pour les programmations simples ce qui représente une barrière à l’entrée pour les nouveaux apprenants (concept de </a:t>
            </a:r>
            <a:r>
              <a:rPr lang="fr-FR" sz="1000" dirty="0" err="1">
                <a:solidFill>
                  <a:schemeClr val="bg1">
                    <a:lumMod val="95000"/>
                  </a:schemeClr>
                </a:solidFill>
              </a:rPr>
              <a:t>gentle</a:t>
            </a:r>
            <a:r>
              <a:rPr lang="fr-FR" sz="1000" dirty="0">
                <a:solidFill>
                  <a:schemeClr val="bg1">
                    <a:lumMod val="95000"/>
                  </a:schemeClr>
                </a:solidFill>
              </a:rPr>
              <a:t> </a:t>
            </a:r>
            <a:r>
              <a:rPr lang="fr-FR" sz="1000" dirty="0" err="1">
                <a:solidFill>
                  <a:schemeClr val="bg1">
                    <a:lumMod val="95000"/>
                  </a:schemeClr>
                </a:solidFill>
              </a:rPr>
              <a:t>slope</a:t>
            </a:r>
            <a:r>
              <a:rPr lang="fr-FR" sz="1000" dirty="0">
                <a:solidFill>
                  <a:schemeClr val="bg1">
                    <a:lumMod val="95000"/>
                  </a:schemeClr>
                </a:solidFill>
              </a:rPr>
              <a:t>).</a:t>
            </a:r>
          </a:p>
          <a:p>
            <a:pPr marL="171450" indent="-171450">
              <a:buFont typeface="Arial" panose="020B0604020202020204" pitchFamily="34" charset="0"/>
              <a:buChar char="•"/>
            </a:pPr>
            <a:endParaRPr lang="fr-FR" sz="1000" dirty="0">
              <a:solidFill>
                <a:schemeClr val="bg1">
                  <a:lumMod val="95000"/>
                </a:schemeClr>
              </a:solidFill>
            </a:endParaRPr>
          </a:p>
          <a:p>
            <a:pPr marL="171450" indent="-171450">
              <a:buFont typeface="Arial" panose="020B0604020202020204" pitchFamily="34" charset="0"/>
              <a:buChar char="•"/>
            </a:pPr>
            <a:r>
              <a:rPr lang="fr-FR" sz="1000" dirty="0">
                <a:solidFill>
                  <a:schemeClr val="bg1">
                    <a:lumMod val="95000"/>
                  </a:schemeClr>
                </a:solidFill>
              </a:rPr>
              <a:t>Plus le typage est Dynamique, moins le langage est verbeux, car les opérations de conversion (casting) n’ont pas besoin d’être explicitées, mais cela induit de l’implicite dans le langage qui est une source latente d’erreurs d’interprétation réduisant la robustesse de la programmation (silent bug).</a:t>
            </a:r>
          </a:p>
          <a:p>
            <a:pPr marL="171450" indent="-171450">
              <a:buFont typeface="Arial" panose="020B0604020202020204" pitchFamily="34" charset="0"/>
              <a:buChar char="•"/>
            </a:pPr>
            <a:endParaRPr lang="fr-FR" sz="1000" dirty="0">
              <a:solidFill>
                <a:schemeClr val="bg1">
                  <a:lumMod val="95000"/>
                </a:schemeClr>
              </a:solidFill>
            </a:endParaRPr>
          </a:p>
          <a:p>
            <a:pPr marL="171450" indent="-171450">
              <a:buFont typeface="Arial" panose="020B0604020202020204" pitchFamily="34" charset="0"/>
              <a:buChar char="•"/>
            </a:pPr>
            <a:endParaRPr lang="fr-FR" sz="1000" dirty="0">
              <a:solidFill>
                <a:schemeClr val="bg1">
                  <a:lumMod val="95000"/>
                </a:schemeClr>
              </a:solidFill>
            </a:endParaRPr>
          </a:p>
          <a:p>
            <a:pPr marL="171450" indent="-171450">
              <a:buFont typeface="Arial" panose="020B0604020202020204" pitchFamily="34" charset="0"/>
              <a:buChar char="•"/>
            </a:pPr>
            <a:endParaRPr lang="fr-FR" sz="1000" dirty="0">
              <a:solidFill>
                <a:schemeClr val="bg1">
                  <a:lumMod val="95000"/>
                </a:schemeClr>
              </a:solidFill>
            </a:endParaRPr>
          </a:p>
          <a:p>
            <a:r>
              <a:rPr lang="fr-FR" sz="1000" dirty="0">
                <a:solidFill>
                  <a:schemeClr val="bg1">
                    <a:lumMod val="95000"/>
                  </a:schemeClr>
                </a:solidFill>
              </a:rPr>
              <a:t>NB: Depuis PHP7.4 le typage « fort » est supporté. Il est recommandé pour les développeurs professionnels de travailler en typage fort. D’ailleurs le </a:t>
            </a:r>
            <a:r>
              <a:rPr lang="fr-FR" sz="1000" dirty="0" err="1">
                <a:solidFill>
                  <a:schemeClr val="bg1">
                    <a:lumMod val="95000"/>
                  </a:schemeClr>
                </a:solidFill>
              </a:rPr>
              <a:t>TypeScript</a:t>
            </a:r>
            <a:r>
              <a:rPr lang="fr-FR" sz="1000" dirty="0">
                <a:solidFill>
                  <a:schemeClr val="bg1">
                    <a:lumMod val="95000"/>
                  </a:schemeClr>
                </a:solidFill>
              </a:rPr>
              <a:t> est une version « typée » du JS pour les développeurs « pro ».</a:t>
            </a:r>
          </a:p>
        </p:txBody>
      </p:sp>
      <p:sp>
        <p:nvSpPr>
          <p:cNvPr id="2" name="Rectangle 1">
            <a:extLst>
              <a:ext uri="{FF2B5EF4-FFF2-40B4-BE49-F238E27FC236}">
                <a16:creationId xmlns:a16="http://schemas.microsoft.com/office/drawing/2014/main" id="{57395F13-32E0-3641-4FB6-989114F6250E}"/>
              </a:ext>
            </a:extLst>
          </p:cNvPr>
          <p:cNvSpPr/>
          <p:nvPr/>
        </p:nvSpPr>
        <p:spPr>
          <a:xfrm>
            <a:off x="5848760" y="560439"/>
            <a:ext cx="914400"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7CB5D98-8BC1-EADA-C6A0-01F214093291}"/>
              </a:ext>
            </a:extLst>
          </p:cNvPr>
          <p:cNvSpPr/>
          <p:nvPr/>
        </p:nvSpPr>
        <p:spPr>
          <a:xfrm>
            <a:off x="6807408" y="560439"/>
            <a:ext cx="914400"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FFF61526-3BDA-85E4-B016-648B9E3411A6}"/>
              </a:ext>
            </a:extLst>
          </p:cNvPr>
          <p:cNvSpPr/>
          <p:nvPr/>
        </p:nvSpPr>
        <p:spPr>
          <a:xfrm>
            <a:off x="5848760" y="1543656"/>
            <a:ext cx="914400"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60DE27AF-6B8E-A9A2-72E6-15BD490C5165}"/>
              </a:ext>
            </a:extLst>
          </p:cNvPr>
          <p:cNvSpPr/>
          <p:nvPr/>
        </p:nvSpPr>
        <p:spPr>
          <a:xfrm>
            <a:off x="6807408" y="1543656"/>
            <a:ext cx="914400"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F969BF3A-5D73-5010-506C-16C8D934C8FD}"/>
              </a:ext>
            </a:extLst>
          </p:cNvPr>
          <p:cNvSpPr txBox="1"/>
          <p:nvPr/>
        </p:nvSpPr>
        <p:spPr>
          <a:xfrm rot="16200000">
            <a:off x="5350154" y="890681"/>
            <a:ext cx="639919" cy="253916"/>
          </a:xfrm>
          <a:prstGeom prst="rect">
            <a:avLst/>
          </a:prstGeom>
          <a:noFill/>
        </p:spPr>
        <p:txBody>
          <a:bodyPr wrap="none" rtlCol="0">
            <a:spAutoFit/>
          </a:bodyPr>
          <a:lstStyle/>
          <a:p>
            <a:r>
              <a:rPr lang="fr-FR" sz="1050" dirty="0">
                <a:solidFill>
                  <a:schemeClr val="bg1"/>
                </a:solidFill>
              </a:rPr>
              <a:t>Statique</a:t>
            </a:r>
          </a:p>
        </p:txBody>
      </p:sp>
      <p:sp>
        <p:nvSpPr>
          <p:cNvPr id="14" name="ZoneTexte 13">
            <a:extLst>
              <a:ext uri="{FF2B5EF4-FFF2-40B4-BE49-F238E27FC236}">
                <a16:creationId xmlns:a16="http://schemas.microsoft.com/office/drawing/2014/main" id="{7A04E433-CBDC-8897-132D-F44707A5B84B}"/>
              </a:ext>
            </a:extLst>
          </p:cNvPr>
          <p:cNvSpPr txBox="1"/>
          <p:nvPr/>
        </p:nvSpPr>
        <p:spPr>
          <a:xfrm rot="16200000">
            <a:off x="5265195" y="1850103"/>
            <a:ext cx="809837" cy="253916"/>
          </a:xfrm>
          <a:prstGeom prst="rect">
            <a:avLst/>
          </a:prstGeom>
          <a:noFill/>
        </p:spPr>
        <p:txBody>
          <a:bodyPr wrap="none" rtlCol="0">
            <a:spAutoFit/>
          </a:bodyPr>
          <a:lstStyle/>
          <a:p>
            <a:r>
              <a:rPr lang="fr-FR" sz="1050" dirty="0">
                <a:solidFill>
                  <a:schemeClr val="bg1"/>
                </a:solidFill>
              </a:rPr>
              <a:t>Dynamique</a:t>
            </a:r>
          </a:p>
        </p:txBody>
      </p:sp>
      <p:sp>
        <p:nvSpPr>
          <p:cNvPr id="16" name="ZoneTexte 15">
            <a:extLst>
              <a:ext uri="{FF2B5EF4-FFF2-40B4-BE49-F238E27FC236}">
                <a16:creationId xmlns:a16="http://schemas.microsoft.com/office/drawing/2014/main" id="{693D87AF-A935-AB22-46DF-9F3C955A40DB}"/>
              </a:ext>
            </a:extLst>
          </p:cNvPr>
          <p:cNvSpPr txBox="1"/>
          <p:nvPr/>
        </p:nvSpPr>
        <p:spPr>
          <a:xfrm>
            <a:off x="5922235" y="684418"/>
            <a:ext cx="761747" cy="400110"/>
          </a:xfrm>
          <a:prstGeom prst="rect">
            <a:avLst/>
          </a:prstGeom>
          <a:noFill/>
        </p:spPr>
        <p:txBody>
          <a:bodyPr wrap="none" rtlCol="0">
            <a:spAutoFit/>
          </a:bodyPr>
          <a:lstStyle/>
          <a:p>
            <a:r>
              <a:rPr lang="fr-FR" sz="1000" dirty="0">
                <a:solidFill>
                  <a:schemeClr val="bg1"/>
                </a:solidFill>
              </a:rPr>
              <a:t>Fortran</a:t>
            </a:r>
          </a:p>
          <a:p>
            <a:r>
              <a:rPr lang="fr-FR" sz="1000" dirty="0">
                <a:solidFill>
                  <a:schemeClr val="bg1"/>
                </a:solidFill>
              </a:rPr>
              <a:t>Java, C#</a:t>
            </a:r>
          </a:p>
        </p:txBody>
      </p:sp>
      <p:sp>
        <p:nvSpPr>
          <p:cNvPr id="17" name="ZoneTexte 16">
            <a:extLst>
              <a:ext uri="{FF2B5EF4-FFF2-40B4-BE49-F238E27FC236}">
                <a16:creationId xmlns:a16="http://schemas.microsoft.com/office/drawing/2014/main" id="{B818FD94-7E9F-ED54-E8DD-E9215369F1F0}"/>
              </a:ext>
            </a:extLst>
          </p:cNvPr>
          <p:cNvSpPr txBox="1"/>
          <p:nvPr/>
        </p:nvSpPr>
        <p:spPr>
          <a:xfrm>
            <a:off x="6832438" y="1934562"/>
            <a:ext cx="857927" cy="400110"/>
          </a:xfrm>
          <a:prstGeom prst="rect">
            <a:avLst/>
          </a:prstGeom>
          <a:noFill/>
        </p:spPr>
        <p:txBody>
          <a:bodyPr wrap="none" rtlCol="0">
            <a:spAutoFit/>
          </a:bodyPr>
          <a:lstStyle/>
          <a:p>
            <a:r>
              <a:rPr lang="fr-FR" sz="1000" dirty="0">
                <a:solidFill>
                  <a:schemeClr val="bg1"/>
                </a:solidFill>
              </a:rPr>
              <a:t>Javascript,</a:t>
            </a:r>
          </a:p>
          <a:p>
            <a:r>
              <a:rPr lang="fr-FR" sz="1000" dirty="0">
                <a:solidFill>
                  <a:schemeClr val="bg1"/>
                </a:solidFill>
              </a:rPr>
              <a:t>Perl</a:t>
            </a:r>
          </a:p>
        </p:txBody>
      </p:sp>
      <p:sp>
        <p:nvSpPr>
          <p:cNvPr id="19" name="ZoneTexte 18">
            <a:extLst>
              <a:ext uri="{FF2B5EF4-FFF2-40B4-BE49-F238E27FC236}">
                <a16:creationId xmlns:a16="http://schemas.microsoft.com/office/drawing/2014/main" id="{1FBC561F-17F6-7F75-8F10-B2CBA1E0B6FE}"/>
              </a:ext>
            </a:extLst>
          </p:cNvPr>
          <p:cNvSpPr txBox="1"/>
          <p:nvPr/>
        </p:nvSpPr>
        <p:spPr>
          <a:xfrm>
            <a:off x="5927845" y="1603288"/>
            <a:ext cx="612668" cy="400110"/>
          </a:xfrm>
          <a:prstGeom prst="rect">
            <a:avLst/>
          </a:prstGeom>
          <a:noFill/>
        </p:spPr>
        <p:txBody>
          <a:bodyPr wrap="none" rtlCol="0">
            <a:spAutoFit/>
          </a:bodyPr>
          <a:lstStyle/>
          <a:p>
            <a:r>
              <a:rPr lang="fr-FR" sz="1000" dirty="0">
                <a:solidFill>
                  <a:schemeClr val="bg1"/>
                </a:solidFill>
              </a:rPr>
              <a:t>Ruby,</a:t>
            </a:r>
          </a:p>
          <a:p>
            <a:r>
              <a:rPr lang="fr-FR" sz="1000" dirty="0">
                <a:solidFill>
                  <a:schemeClr val="bg1"/>
                </a:solidFill>
              </a:rPr>
              <a:t>Python</a:t>
            </a:r>
          </a:p>
        </p:txBody>
      </p:sp>
      <p:sp>
        <p:nvSpPr>
          <p:cNvPr id="22" name="ZoneTexte 21">
            <a:extLst>
              <a:ext uri="{FF2B5EF4-FFF2-40B4-BE49-F238E27FC236}">
                <a16:creationId xmlns:a16="http://schemas.microsoft.com/office/drawing/2014/main" id="{47511814-D77F-B195-DE85-00709BCC3AAB}"/>
              </a:ext>
            </a:extLst>
          </p:cNvPr>
          <p:cNvSpPr txBox="1"/>
          <p:nvPr/>
        </p:nvSpPr>
        <p:spPr>
          <a:xfrm>
            <a:off x="7002356" y="272994"/>
            <a:ext cx="524503" cy="261610"/>
          </a:xfrm>
          <a:prstGeom prst="rect">
            <a:avLst/>
          </a:prstGeom>
          <a:noFill/>
        </p:spPr>
        <p:txBody>
          <a:bodyPr wrap="none" rtlCol="0">
            <a:spAutoFit/>
          </a:bodyPr>
          <a:lstStyle/>
          <a:p>
            <a:r>
              <a:rPr lang="fr-FR" sz="1050" dirty="0">
                <a:solidFill>
                  <a:schemeClr val="bg1"/>
                </a:solidFill>
              </a:rPr>
              <a:t>Faible</a:t>
            </a:r>
          </a:p>
        </p:txBody>
      </p:sp>
      <p:sp>
        <p:nvSpPr>
          <p:cNvPr id="24" name="ZoneTexte 23">
            <a:extLst>
              <a:ext uri="{FF2B5EF4-FFF2-40B4-BE49-F238E27FC236}">
                <a16:creationId xmlns:a16="http://schemas.microsoft.com/office/drawing/2014/main" id="{D0802A1C-3D36-1177-6C8D-583652CF877A}"/>
              </a:ext>
            </a:extLst>
          </p:cNvPr>
          <p:cNvSpPr txBox="1"/>
          <p:nvPr/>
        </p:nvSpPr>
        <p:spPr>
          <a:xfrm>
            <a:off x="6043708" y="272994"/>
            <a:ext cx="409086" cy="253916"/>
          </a:xfrm>
          <a:prstGeom prst="rect">
            <a:avLst/>
          </a:prstGeom>
          <a:noFill/>
        </p:spPr>
        <p:txBody>
          <a:bodyPr wrap="none" rtlCol="0">
            <a:spAutoFit/>
          </a:bodyPr>
          <a:lstStyle/>
          <a:p>
            <a:r>
              <a:rPr lang="fr-FR" sz="1050" dirty="0">
                <a:solidFill>
                  <a:schemeClr val="bg1"/>
                </a:solidFill>
              </a:rPr>
              <a:t>Fort</a:t>
            </a:r>
          </a:p>
        </p:txBody>
      </p:sp>
      <p:sp>
        <p:nvSpPr>
          <p:cNvPr id="25" name="ZoneTexte 24">
            <a:extLst>
              <a:ext uri="{FF2B5EF4-FFF2-40B4-BE49-F238E27FC236}">
                <a16:creationId xmlns:a16="http://schemas.microsoft.com/office/drawing/2014/main" id="{A1AEBC0F-3B8C-3CC0-C0D7-407CFCCA04CC}"/>
              </a:ext>
            </a:extLst>
          </p:cNvPr>
          <p:cNvSpPr txBox="1"/>
          <p:nvPr/>
        </p:nvSpPr>
        <p:spPr>
          <a:xfrm>
            <a:off x="6866693" y="684418"/>
            <a:ext cx="596638" cy="246221"/>
          </a:xfrm>
          <a:prstGeom prst="rect">
            <a:avLst/>
          </a:prstGeom>
          <a:noFill/>
        </p:spPr>
        <p:txBody>
          <a:bodyPr wrap="none" rtlCol="0">
            <a:spAutoFit/>
          </a:bodyPr>
          <a:lstStyle/>
          <a:p>
            <a:r>
              <a:rPr lang="fr-FR" sz="1000" dirty="0">
                <a:solidFill>
                  <a:schemeClr val="bg1"/>
                </a:solidFill>
              </a:rPr>
              <a:t>c, </a:t>
            </a:r>
            <a:r>
              <a:rPr lang="fr-FR" sz="1000" dirty="0" err="1">
                <a:solidFill>
                  <a:schemeClr val="bg1"/>
                </a:solidFill>
              </a:rPr>
              <a:t>c++</a:t>
            </a:r>
            <a:endParaRPr lang="fr-FR" sz="1000" dirty="0">
              <a:solidFill>
                <a:schemeClr val="bg1"/>
              </a:solidFill>
            </a:endParaRPr>
          </a:p>
        </p:txBody>
      </p:sp>
      <p:sp>
        <p:nvSpPr>
          <p:cNvPr id="26" name="ZoneTexte 25">
            <a:extLst>
              <a:ext uri="{FF2B5EF4-FFF2-40B4-BE49-F238E27FC236}">
                <a16:creationId xmlns:a16="http://schemas.microsoft.com/office/drawing/2014/main" id="{51C7775D-8168-FB20-2B1F-A388C4F6A53E}"/>
              </a:ext>
            </a:extLst>
          </p:cNvPr>
          <p:cNvSpPr txBox="1"/>
          <p:nvPr/>
        </p:nvSpPr>
        <p:spPr>
          <a:xfrm>
            <a:off x="6960677" y="1598818"/>
            <a:ext cx="601447" cy="369332"/>
          </a:xfrm>
          <a:prstGeom prst="rect">
            <a:avLst/>
          </a:prstGeom>
          <a:noFill/>
        </p:spPr>
        <p:txBody>
          <a:bodyPr wrap="none" rtlCol="0">
            <a:spAutoFit/>
          </a:bodyPr>
          <a:lstStyle/>
          <a:p>
            <a:r>
              <a:rPr lang="fr-FR" b="1" dirty="0">
                <a:solidFill>
                  <a:srgbClr val="00B0F0"/>
                </a:solidFill>
              </a:rPr>
              <a:t>PHP</a:t>
            </a:r>
          </a:p>
        </p:txBody>
      </p:sp>
      <p:sp>
        <p:nvSpPr>
          <p:cNvPr id="27" name="ZoneTexte 26">
            <a:extLst>
              <a:ext uri="{FF2B5EF4-FFF2-40B4-BE49-F238E27FC236}">
                <a16:creationId xmlns:a16="http://schemas.microsoft.com/office/drawing/2014/main" id="{86CEB04A-77E4-7CE6-E99F-483B0449F8BC}"/>
              </a:ext>
            </a:extLst>
          </p:cNvPr>
          <p:cNvSpPr txBox="1"/>
          <p:nvPr/>
        </p:nvSpPr>
        <p:spPr>
          <a:xfrm>
            <a:off x="4851713" y="3036878"/>
            <a:ext cx="3759402" cy="1477328"/>
          </a:xfrm>
          <a:prstGeom prst="rect">
            <a:avLst/>
          </a:prstGeom>
          <a:solidFill>
            <a:schemeClr val="bg1">
              <a:alpha val="25000"/>
            </a:schemeClr>
          </a:solidFill>
        </p:spPr>
        <p:txBody>
          <a:bodyPr wrap="square" rtlCol="0">
            <a:spAutoFit/>
          </a:bodyPr>
          <a:lstStyle/>
          <a:p>
            <a:r>
              <a:rPr lang="fr-FR" sz="1000" dirty="0">
                <a:solidFill>
                  <a:schemeClr val="bg1">
                    <a:lumMod val="95000"/>
                  </a:schemeClr>
                </a:solidFill>
              </a:rPr>
              <a:t>Pour s’en convaincre:</a:t>
            </a:r>
          </a:p>
          <a:p>
            <a:endParaRPr lang="fr-FR" sz="1000" dirty="0">
              <a:solidFill>
                <a:schemeClr val="bg1">
                  <a:lumMod val="95000"/>
                </a:schemeClr>
              </a:solidFill>
            </a:endParaRPr>
          </a:p>
          <a:p>
            <a:r>
              <a:rPr lang="fr-FR" sz="1000" dirty="0">
                <a:solidFill>
                  <a:schemeClr val="bg1">
                    <a:lumMod val="95000"/>
                  </a:schemeClr>
                </a:solidFill>
                <a:latin typeface="Consolas" panose="020B0609020204030204" pitchFamily="49" charset="0"/>
              </a:rPr>
              <a:t>&lt;?</a:t>
            </a:r>
            <a:r>
              <a:rPr lang="fr-FR" sz="1000" dirty="0" err="1">
                <a:solidFill>
                  <a:schemeClr val="bg1">
                    <a:lumMod val="95000"/>
                  </a:schemeClr>
                </a:solidFill>
                <a:latin typeface="Consolas" panose="020B0609020204030204" pitchFamily="49" charset="0"/>
              </a:rPr>
              <a:t>php</a:t>
            </a:r>
            <a:endParaRPr lang="fr-FR" sz="1000" dirty="0">
              <a:solidFill>
                <a:schemeClr val="bg1">
                  <a:lumMod val="95000"/>
                </a:schemeClr>
              </a:solidFill>
              <a:latin typeface="Consolas" panose="020B0609020204030204" pitchFamily="49" charset="0"/>
            </a:endParaRPr>
          </a:p>
          <a:p>
            <a:r>
              <a:rPr lang="fr-FR" sz="1000" dirty="0">
                <a:solidFill>
                  <a:srgbClr val="00B050"/>
                </a:solidFill>
                <a:latin typeface="Consolas" panose="020B0609020204030204" pitchFamily="49" charset="0"/>
              </a:rPr>
              <a:t>// typage faible : déclare un entier implicitement</a:t>
            </a:r>
          </a:p>
          <a:p>
            <a:r>
              <a:rPr lang="fr-FR" sz="1000" dirty="0">
                <a:solidFill>
                  <a:schemeClr val="bg1">
                    <a:lumMod val="95000"/>
                  </a:schemeClr>
                </a:solidFill>
                <a:latin typeface="Consolas" panose="020B0609020204030204" pitchFamily="49" charset="0"/>
              </a:rPr>
              <a:t>$a = 0; </a:t>
            </a:r>
          </a:p>
          <a:p>
            <a:endParaRPr lang="fr-FR" sz="1000" dirty="0">
              <a:solidFill>
                <a:schemeClr val="bg1">
                  <a:lumMod val="95000"/>
                </a:schemeClr>
              </a:solidFill>
              <a:latin typeface="Consolas" panose="020B0609020204030204" pitchFamily="49" charset="0"/>
            </a:endParaRPr>
          </a:p>
          <a:p>
            <a:r>
              <a:rPr lang="fr-FR" sz="1000" dirty="0">
                <a:solidFill>
                  <a:srgbClr val="00B050"/>
                </a:solidFill>
                <a:latin typeface="Consolas" panose="020B0609020204030204" pitchFamily="49" charset="0"/>
              </a:rPr>
              <a:t>// typage dynamique: écrit "0m"  en faisant un casting à la volée de </a:t>
            </a:r>
            <a:r>
              <a:rPr lang="fr-FR" sz="1000" dirty="0" err="1">
                <a:solidFill>
                  <a:srgbClr val="00B050"/>
                </a:solidFill>
                <a:latin typeface="Consolas" panose="020B0609020204030204" pitchFamily="49" charset="0"/>
              </a:rPr>
              <a:t>int</a:t>
            </a:r>
            <a:r>
              <a:rPr lang="fr-FR" sz="1000" dirty="0">
                <a:solidFill>
                  <a:srgbClr val="00B050"/>
                </a:solidFill>
                <a:latin typeface="Consolas" panose="020B0609020204030204" pitchFamily="49" charset="0"/>
              </a:rPr>
              <a:t> en string</a:t>
            </a:r>
          </a:p>
          <a:p>
            <a:r>
              <a:rPr lang="fr-FR" sz="1000" dirty="0" err="1">
                <a:solidFill>
                  <a:schemeClr val="bg1">
                    <a:lumMod val="95000"/>
                  </a:schemeClr>
                </a:solidFill>
                <a:latin typeface="Consolas" panose="020B0609020204030204" pitchFamily="49" charset="0"/>
              </a:rPr>
              <a:t>echo</a:t>
            </a:r>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a."m</a:t>
            </a:r>
            <a:r>
              <a:rPr lang="fr-FR" sz="1000" dirty="0">
                <a:solidFill>
                  <a:schemeClr val="bg1">
                    <a:lumMod val="95000"/>
                  </a:schemeClr>
                </a:solidFill>
                <a:latin typeface="Consolas" panose="020B0609020204030204" pitchFamily="49" charset="0"/>
              </a:rPr>
              <a:t>"; </a:t>
            </a:r>
          </a:p>
        </p:txBody>
      </p:sp>
    </p:spTree>
    <p:extLst>
      <p:ext uri="{BB962C8B-B14F-4D97-AF65-F5344CB8AC3E}">
        <p14:creationId xmlns:p14="http://schemas.microsoft.com/office/powerpoint/2010/main" val="56685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Code Serveur vs Client</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2554545"/>
          </a:xfrm>
          <a:prstGeom prst="rect">
            <a:avLst/>
          </a:prstGeom>
          <a:noFill/>
        </p:spPr>
        <p:txBody>
          <a:bodyPr wrap="square" rtlCol="0">
            <a:spAutoFit/>
          </a:bodyPr>
          <a:lstStyle/>
          <a:p>
            <a:r>
              <a:rPr lang="fr-FR" sz="1000" dirty="0">
                <a:solidFill>
                  <a:schemeClr val="bg1">
                    <a:lumMod val="95000"/>
                  </a:schemeClr>
                </a:solidFill>
              </a:rPr>
              <a:t>Le PHP est un code « serveur »  qui est interprété par le serveur et non par le client à l’inverse du JS qui est interprété côté client dans le navigateur.</a:t>
            </a:r>
          </a:p>
          <a:p>
            <a:endParaRPr lang="fr-FR" sz="1000" dirty="0">
              <a:solidFill>
                <a:schemeClr val="bg1">
                  <a:lumMod val="95000"/>
                </a:schemeClr>
              </a:solidFill>
            </a:endParaRPr>
          </a:p>
          <a:p>
            <a:r>
              <a:rPr lang="fr-FR" sz="1000" dirty="0">
                <a:solidFill>
                  <a:schemeClr val="bg1">
                    <a:lumMod val="95000"/>
                  </a:schemeClr>
                </a:solidFill>
              </a:rPr>
              <a:t>Cela a des répercussions sur la manière de l’exécuter.</a:t>
            </a:r>
          </a:p>
          <a:p>
            <a:endParaRPr lang="fr-FR" sz="1000" dirty="0">
              <a:solidFill>
                <a:schemeClr val="bg1">
                  <a:lumMod val="95000"/>
                </a:schemeClr>
              </a:solidFill>
            </a:endParaRPr>
          </a:p>
          <a:p>
            <a:r>
              <a:rPr lang="fr-FR" sz="1000" dirty="0">
                <a:solidFill>
                  <a:schemeClr val="bg1">
                    <a:lumMod val="95000"/>
                  </a:schemeClr>
                </a:solidFill>
              </a:rPr>
              <a:t>Toute exécution du PHP passera d’une manière ou d’une autre par </a:t>
            </a:r>
            <a:r>
              <a:rPr lang="fr-FR" sz="1000" u="sng" dirty="0">
                <a:solidFill>
                  <a:schemeClr val="bg1">
                    <a:lumMod val="95000"/>
                  </a:schemeClr>
                </a:solidFill>
              </a:rPr>
              <a:t>une commande serveur.</a:t>
            </a:r>
          </a:p>
          <a:p>
            <a:endParaRPr lang="fr-FR" sz="1000" dirty="0">
              <a:solidFill>
                <a:schemeClr val="bg1">
                  <a:lumMod val="95000"/>
                </a:schemeClr>
              </a:solidFill>
            </a:endParaRPr>
          </a:p>
          <a:p>
            <a:r>
              <a:rPr lang="fr-FR" sz="1000" dirty="0">
                <a:solidFill>
                  <a:schemeClr val="bg1">
                    <a:lumMod val="95000"/>
                  </a:schemeClr>
                </a:solidFill>
              </a:rPr>
              <a:t>La plupart du temps cette commande serveur est générée par une requête HTTP mais on peut aussi l’exécuter par une « commande en ligne » </a:t>
            </a:r>
          </a:p>
          <a:p>
            <a:r>
              <a:rPr lang="fr-FR" sz="1000" dirty="0">
                <a:solidFill>
                  <a:schemeClr val="bg1">
                    <a:lumMod val="95000"/>
                  </a:schemeClr>
                </a:solidFill>
              </a:rPr>
              <a:t>&gt; </a:t>
            </a:r>
            <a:r>
              <a:rPr lang="fr-FR" sz="1000" dirty="0" err="1">
                <a:solidFill>
                  <a:schemeClr val="bg1">
                    <a:lumMod val="95000"/>
                  </a:schemeClr>
                </a:solidFill>
              </a:rPr>
              <a:t>php</a:t>
            </a:r>
            <a:r>
              <a:rPr lang="fr-FR" sz="1000" dirty="0">
                <a:solidFill>
                  <a:schemeClr val="bg1">
                    <a:lumMod val="95000"/>
                  </a:schemeClr>
                </a:solidFill>
              </a:rPr>
              <a:t> </a:t>
            </a:r>
            <a:r>
              <a:rPr lang="fr-FR" sz="1000" dirty="0" err="1">
                <a:solidFill>
                  <a:schemeClr val="bg1">
                    <a:lumMod val="95000"/>
                  </a:schemeClr>
                </a:solidFill>
              </a:rPr>
              <a:t>monprog.php</a:t>
            </a:r>
            <a:endParaRPr lang="fr-FR" sz="1000" dirty="0">
              <a:solidFill>
                <a:schemeClr val="bg1">
                  <a:lumMod val="95000"/>
                </a:schemeClr>
              </a:solidFill>
            </a:endParaRPr>
          </a:p>
          <a:p>
            <a:endParaRPr lang="fr-FR" sz="1000" dirty="0">
              <a:solidFill>
                <a:schemeClr val="bg1">
                  <a:lumMod val="95000"/>
                </a:schemeClr>
              </a:solidFill>
            </a:endParaRPr>
          </a:p>
          <a:p>
            <a:r>
              <a:rPr lang="fr-FR" sz="1000" dirty="0">
                <a:solidFill>
                  <a:schemeClr val="bg1">
                    <a:lumMod val="95000"/>
                  </a:schemeClr>
                </a:solidFill>
              </a:rPr>
              <a:t>NB: Cette manière d’appeler le </a:t>
            </a:r>
            <a:r>
              <a:rPr lang="fr-FR" sz="1000" dirty="0" err="1">
                <a:solidFill>
                  <a:schemeClr val="bg1">
                    <a:lumMod val="95000"/>
                  </a:schemeClr>
                </a:solidFill>
              </a:rPr>
              <a:t>php</a:t>
            </a:r>
            <a:r>
              <a:rPr lang="fr-FR" sz="1000" dirty="0">
                <a:solidFill>
                  <a:schemeClr val="bg1">
                    <a:lumMod val="95000"/>
                  </a:schemeClr>
                </a:solidFill>
              </a:rPr>
              <a:t> peut être aussi faite « côté client » en émulant un serveur.</a:t>
            </a:r>
          </a:p>
        </p:txBody>
      </p:sp>
      <p:pic>
        <p:nvPicPr>
          <p:cNvPr id="3" name="Picture 6" descr="Résultat de recherche d'images pour &quot;laptop icon&quot;">
            <a:extLst>
              <a:ext uri="{FF2B5EF4-FFF2-40B4-BE49-F238E27FC236}">
                <a16:creationId xmlns:a16="http://schemas.microsoft.com/office/drawing/2014/main" id="{FAD51062-3E81-5FDD-EF90-FCEEF76A47DA}"/>
              </a:ext>
            </a:extLst>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1368499" y="3757010"/>
            <a:ext cx="663552" cy="663552"/>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54451533-321B-FB28-D4F4-592C608F1EDA}"/>
              </a:ext>
            </a:extLst>
          </p:cNvPr>
          <p:cNvSpPr txBox="1"/>
          <p:nvPr/>
        </p:nvSpPr>
        <p:spPr>
          <a:xfrm>
            <a:off x="735299" y="4627426"/>
            <a:ext cx="1988045" cy="430887"/>
          </a:xfrm>
          <a:prstGeom prst="rect">
            <a:avLst/>
          </a:prstGeom>
          <a:noFill/>
        </p:spPr>
        <p:txBody>
          <a:bodyPr wrap="none" rtlCol="0">
            <a:spAutoFit/>
          </a:bodyPr>
          <a:lstStyle/>
          <a:p>
            <a:pPr algn="ctr"/>
            <a:r>
              <a:rPr lang="fr-FR" sz="1100" dirty="0">
                <a:solidFill>
                  <a:schemeClr val="bg1"/>
                </a:solidFill>
              </a:rPr>
              <a:t>Client</a:t>
            </a:r>
          </a:p>
          <a:p>
            <a:pPr algn="ctr"/>
            <a:r>
              <a:rPr lang="fr-FR" sz="1100" dirty="0">
                <a:solidFill>
                  <a:schemeClr val="bg1"/>
                </a:solidFill>
              </a:rPr>
              <a:t>(navigateur, c#, </a:t>
            </a:r>
            <a:r>
              <a:rPr lang="fr-FR" sz="1100" dirty="0" err="1">
                <a:solidFill>
                  <a:schemeClr val="bg1"/>
                </a:solidFill>
              </a:rPr>
              <a:t>postman</a:t>
            </a:r>
            <a:r>
              <a:rPr lang="fr-FR" sz="1100" dirty="0">
                <a:solidFill>
                  <a:schemeClr val="bg1"/>
                </a:solidFill>
              </a:rPr>
              <a:t>)</a:t>
            </a:r>
          </a:p>
        </p:txBody>
      </p:sp>
      <p:pic>
        <p:nvPicPr>
          <p:cNvPr id="6" name="Image 5">
            <a:extLst>
              <a:ext uri="{FF2B5EF4-FFF2-40B4-BE49-F238E27FC236}">
                <a16:creationId xmlns:a16="http://schemas.microsoft.com/office/drawing/2014/main" id="{4646B37F-95E5-8C97-059F-3EACDDBAEAED}"/>
              </a:ext>
            </a:extLst>
          </p:cNvPr>
          <p:cNvPicPr>
            <a:picLocks noChangeAspect="1"/>
          </p:cNvPicPr>
          <p:nvPr/>
        </p:nvPicPr>
        <p:blipFill>
          <a:blip r:embed="rId4"/>
          <a:stretch>
            <a:fillRect/>
          </a:stretch>
        </p:blipFill>
        <p:spPr>
          <a:xfrm>
            <a:off x="4065857" y="3757094"/>
            <a:ext cx="663468" cy="663468"/>
          </a:xfrm>
          <a:prstGeom prst="rect">
            <a:avLst/>
          </a:prstGeom>
        </p:spPr>
      </p:pic>
      <p:sp>
        <p:nvSpPr>
          <p:cNvPr id="8" name="ZoneTexte 7">
            <a:extLst>
              <a:ext uri="{FF2B5EF4-FFF2-40B4-BE49-F238E27FC236}">
                <a16:creationId xmlns:a16="http://schemas.microsoft.com/office/drawing/2014/main" id="{D5D1A718-EA92-735E-E142-1019DC49C190}"/>
              </a:ext>
            </a:extLst>
          </p:cNvPr>
          <p:cNvSpPr txBox="1"/>
          <p:nvPr/>
        </p:nvSpPr>
        <p:spPr>
          <a:xfrm>
            <a:off x="3592263" y="4627426"/>
            <a:ext cx="1471878" cy="430887"/>
          </a:xfrm>
          <a:prstGeom prst="rect">
            <a:avLst/>
          </a:prstGeom>
          <a:noFill/>
        </p:spPr>
        <p:txBody>
          <a:bodyPr wrap="none" rtlCol="0">
            <a:spAutoFit/>
          </a:bodyPr>
          <a:lstStyle/>
          <a:p>
            <a:pPr algn="ctr"/>
            <a:r>
              <a:rPr lang="fr-FR" sz="1100" dirty="0">
                <a:solidFill>
                  <a:schemeClr val="bg1"/>
                </a:solidFill>
              </a:rPr>
              <a:t>Serveur HTTP</a:t>
            </a:r>
          </a:p>
          <a:p>
            <a:pPr algn="ctr"/>
            <a:r>
              <a:rPr lang="fr-FR" sz="1100" dirty="0">
                <a:solidFill>
                  <a:schemeClr val="bg1"/>
                </a:solidFill>
              </a:rPr>
              <a:t>Apache (ou </a:t>
            </a:r>
            <a:r>
              <a:rPr lang="fr-FR" sz="1100" dirty="0" err="1">
                <a:solidFill>
                  <a:schemeClr val="bg1"/>
                </a:solidFill>
              </a:rPr>
              <a:t>nginx</a:t>
            </a:r>
            <a:r>
              <a:rPr lang="fr-FR" sz="1100" dirty="0">
                <a:solidFill>
                  <a:schemeClr val="bg1"/>
                </a:solidFill>
              </a:rPr>
              <a:t>)</a:t>
            </a:r>
          </a:p>
        </p:txBody>
      </p:sp>
      <p:cxnSp>
        <p:nvCxnSpPr>
          <p:cNvPr id="15" name="Connecteur droit avec flèche 14">
            <a:extLst>
              <a:ext uri="{FF2B5EF4-FFF2-40B4-BE49-F238E27FC236}">
                <a16:creationId xmlns:a16="http://schemas.microsoft.com/office/drawing/2014/main" id="{EB6B8F19-B719-856C-4306-55806CFA99D5}"/>
              </a:ext>
            </a:extLst>
          </p:cNvPr>
          <p:cNvCxnSpPr>
            <a:cxnSpLocks/>
          </p:cNvCxnSpPr>
          <p:nvPr/>
        </p:nvCxnSpPr>
        <p:spPr>
          <a:xfrm>
            <a:off x="2553360" y="4132274"/>
            <a:ext cx="11176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8" name="Image 17">
            <a:extLst>
              <a:ext uri="{FF2B5EF4-FFF2-40B4-BE49-F238E27FC236}">
                <a16:creationId xmlns:a16="http://schemas.microsoft.com/office/drawing/2014/main" id="{FE0AA7FD-FC29-B19B-7A8A-98ED2B83046E}"/>
              </a:ext>
            </a:extLst>
          </p:cNvPr>
          <p:cNvPicPr>
            <a:picLocks noChangeAspect="1"/>
          </p:cNvPicPr>
          <p:nvPr/>
        </p:nvPicPr>
        <p:blipFill>
          <a:blip r:embed="rId5">
            <a:duotone>
              <a:prstClr val="black"/>
              <a:schemeClr val="tx1">
                <a:tint val="45000"/>
                <a:satMod val="400000"/>
              </a:schemeClr>
            </a:duotone>
          </a:blip>
          <a:stretch>
            <a:fillRect/>
          </a:stretch>
        </p:blipFill>
        <p:spPr>
          <a:xfrm flipH="1">
            <a:off x="8069674" y="3832248"/>
            <a:ext cx="663552" cy="663552"/>
          </a:xfrm>
          <a:prstGeom prst="rect">
            <a:avLst/>
          </a:prstGeom>
        </p:spPr>
      </p:pic>
      <p:sp>
        <p:nvSpPr>
          <p:cNvPr id="20" name="ZoneTexte 19">
            <a:extLst>
              <a:ext uri="{FF2B5EF4-FFF2-40B4-BE49-F238E27FC236}">
                <a16:creationId xmlns:a16="http://schemas.microsoft.com/office/drawing/2014/main" id="{84908975-501E-B90D-8675-B3CAAFEBF1D7}"/>
              </a:ext>
            </a:extLst>
          </p:cNvPr>
          <p:cNvSpPr txBox="1"/>
          <p:nvPr/>
        </p:nvSpPr>
        <p:spPr>
          <a:xfrm>
            <a:off x="8126412" y="4629564"/>
            <a:ext cx="564578" cy="261610"/>
          </a:xfrm>
          <a:prstGeom prst="rect">
            <a:avLst/>
          </a:prstGeom>
          <a:noFill/>
        </p:spPr>
        <p:txBody>
          <a:bodyPr wrap="none" rtlCol="0">
            <a:spAutoFit/>
          </a:bodyPr>
          <a:lstStyle/>
          <a:p>
            <a:r>
              <a:rPr lang="fr-FR" sz="1100" dirty="0">
                <a:solidFill>
                  <a:schemeClr val="bg1"/>
                </a:solidFill>
              </a:rPr>
              <a:t>SGBD</a:t>
            </a:r>
          </a:p>
        </p:txBody>
      </p:sp>
      <p:sp>
        <p:nvSpPr>
          <p:cNvPr id="23" name="ZoneTexte 22">
            <a:extLst>
              <a:ext uri="{FF2B5EF4-FFF2-40B4-BE49-F238E27FC236}">
                <a16:creationId xmlns:a16="http://schemas.microsoft.com/office/drawing/2014/main" id="{FB4BC71A-CEC4-FC29-897F-04712E344840}"/>
              </a:ext>
            </a:extLst>
          </p:cNvPr>
          <p:cNvSpPr txBox="1"/>
          <p:nvPr/>
        </p:nvSpPr>
        <p:spPr>
          <a:xfrm>
            <a:off x="6367214" y="4627426"/>
            <a:ext cx="580608" cy="430887"/>
          </a:xfrm>
          <a:prstGeom prst="rect">
            <a:avLst/>
          </a:prstGeom>
          <a:noFill/>
        </p:spPr>
        <p:txBody>
          <a:bodyPr wrap="none" rtlCol="0">
            <a:spAutoFit/>
          </a:bodyPr>
          <a:lstStyle/>
          <a:p>
            <a:pPr algn="ctr"/>
            <a:r>
              <a:rPr lang="fr-FR" sz="1100" dirty="0">
                <a:solidFill>
                  <a:schemeClr val="bg1"/>
                </a:solidFill>
              </a:rPr>
              <a:t>Code</a:t>
            </a:r>
          </a:p>
          <a:p>
            <a:pPr algn="ctr"/>
            <a:r>
              <a:rPr lang="fr-FR" sz="1100" dirty="0" err="1">
                <a:solidFill>
                  <a:schemeClr val="bg1"/>
                </a:solidFill>
              </a:rPr>
              <a:t>php</a:t>
            </a:r>
            <a:endParaRPr lang="fr-FR" sz="1100" dirty="0">
              <a:solidFill>
                <a:schemeClr val="bg1"/>
              </a:solidFill>
            </a:endParaRPr>
          </a:p>
        </p:txBody>
      </p:sp>
      <p:cxnSp>
        <p:nvCxnSpPr>
          <p:cNvPr id="28" name="Connecteur droit avec flèche 27">
            <a:extLst>
              <a:ext uri="{FF2B5EF4-FFF2-40B4-BE49-F238E27FC236}">
                <a16:creationId xmlns:a16="http://schemas.microsoft.com/office/drawing/2014/main" id="{861E7CF3-B18D-185F-F87A-DCA1E6F8F229}"/>
              </a:ext>
            </a:extLst>
          </p:cNvPr>
          <p:cNvCxnSpPr>
            <a:cxnSpLocks/>
          </p:cNvCxnSpPr>
          <p:nvPr/>
        </p:nvCxnSpPr>
        <p:spPr>
          <a:xfrm>
            <a:off x="4994291" y="4132274"/>
            <a:ext cx="104455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43E0E088-445E-CE99-942C-8E0AA19D3686}"/>
              </a:ext>
            </a:extLst>
          </p:cNvPr>
          <p:cNvSpPr txBox="1"/>
          <p:nvPr/>
        </p:nvSpPr>
        <p:spPr>
          <a:xfrm>
            <a:off x="4674654" y="626512"/>
            <a:ext cx="4299396" cy="1323439"/>
          </a:xfrm>
          <a:prstGeom prst="rect">
            <a:avLst/>
          </a:prstGeom>
          <a:noFill/>
        </p:spPr>
        <p:txBody>
          <a:bodyPr wrap="square" rtlCol="0">
            <a:spAutoFit/>
          </a:bodyPr>
          <a:lstStyle/>
          <a:p>
            <a:r>
              <a:rPr lang="fr-FR" sz="1000" dirty="0">
                <a:solidFill>
                  <a:schemeClr val="bg1">
                    <a:lumMod val="95000"/>
                  </a:schemeClr>
                </a:solidFill>
              </a:rPr>
              <a:t>NB: Une fois WAMP (LAMP, XAMP) installé vous émulez le fonctionnement d’un serveur linux avec un serveur Web Apache.</a:t>
            </a:r>
          </a:p>
          <a:p>
            <a:endParaRPr lang="fr-FR" sz="1000" dirty="0">
              <a:solidFill>
                <a:schemeClr val="bg1">
                  <a:lumMod val="95000"/>
                </a:schemeClr>
              </a:solidFill>
            </a:endParaRPr>
          </a:p>
          <a:p>
            <a:r>
              <a:rPr lang="fr-FR" sz="1000" dirty="0">
                <a:solidFill>
                  <a:schemeClr val="bg1">
                    <a:lumMod val="95000"/>
                  </a:schemeClr>
                </a:solidFill>
              </a:rPr>
              <a:t>TOUT ce que vous faites avec XAMP vous auriez pu le faire directement sur votre serveur avec une connexion </a:t>
            </a:r>
            <a:r>
              <a:rPr lang="fr-FR" sz="1000" dirty="0" err="1">
                <a:solidFill>
                  <a:schemeClr val="bg1">
                    <a:lumMod val="95000"/>
                  </a:schemeClr>
                </a:solidFill>
              </a:rPr>
              <a:t>ssh</a:t>
            </a:r>
            <a:r>
              <a:rPr lang="fr-FR" sz="1000" dirty="0">
                <a:solidFill>
                  <a:schemeClr val="bg1">
                    <a:lumMod val="95000"/>
                  </a:schemeClr>
                </a:solidFill>
              </a:rPr>
              <a:t>.</a:t>
            </a:r>
          </a:p>
          <a:p>
            <a:endParaRPr lang="fr-FR" sz="1000" dirty="0">
              <a:solidFill>
                <a:schemeClr val="bg1">
                  <a:lumMod val="95000"/>
                </a:schemeClr>
              </a:solidFill>
            </a:endParaRPr>
          </a:p>
          <a:p>
            <a:r>
              <a:rPr lang="fr-FR" sz="1000" dirty="0">
                <a:solidFill>
                  <a:schemeClr val="bg1">
                    <a:lumMod val="95000"/>
                  </a:schemeClr>
                </a:solidFill>
              </a:rPr>
              <a:t>En particulier l’accès aux fichiers </a:t>
            </a:r>
            <a:r>
              <a:rPr lang="fr-FR" sz="1000" dirty="0" err="1">
                <a:solidFill>
                  <a:schemeClr val="bg1">
                    <a:lumMod val="95000"/>
                  </a:schemeClr>
                </a:solidFill>
              </a:rPr>
              <a:t>vhost</a:t>
            </a:r>
            <a:r>
              <a:rPr lang="fr-FR" sz="1000" dirty="0">
                <a:solidFill>
                  <a:schemeClr val="bg1">
                    <a:lumMod val="95000"/>
                  </a:schemeClr>
                </a:solidFill>
              </a:rPr>
              <a:t> et php.ini (et autres…)</a:t>
            </a:r>
          </a:p>
          <a:p>
            <a:r>
              <a:rPr lang="fr-FR" sz="1000" dirty="0">
                <a:solidFill>
                  <a:schemeClr val="bg1">
                    <a:lumMod val="95000"/>
                  </a:schemeClr>
                </a:solidFill>
              </a:rPr>
              <a:t>Pour en savoir plus sur:</a:t>
            </a:r>
          </a:p>
        </p:txBody>
      </p:sp>
      <p:sp>
        <p:nvSpPr>
          <p:cNvPr id="33" name="ZoneTexte 32">
            <a:extLst>
              <a:ext uri="{FF2B5EF4-FFF2-40B4-BE49-F238E27FC236}">
                <a16:creationId xmlns:a16="http://schemas.microsoft.com/office/drawing/2014/main" id="{5F1252FB-19DA-C264-77A5-2B2ECC4B9FD8}"/>
              </a:ext>
            </a:extLst>
          </p:cNvPr>
          <p:cNvSpPr txBox="1"/>
          <p:nvPr/>
        </p:nvSpPr>
        <p:spPr>
          <a:xfrm>
            <a:off x="2077784" y="3522782"/>
            <a:ext cx="2068766" cy="461665"/>
          </a:xfrm>
          <a:prstGeom prst="rect">
            <a:avLst/>
          </a:prstGeom>
          <a:noFill/>
        </p:spPr>
        <p:txBody>
          <a:bodyPr wrap="square" rtlCol="0" anchor="b">
            <a:spAutoFit/>
          </a:bodyPr>
          <a:lstStyle/>
          <a:p>
            <a:pPr algn="ctr"/>
            <a:r>
              <a:rPr lang="fr-FR" sz="800" dirty="0">
                <a:solidFill>
                  <a:schemeClr val="bg1"/>
                </a:solidFill>
              </a:rPr>
              <a:t>La requête HTTP arrive sur le serveur</a:t>
            </a:r>
          </a:p>
          <a:p>
            <a:pPr algn="ctr"/>
            <a:r>
              <a:rPr lang="fr-FR" sz="800" dirty="0">
                <a:solidFill>
                  <a:schemeClr val="bg1"/>
                </a:solidFill>
              </a:rPr>
              <a:t>Elle est prise en charge par le serveur HTTP</a:t>
            </a:r>
          </a:p>
        </p:txBody>
      </p:sp>
      <p:sp>
        <p:nvSpPr>
          <p:cNvPr id="34" name="ZoneTexte 33">
            <a:extLst>
              <a:ext uri="{FF2B5EF4-FFF2-40B4-BE49-F238E27FC236}">
                <a16:creationId xmlns:a16="http://schemas.microsoft.com/office/drawing/2014/main" id="{2671F00A-EFD0-76F8-810B-2FD9DFCDE009}"/>
              </a:ext>
            </a:extLst>
          </p:cNvPr>
          <p:cNvSpPr txBox="1"/>
          <p:nvPr/>
        </p:nvSpPr>
        <p:spPr>
          <a:xfrm>
            <a:off x="4560256" y="3645893"/>
            <a:ext cx="1685885" cy="338554"/>
          </a:xfrm>
          <a:prstGeom prst="rect">
            <a:avLst/>
          </a:prstGeom>
          <a:noFill/>
        </p:spPr>
        <p:txBody>
          <a:bodyPr wrap="square" rtlCol="0" anchor="b">
            <a:spAutoFit/>
          </a:bodyPr>
          <a:lstStyle/>
          <a:p>
            <a:pPr algn="ctr"/>
            <a:r>
              <a:rPr lang="fr-FR" sz="800" dirty="0">
                <a:solidFill>
                  <a:schemeClr val="bg1"/>
                </a:solidFill>
              </a:rPr>
              <a:t>Elle est « routée » par le </a:t>
            </a:r>
            <a:r>
              <a:rPr lang="fr-FR" sz="800" dirty="0" err="1">
                <a:solidFill>
                  <a:schemeClr val="bg1"/>
                </a:solidFill>
              </a:rPr>
              <a:t>vhost</a:t>
            </a:r>
            <a:r>
              <a:rPr lang="fr-FR" sz="800" dirty="0">
                <a:solidFill>
                  <a:schemeClr val="bg1"/>
                </a:solidFill>
              </a:rPr>
              <a:t> sur un dossier user donné</a:t>
            </a:r>
          </a:p>
        </p:txBody>
      </p:sp>
      <p:grpSp>
        <p:nvGrpSpPr>
          <p:cNvPr id="35" name="Groupe 34">
            <a:extLst>
              <a:ext uri="{FF2B5EF4-FFF2-40B4-BE49-F238E27FC236}">
                <a16:creationId xmlns:a16="http://schemas.microsoft.com/office/drawing/2014/main" id="{172AE2A9-55F4-3403-8571-1B7C9E92F1C9}"/>
              </a:ext>
            </a:extLst>
          </p:cNvPr>
          <p:cNvGrpSpPr/>
          <p:nvPr/>
        </p:nvGrpSpPr>
        <p:grpSpPr>
          <a:xfrm>
            <a:off x="6393048" y="3809623"/>
            <a:ext cx="587020" cy="498761"/>
            <a:chOff x="3387375" y="2321411"/>
            <a:chExt cx="587020" cy="498761"/>
          </a:xfrm>
        </p:grpSpPr>
        <p:pic>
          <p:nvPicPr>
            <p:cNvPr id="36" name="Image 35">
              <a:extLst>
                <a:ext uri="{FF2B5EF4-FFF2-40B4-BE49-F238E27FC236}">
                  <a16:creationId xmlns:a16="http://schemas.microsoft.com/office/drawing/2014/main" id="{4AFD33F4-EA54-53F8-7E15-21050CF9F895}"/>
                </a:ext>
              </a:extLst>
            </p:cNvPr>
            <p:cNvPicPr>
              <a:picLocks noChangeAspect="1"/>
            </p:cNvPicPr>
            <p:nvPr/>
          </p:nvPicPr>
          <p:blipFill>
            <a:blip r:embed="rId6"/>
            <a:stretch>
              <a:fillRect/>
            </a:stretch>
          </p:blipFill>
          <p:spPr>
            <a:xfrm>
              <a:off x="3443388" y="2321411"/>
              <a:ext cx="498761" cy="498761"/>
            </a:xfrm>
            <a:prstGeom prst="rect">
              <a:avLst/>
            </a:prstGeom>
          </p:spPr>
        </p:pic>
        <p:sp>
          <p:nvSpPr>
            <p:cNvPr id="37" name="ZoneTexte 36">
              <a:extLst>
                <a:ext uri="{FF2B5EF4-FFF2-40B4-BE49-F238E27FC236}">
                  <a16:creationId xmlns:a16="http://schemas.microsoft.com/office/drawing/2014/main" id="{D11CF9CD-C3F3-747A-F419-6856769697BD}"/>
                </a:ext>
              </a:extLst>
            </p:cNvPr>
            <p:cNvSpPr txBox="1"/>
            <p:nvPr/>
          </p:nvSpPr>
          <p:spPr>
            <a:xfrm>
              <a:off x="3387375" y="2506945"/>
              <a:ext cx="587020" cy="215444"/>
            </a:xfrm>
            <a:prstGeom prst="rect">
              <a:avLst/>
            </a:prstGeom>
            <a:noFill/>
          </p:spPr>
          <p:txBody>
            <a:bodyPr wrap="none" rtlCol="0">
              <a:spAutoFit/>
            </a:bodyPr>
            <a:lstStyle/>
            <a:p>
              <a:pPr algn="ctr"/>
              <a:r>
                <a:rPr lang="en-US" sz="800" dirty="0"/>
                <a:t>…/www</a:t>
              </a:r>
            </a:p>
          </p:txBody>
        </p:sp>
      </p:grpSp>
      <p:sp>
        <p:nvSpPr>
          <p:cNvPr id="38" name="ZoneTexte 37">
            <a:extLst>
              <a:ext uri="{FF2B5EF4-FFF2-40B4-BE49-F238E27FC236}">
                <a16:creationId xmlns:a16="http://schemas.microsoft.com/office/drawing/2014/main" id="{A96748B8-D2EA-065F-46A7-F89D49B5B3B4}"/>
              </a:ext>
            </a:extLst>
          </p:cNvPr>
          <p:cNvSpPr txBox="1"/>
          <p:nvPr/>
        </p:nvSpPr>
        <p:spPr>
          <a:xfrm>
            <a:off x="4605703" y="4132274"/>
            <a:ext cx="1685885" cy="461665"/>
          </a:xfrm>
          <a:prstGeom prst="rect">
            <a:avLst/>
          </a:prstGeom>
          <a:noFill/>
        </p:spPr>
        <p:txBody>
          <a:bodyPr wrap="square" rtlCol="0">
            <a:spAutoFit/>
          </a:bodyPr>
          <a:lstStyle/>
          <a:p>
            <a:pPr algn="ctr"/>
            <a:r>
              <a:rPr lang="fr-FR" sz="800" dirty="0">
                <a:solidFill>
                  <a:schemeClr val="bg1"/>
                </a:solidFill>
              </a:rPr>
              <a:t>Il est conventionnel de mettre le </a:t>
            </a:r>
            <a:r>
              <a:rPr lang="fr-FR" sz="800" dirty="0" err="1">
                <a:solidFill>
                  <a:schemeClr val="bg1"/>
                </a:solidFill>
              </a:rPr>
              <a:t>php</a:t>
            </a:r>
            <a:r>
              <a:rPr lang="fr-FR" sz="800" dirty="0">
                <a:solidFill>
                  <a:schemeClr val="bg1"/>
                </a:solidFill>
              </a:rPr>
              <a:t> à exécuter dans un dossier www</a:t>
            </a:r>
          </a:p>
        </p:txBody>
      </p:sp>
      <p:cxnSp>
        <p:nvCxnSpPr>
          <p:cNvPr id="41" name="Connecteur droit avec flèche 40">
            <a:extLst>
              <a:ext uri="{FF2B5EF4-FFF2-40B4-BE49-F238E27FC236}">
                <a16:creationId xmlns:a16="http://schemas.microsoft.com/office/drawing/2014/main" id="{CC9706C2-6E8A-F671-890C-FEB7BD3331F4}"/>
              </a:ext>
            </a:extLst>
          </p:cNvPr>
          <p:cNvCxnSpPr>
            <a:cxnSpLocks/>
          </p:cNvCxnSpPr>
          <p:nvPr/>
        </p:nvCxnSpPr>
        <p:spPr>
          <a:xfrm>
            <a:off x="7137400" y="4132274"/>
            <a:ext cx="8872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AC83B2A6-39F6-056E-D6D9-B675725D9FB0}"/>
              </a:ext>
            </a:extLst>
          </p:cNvPr>
          <p:cNvSpPr txBox="1"/>
          <p:nvPr/>
        </p:nvSpPr>
        <p:spPr>
          <a:xfrm>
            <a:off x="6763131" y="3399672"/>
            <a:ext cx="1685885" cy="584775"/>
          </a:xfrm>
          <a:prstGeom prst="rect">
            <a:avLst/>
          </a:prstGeom>
          <a:noFill/>
        </p:spPr>
        <p:txBody>
          <a:bodyPr wrap="square" rtlCol="0" anchor="b">
            <a:spAutoFit/>
          </a:bodyPr>
          <a:lstStyle/>
          <a:p>
            <a:pPr algn="ctr"/>
            <a:r>
              <a:rPr lang="fr-FR" sz="800" dirty="0">
                <a:solidFill>
                  <a:schemeClr val="bg1"/>
                </a:solidFill>
              </a:rPr>
              <a:t>Le code PHP fait éventuellement appel au SGBD pour obtenir/écrire des données</a:t>
            </a:r>
          </a:p>
        </p:txBody>
      </p:sp>
      <p:sp>
        <p:nvSpPr>
          <p:cNvPr id="48" name="ZoneTexte 47">
            <a:extLst>
              <a:ext uri="{FF2B5EF4-FFF2-40B4-BE49-F238E27FC236}">
                <a16:creationId xmlns:a16="http://schemas.microsoft.com/office/drawing/2014/main" id="{2B4CD633-C429-A5A3-DB62-F10FFA3BD004}"/>
              </a:ext>
            </a:extLst>
          </p:cNvPr>
          <p:cNvSpPr txBox="1"/>
          <p:nvPr/>
        </p:nvSpPr>
        <p:spPr>
          <a:xfrm>
            <a:off x="4695963" y="1967399"/>
            <a:ext cx="654346" cy="246221"/>
          </a:xfrm>
          <a:prstGeom prst="rect">
            <a:avLst/>
          </a:prstGeom>
          <a:noFill/>
        </p:spPr>
        <p:txBody>
          <a:bodyPr wrap="none" rtlCol="0">
            <a:spAutoFit/>
          </a:bodyPr>
          <a:lstStyle/>
          <a:p>
            <a:r>
              <a:rPr lang="fr-FR" sz="1000" u="sng" dirty="0">
                <a:solidFill>
                  <a:schemeClr val="bg1"/>
                </a:solidFill>
              </a:rPr>
              <a:t>le </a:t>
            </a:r>
            <a:r>
              <a:rPr lang="fr-FR" sz="1000" u="sng" dirty="0" err="1">
                <a:solidFill>
                  <a:schemeClr val="bg1"/>
                </a:solidFill>
              </a:rPr>
              <a:t>vhost</a:t>
            </a:r>
            <a:endParaRPr lang="fr-FR" sz="1000" u="sng" dirty="0">
              <a:solidFill>
                <a:schemeClr val="bg1"/>
              </a:solidFill>
            </a:endParaRPr>
          </a:p>
        </p:txBody>
      </p:sp>
      <mc:AlternateContent xmlns:mc="http://schemas.openxmlformats.org/markup-compatibility/2006" xmlns:pslz="http://schemas.microsoft.com/office/powerpoint/2016/slidezoom">
        <mc:Choice Requires="pslz">
          <p:graphicFrame>
            <p:nvGraphicFramePr>
              <p:cNvPr id="7" name="Zoom de diapositive 6">
                <a:extLst>
                  <a:ext uri="{FF2B5EF4-FFF2-40B4-BE49-F238E27FC236}">
                    <a16:creationId xmlns:a16="http://schemas.microsoft.com/office/drawing/2014/main" id="{1881EC8D-CDA4-27DF-356F-316CA7DEDE2C}"/>
                  </a:ext>
                </a:extLst>
              </p:cNvPr>
              <p:cNvGraphicFramePr>
                <a:graphicFrameLocks noChangeAspect="1"/>
              </p:cNvGraphicFramePr>
              <p:nvPr>
                <p:extLst>
                  <p:ext uri="{D42A27DB-BD31-4B8C-83A1-F6EECF244321}">
                    <p14:modId xmlns:p14="http://schemas.microsoft.com/office/powerpoint/2010/main" val="1578797518"/>
                  </p:ext>
                </p:extLst>
              </p:nvPr>
            </p:nvGraphicFramePr>
            <p:xfrm>
              <a:off x="6599400" y="2198655"/>
              <a:ext cx="1392486" cy="783273"/>
            </p:xfrm>
            <a:graphic>
              <a:graphicData uri="http://schemas.microsoft.com/office/powerpoint/2016/slidezoom">
                <pslz:sldZm>
                  <pslz:sldZmObj sldId="402" cId="754910836">
                    <pslz:zmPr id="{D06BE9DA-3FF5-446F-A969-61D8A76F3D07}" transitionDur="1000" showBg="0">
                      <p166:blipFill xmlns:p166="http://schemas.microsoft.com/office/powerpoint/2016/6/main">
                        <a:blip r:embed="rId7"/>
                        <a:stretch>
                          <a:fillRect/>
                        </a:stretch>
                      </p166:blipFill>
                      <p166:spPr xmlns:p166="http://schemas.microsoft.com/office/powerpoint/2016/6/main">
                        <a:xfrm>
                          <a:off x="0" y="0"/>
                          <a:ext cx="1392486" cy="783273"/>
                        </a:xfrm>
                        <a:prstGeom prst="rect">
                          <a:avLst/>
                        </a:prstGeom>
                        <a:ln>
                          <a:solidFill>
                            <a:schemeClr val="bg1"/>
                          </a:solidFill>
                        </a:ln>
                      </p166:spPr>
                    </pslz:zmPr>
                  </pslz:sldZmObj>
                </pslz:sldZm>
              </a:graphicData>
            </a:graphic>
          </p:graphicFrame>
        </mc:Choice>
        <mc:Fallback xmlns="">
          <p:pic>
            <p:nvPicPr>
              <p:cNvPr id="7" name="Zoom de diapositive 6">
                <a:extLst>
                  <a:ext uri="{FF2B5EF4-FFF2-40B4-BE49-F238E27FC236}">
                    <a16:creationId xmlns:a16="http://schemas.microsoft.com/office/drawing/2014/main" id="{1881EC8D-CDA4-27DF-356F-316CA7DEDE2C}"/>
                  </a:ext>
                </a:extLst>
              </p:cNvPr>
              <p:cNvPicPr>
                <a:picLocks noGrp="1" noRot="1" noChangeAspect="1" noMove="1" noResize="1" noEditPoints="1" noAdjustHandles="1" noChangeArrowheads="1" noChangeShapeType="1"/>
              </p:cNvPicPr>
              <p:nvPr/>
            </p:nvPicPr>
            <p:blipFill>
              <a:blip r:embed="rId8"/>
              <a:stretch>
                <a:fillRect/>
              </a:stretch>
            </p:blipFill>
            <p:spPr>
              <a:xfrm>
                <a:off x="6599400" y="2198655"/>
                <a:ext cx="1392486" cy="783273"/>
              </a:xfrm>
              <a:prstGeom prst="rect">
                <a:avLst/>
              </a:prstGeom>
              <a:ln>
                <a:solidFill>
                  <a:schemeClr val="bg1"/>
                </a:solidFill>
              </a:ln>
            </p:spPr>
          </p:pic>
        </mc:Fallback>
      </mc:AlternateContent>
      <p:sp>
        <p:nvSpPr>
          <p:cNvPr id="9" name="ZoneTexte 8">
            <a:extLst>
              <a:ext uri="{FF2B5EF4-FFF2-40B4-BE49-F238E27FC236}">
                <a16:creationId xmlns:a16="http://schemas.microsoft.com/office/drawing/2014/main" id="{CF76A9C7-2649-691E-FDA7-EC22D084AE20}"/>
              </a:ext>
            </a:extLst>
          </p:cNvPr>
          <p:cNvSpPr txBox="1"/>
          <p:nvPr/>
        </p:nvSpPr>
        <p:spPr>
          <a:xfrm>
            <a:off x="6599400" y="1958085"/>
            <a:ext cx="748923" cy="246221"/>
          </a:xfrm>
          <a:prstGeom prst="rect">
            <a:avLst/>
          </a:prstGeom>
          <a:noFill/>
        </p:spPr>
        <p:txBody>
          <a:bodyPr wrap="none" rtlCol="0">
            <a:spAutoFit/>
          </a:bodyPr>
          <a:lstStyle/>
          <a:p>
            <a:r>
              <a:rPr lang="fr-FR" sz="1000" u="sng" dirty="0">
                <a:solidFill>
                  <a:schemeClr val="bg1"/>
                </a:solidFill>
              </a:rPr>
              <a:t>le php.ini</a:t>
            </a:r>
          </a:p>
        </p:txBody>
      </p:sp>
      <mc:AlternateContent xmlns:mc="http://schemas.openxmlformats.org/markup-compatibility/2006" xmlns:pslz="http://schemas.microsoft.com/office/powerpoint/2016/slidezoom">
        <mc:Choice Requires="pslz">
          <p:graphicFrame>
            <p:nvGraphicFramePr>
              <p:cNvPr id="11" name="Zoom de diapositive 10">
                <a:extLst>
                  <a:ext uri="{FF2B5EF4-FFF2-40B4-BE49-F238E27FC236}">
                    <a16:creationId xmlns:a16="http://schemas.microsoft.com/office/drawing/2014/main" id="{011AB8BB-C923-CFD1-35B2-E1AB87BB8546}"/>
                  </a:ext>
                </a:extLst>
              </p:cNvPr>
              <p:cNvGraphicFramePr>
                <a:graphicFrameLocks noChangeAspect="1"/>
              </p:cNvGraphicFramePr>
              <p:nvPr>
                <p:extLst>
                  <p:ext uri="{D42A27DB-BD31-4B8C-83A1-F6EECF244321}">
                    <p14:modId xmlns:p14="http://schemas.microsoft.com/office/powerpoint/2010/main" val="3972713209"/>
                  </p:ext>
                </p:extLst>
              </p:nvPr>
            </p:nvGraphicFramePr>
            <p:xfrm>
              <a:off x="4752402" y="2198655"/>
              <a:ext cx="1392486" cy="783273"/>
            </p:xfrm>
            <a:graphic>
              <a:graphicData uri="http://schemas.microsoft.com/office/powerpoint/2016/slidezoom">
                <pslz:sldZm>
                  <pslz:sldZmObj sldId="403" cId="2291194506">
                    <pslz:zmPr id="{18699699-0305-441C-BFE0-85B5795FD907}" transitionDur="1000" showBg="0">
                      <p166:blipFill xmlns:p166="http://schemas.microsoft.com/office/powerpoint/2016/6/main">
                        <a:blip r:embed="rId9"/>
                        <a:stretch>
                          <a:fillRect/>
                        </a:stretch>
                      </p166:blipFill>
                      <p166:spPr xmlns:p166="http://schemas.microsoft.com/office/powerpoint/2016/6/main">
                        <a:xfrm>
                          <a:off x="0" y="0"/>
                          <a:ext cx="1392486" cy="783273"/>
                        </a:xfrm>
                        <a:prstGeom prst="rect">
                          <a:avLst/>
                        </a:prstGeom>
                        <a:ln>
                          <a:solidFill>
                            <a:schemeClr val="bg1"/>
                          </a:solidFill>
                        </a:ln>
                      </p166:spPr>
                    </pslz:zmPr>
                  </pslz:sldZmObj>
                </pslz:sldZm>
              </a:graphicData>
            </a:graphic>
          </p:graphicFrame>
        </mc:Choice>
        <mc:Fallback xmlns="">
          <p:pic>
            <p:nvPicPr>
              <p:cNvPr id="11" name="Zoom de diapositive 10">
                <a:extLst>
                  <a:ext uri="{FF2B5EF4-FFF2-40B4-BE49-F238E27FC236}">
                    <a16:creationId xmlns:a16="http://schemas.microsoft.com/office/drawing/2014/main" id="{011AB8BB-C923-CFD1-35B2-E1AB87BB8546}"/>
                  </a:ext>
                </a:extLst>
              </p:cNvPr>
              <p:cNvPicPr>
                <a:picLocks noGrp="1" noRot="1" noChangeAspect="1" noMove="1" noResize="1" noEditPoints="1" noAdjustHandles="1" noChangeArrowheads="1" noChangeShapeType="1"/>
              </p:cNvPicPr>
              <p:nvPr/>
            </p:nvPicPr>
            <p:blipFill>
              <a:blip r:embed="rId10"/>
              <a:stretch>
                <a:fillRect/>
              </a:stretch>
            </p:blipFill>
            <p:spPr>
              <a:xfrm>
                <a:off x="4752402" y="2198655"/>
                <a:ext cx="1392486" cy="783273"/>
              </a:xfrm>
              <a:prstGeom prst="rect">
                <a:avLst/>
              </a:prstGeom>
              <a:ln>
                <a:solidFill>
                  <a:schemeClr val="bg1"/>
                </a:solidFill>
              </a:ln>
            </p:spPr>
          </p:pic>
        </mc:Fallback>
      </mc:AlternateContent>
    </p:spTree>
    <p:extLst>
      <p:ext uri="{BB962C8B-B14F-4D97-AF65-F5344CB8AC3E}">
        <p14:creationId xmlns:p14="http://schemas.microsoft.com/office/powerpoint/2010/main" val="128724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Le </a:t>
            </a:r>
            <a:r>
              <a:rPr lang="fr-FR" sz="1600" b="1" dirty="0" err="1">
                <a:solidFill>
                  <a:srgbClr val="00A9E0"/>
                </a:solidFill>
                <a:latin typeface="Century Gothic" panose="020B0502020202020204" pitchFamily="34" charset="0"/>
              </a:rPr>
              <a:t>vhost</a:t>
            </a:r>
            <a:r>
              <a:rPr lang="fr-FR" sz="1600" b="1" dirty="0">
                <a:solidFill>
                  <a:srgbClr val="00A9E0"/>
                </a:solidFill>
                <a:latin typeface="Century Gothic" panose="020B0502020202020204" pitchFamily="34" charset="0"/>
              </a:rPr>
              <a:t> c’est quoi ce truc…</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1631216"/>
          </a:xfrm>
          <a:prstGeom prst="rect">
            <a:avLst/>
          </a:prstGeom>
          <a:noFill/>
        </p:spPr>
        <p:txBody>
          <a:bodyPr wrap="square" rtlCol="0">
            <a:spAutoFit/>
          </a:bodyPr>
          <a:lstStyle/>
          <a:p>
            <a:r>
              <a:rPr lang="fr-FR" sz="1000" dirty="0">
                <a:solidFill>
                  <a:schemeClr val="bg1">
                    <a:lumMod val="95000"/>
                  </a:schemeClr>
                </a:solidFill>
              </a:rPr>
              <a:t>Le </a:t>
            </a:r>
            <a:r>
              <a:rPr lang="fr-FR" sz="1000" dirty="0" err="1">
                <a:solidFill>
                  <a:schemeClr val="bg1">
                    <a:lumMod val="95000"/>
                  </a:schemeClr>
                </a:solidFill>
              </a:rPr>
              <a:t>virtual</a:t>
            </a:r>
            <a:r>
              <a:rPr lang="fr-FR" sz="1000" dirty="0">
                <a:solidFill>
                  <a:schemeClr val="bg1">
                    <a:lumMod val="95000"/>
                  </a:schemeClr>
                </a:solidFill>
              </a:rPr>
              <a:t> host (</a:t>
            </a:r>
            <a:r>
              <a:rPr lang="fr-FR" sz="1000" dirty="0" err="1">
                <a:solidFill>
                  <a:schemeClr val="bg1">
                    <a:lumMod val="95000"/>
                  </a:schemeClr>
                </a:solidFill>
              </a:rPr>
              <a:t>vhost</a:t>
            </a:r>
            <a:r>
              <a:rPr lang="fr-FR" sz="1000" dirty="0">
                <a:solidFill>
                  <a:schemeClr val="bg1">
                    <a:lumMod val="95000"/>
                  </a:schemeClr>
                </a:solidFill>
              </a:rPr>
              <a:t>) vous permet de router le </a:t>
            </a:r>
            <a:r>
              <a:rPr lang="fr-FR" sz="1000" dirty="0" err="1">
                <a:solidFill>
                  <a:schemeClr val="bg1">
                    <a:lumMod val="95000"/>
                  </a:schemeClr>
                </a:solidFill>
              </a:rPr>
              <a:t>traffic</a:t>
            </a:r>
            <a:r>
              <a:rPr lang="fr-FR" sz="1000" dirty="0">
                <a:solidFill>
                  <a:schemeClr val="bg1">
                    <a:lumMod val="95000"/>
                  </a:schemeClr>
                </a:solidFill>
              </a:rPr>
              <a:t> HTTP vers un compte linux donné.</a:t>
            </a:r>
          </a:p>
          <a:p>
            <a:endParaRPr lang="fr-FR" sz="1000" dirty="0">
              <a:solidFill>
                <a:schemeClr val="bg1">
                  <a:lumMod val="95000"/>
                </a:schemeClr>
              </a:solidFill>
            </a:endParaRPr>
          </a:p>
          <a:p>
            <a:r>
              <a:rPr lang="fr-FR" sz="1000" dirty="0">
                <a:solidFill>
                  <a:schemeClr val="bg1">
                    <a:lumMod val="95000"/>
                  </a:schemeClr>
                </a:solidFill>
              </a:rPr>
              <a:t>Par convention, il est situé sur /</a:t>
            </a:r>
            <a:r>
              <a:rPr lang="fr-FR" sz="1000" dirty="0" err="1">
                <a:solidFill>
                  <a:schemeClr val="bg1">
                    <a:lumMod val="95000"/>
                  </a:schemeClr>
                </a:solidFill>
              </a:rPr>
              <a:t>etc</a:t>
            </a:r>
            <a:r>
              <a:rPr lang="fr-FR" sz="1000" dirty="0">
                <a:solidFill>
                  <a:schemeClr val="bg1">
                    <a:lumMod val="95000"/>
                  </a:schemeClr>
                </a:solidFill>
              </a:rPr>
              <a:t>/apache2 (pour le serveur HTTP apache)</a:t>
            </a:r>
          </a:p>
          <a:p>
            <a:endParaRPr lang="fr-FR" sz="1000" dirty="0">
              <a:solidFill>
                <a:schemeClr val="bg1">
                  <a:lumMod val="95000"/>
                </a:schemeClr>
              </a:solidFill>
            </a:endParaRPr>
          </a:p>
          <a:p>
            <a:r>
              <a:rPr lang="fr-FR" sz="1000" dirty="0">
                <a:solidFill>
                  <a:schemeClr val="bg1">
                    <a:lumMod val="95000"/>
                  </a:schemeClr>
                </a:solidFill>
              </a:rPr>
              <a:t>NB: L’administration apache des </a:t>
            </a:r>
            <a:r>
              <a:rPr lang="fr-FR" sz="1000" dirty="0" err="1">
                <a:solidFill>
                  <a:schemeClr val="bg1">
                    <a:lumMod val="95000"/>
                  </a:schemeClr>
                </a:solidFill>
              </a:rPr>
              <a:t>vhosts</a:t>
            </a:r>
            <a:r>
              <a:rPr lang="fr-FR" sz="1000" dirty="0">
                <a:solidFill>
                  <a:schemeClr val="bg1">
                    <a:lumMod val="95000"/>
                  </a:schemeClr>
                </a:solidFill>
              </a:rPr>
              <a:t> permet de différencier les </a:t>
            </a:r>
            <a:r>
              <a:rPr lang="fr-FR" sz="1000" dirty="0" err="1">
                <a:solidFill>
                  <a:schemeClr val="bg1">
                    <a:lumMod val="95000"/>
                  </a:schemeClr>
                </a:solidFill>
              </a:rPr>
              <a:t>vhost</a:t>
            </a:r>
            <a:r>
              <a:rPr lang="fr-FR" sz="1000" dirty="0">
                <a:solidFill>
                  <a:schemeClr val="bg1">
                    <a:lumMod val="95000"/>
                  </a:schemeClr>
                </a:solidFill>
              </a:rPr>
              <a:t> disponibles « sites-</a:t>
            </a:r>
            <a:r>
              <a:rPr lang="fr-FR" sz="1000" dirty="0" err="1">
                <a:solidFill>
                  <a:schemeClr val="bg1">
                    <a:lumMod val="95000"/>
                  </a:schemeClr>
                </a:solidFill>
              </a:rPr>
              <a:t>available</a:t>
            </a:r>
            <a:r>
              <a:rPr lang="fr-FR" sz="1000" dirty="0">
                <a:solidFill>
                  <a:schemeClr val="bg1">
                    <a:lumMod val="95000"/>
                  </a:schemeClr>
                </a:solidFill>
              </a:rPr>
              <a:t> » et les </a:t>
            </a:r>
            <a:r>
              <a:rPr lang="fr-FR" sz="1000" dirty="0" err="1">
                <a:solidFill>
                  <a:schemeClr val="bg1">
                    <a:lumMod val="95000"/>
                  </a:schemeClr>
                </a:solidFill>
              </a:rPr>
              <a:t>vhost</a:t>
            </a:r>
            <a:r>
              <a:rPr lang="fr-FR" sz="1000" dirty="0">
                <a:solidFill>
                  <a:schemeClr val="bg1">
                    <a:lumMod val="95000"/>
                  </a:schemeClr>
                </a:solidFill>
              </a:rPr>
              <a:t> actifs « sites-</a:t>
            </a:r>
            <a:r>
              <a:rPr lang="fr-FR" sz="1000" dirty="0" err="1">
                <a:solidFill>
                  <a:schemeClr val="bg1">
                    <a:lumMod val="95000"/>
                  </a:schemeClr>
                </a:solidFill>
              </a:rPr>
              <a:t>enabled</a:t>
            </a:r>
            <a:r>
              <a:rPr lang="fr-FR" sz="1000" dirty="0">
                <a:solidFill>
                  <a:schemeClr val="bg1">
                    <a:lumMod val="95000"/>
                  </a:schemeClr>
                </a:solidFill>
              </a:rPr>
              <a:t>.</a:t>
            </a:r>
          </a:p>
          <a:p>
            <a:endParaRPr lang="fr-FR" sz="1000" dirty="0">
              <a:solidFill>
                <a:schemeClr val="bg1">
                  <a:lumMod val="95000"/>
                </a:schemeClr>
              </a:solidFill>
            </a:endParaRPr>
          </a:p>
        </p:txBody>
      </p:sp>
      <p:pic>
        <p:nvPicPr>
          <p:cNvPr id="7" name="Image 6">
            <a:extLst>
              <a:ext uri="{FF2B5EF4-FFF2-40B4-BE49-F238E27FC236}">
                <a16:creationId xmlns:a16="http://schemas.microsoft.com/office/drawing/2014/main" id="{3BFCD57D-BEC5-50A2-2BE6-2A6A255F6766}"/>
              </a:ext>
            </a:extLst>
          </p:cNvPr>
          <p:cNvPicPr>
            <a:picLocks noChangeAspect="1"/>
          </p:cNvPicPr>
          <p:nvPr/>
        </p:nvPicPr>
        <p:blipFill>
          <a:blip r:embed="rId3"/>
          <a:stretch>
            <a:fillRect/>
          </a:stretch>
        </p:blipFill>
        <p:spPr>
          <a:xfrm>
            <a:off x="165099" y="2435925"/>
            <a:ext cx="5322357" cy="2532102"/>
          </a:xfrm>
          <a:prstGeom prst="rect">
            <a:avLst/>
          </a:prstGeom>
        </p:spPr>
      </p:pic>
      <p:sp>
        <p:nvSpPr>
          <p:cNvPr id="9" name="ZoneTexte 8">
            <a:extLst>
              <a:ext uri="{FF2B5EF4-FFF2-40B4-BE49-F238E27FC236}">
                <a16:creationId xmlns:a16="http://schemas.microsoft.com/office/drawing/2014/main" id="{94BCF65B-D596-DB34-72BE-7BF114994BE7}"/>
              </a:ext>
            </a:extLst>
          </p:cNvPr>
          <p:cNvSpPr txBox="1"/>
          <p:nvPr/>
        </p:nvSpPr>
        <p:spPr>
          <a:xfrm>
            <a:off x="4422105" y="1609309"/>
            <a:ext cx="1322440" cy="246221"/>
          </a:xfrm>
          <a:prstGeom prst="rect">
            <a:avLst/>
          </a:prstGeom>
          <a:noFill/>
        </p:spPr>
        <p:txBody>
          <a:bodyPr wrap="square" rtlCol="0">
            <a:spAutoFit/>
          </a:bodyPr>
          <a:lstStyle/>
          <a:p>
            <a:r>
              <a:rPr lang="fr-FR" sz="1000" dirty="0">
                <a:solidFill>
                  <a:schemeClr val="bg1">
                    <a:lumMod val="95000"/>
                  </a:schemeClr>
                </a:solidFill>
              </a:rPr>
              <a:t>19.api.nosoft.io/…</a:t>
            </a:r>
          </a:p>
        </p:txBody>
      </p:sp>
      <p:pic>
        <p:nvPicPr>
          <p:cNvPr id="10" name="Image 9">
            <a:extLst>
              <a:ext uri="{FF2B5EF4-FFF2-40B4-BE49-F238E27FC236}">
                <a16:creationId xmlns:a16="http://schemas.microsoft.com/office/drawing/2014/main" id="{5D50944A-DBDF-8918-5696-D1F4447D2E5A}"/>
              </a:ext>
            </a:extLst>
          </p:cNvPr>
          <p:cNvPicPr>
            <a:picLocks noChangeAspect="1"/>
          </p:cNvPicPr>
          <p:nvPr/>
        </p:nvPicPr>
        <p:blipFill>
          <a:blip r:embed="rId4"/>
          <a:stretch>
            <a:fillRect/>
          </a:stretch>
        </p:blipFill>
        <p:spPr>
          <a:xfrm>
            <a:off x="5543550" y="1157600"/>
            <a:ext cx="663468" cy="663468"/>
          </a:xfrm>
          <a:prstGeom prst="rect">
            <a:avLst/>
          </a:prstGeom>
        </p:spPr>
      </p:pic>
      <p:grpSp>
        <p:nvGrpSpPr>
          <p:cNvPr id="11" name="Groupe 10">
            <a:extLst>
              <a:ext uri="{FF2B5EF4-FFF2-40B4-BE49-F238E27FC236}">
                <a16:creationId xmlns:a16="http://schemas.microsoft.com/office/drawing/2014/main" id="{0D91F8A9-BF26-4C5C-7FD5-55ACD11F3627}"/>
              </a:ext>
            </a:extLst>
          </p:cNvPr>
          <p:cNvGrpSpPr/>
          <p:nvPr/>
        </p:nvGrpSpPr>
        <p:grpSpPr>
          <a:xfrm>
            <a:off x="7458428" y="26070"/>
            <a:ext cx="522900" cy="498761"/>
            <a:chOff x="3419435" y="2321411"/>
            <a:chExt cx="522900" cy="498761"/>
          </a:xfrm>
        </p:grpSpPr>
        <p:pic>
          <p:nvPicPr>
            <p:cNvPr id="12" name="Image 11">
              <a:extLst>
                <a:ext uri="{FF2B5EF4-FFF2-40B4-BE49-F238E27FC236}">
                  <a16:creationId xmlns:a16="http://schemas.microsoft.com/office/drawing/2014/main" id="{506D6217-4475-B888-9F0C-7FCB477FD7B3}"/>
                </a:ext>
              </a:extLst>
            </p:cNvPr>
            <p:cNvPicPr>
              <a:picLocks noChangeAspect="1"/>
            </p:cNvPicPr>
            <p:nvPr/>
          </p:nvPicPr>
          <p:blipFill>
            <a:blip r:embed="rId5"/>
            <a:stretch>
              <a:fillRect/>
            </a:stretch>
          </p:blipFill>
          <p:spPr>
            <a:xfrm>
              <a:off x="3443388" y="2321411"/>
              <a:ext cx="498761" cy="498761"/>
            </a:xfrm>
            <a:prstGeom prst="rect">
              <a:avLst/>
            </a:prstGeom>
          </p:spPr>
        </p:pic>
        <p:sp>
          <p:nvSpPr>
            <p:cNvPr id="13" name="ZoneTexte 12">
              <a:extLst>
                <a:ext uri="{FF2B5EF4-FFF2-40B4-BE49-F238E27FC236}">
                  <a16:creationId xmlns:a16="http://schemas.microsoft.com/office/drawing/2014/main" id="{4332C9D0-1BC8-3F91-6063-4711A0A0030B}"/>
                </a:ext>
              </a:extLst>
            </p:cNvPr>
            <p:cNvSpPr txBox="1"/>
            <p:nvPr/>
          </p:nvSpPr>
          <p:spPr>
            <a:xfrm>
              <a:off x="3419435" y="2506945"/>
              <a:ext cx="522900" cy="215444"/>
            </a:xfrm>
            <a:prstGeom prst="rect">
              <a:avLst/>
            </a:prstGeom>
            <a:noFill/>
          </p:spPr>
          <p:txBody>
            <a:bodyPr wrap="none" rtlCol="0">
              <a:spAutoFit/>
            </a:bodyPr>
            <a:lstStyle/>
            <a:p>
              <a:pPr algn="ctr"/>
              <a:r>
                <a:rPr lang="en-US" sz="800" dirty="0"/>
                <a:t>/home</a:t>
              </a:r>
            </a:p>
          </p:txBody>
        </p:sp>
      </p:grpSp>
      <p:grpSp>
        <p:nvGrpSpPr>
          <p:cNvPr id="14" name="Groupe 13">
            <a:extLst>
              <a:ext uri="{FF2B5EF4-FFF2-40B4-BE49-F238E27FC236}">
                <a16:creationId xmlns:a16="http://schemas.microsoft.com/office/drawing/2014/main" id="{0B7A57D9-5E0C-CE2C-2380-BC792FE1176E}"/>
              </a:ext>
            </a:extLst>
          </p:cNvPr>
          <p:cNvGrpSpPr/>
          <p:nvPr/>
        </p:nvGrpSpPr>
        <p:grpSpPr>
          <a:xfrm>
            <a:off x="7897116" y="455984"/>
            <a:ext cx="553357" cy="498761"/>
            <a:chOff x="3404208" y="2321411"/>
            <a:chExt cx="553357" cy="498761"/>
          </a:xfrm>
        </p:grpSpPr>
        <p:pic>
          <p:nvPicPr>
            <p:cNvPr id="16" name="Image 15">
              <a:extLst>
                <a:ext uri="{FF2B5EF4-FFF2-40B4-BE49-F238E27FC236}">
                  <a16:creationId xmlns:a16="http://schemas.microsoft.com/office/drawing/2014/main" id="{AE1E66EC-7686-5107-2E9A-BFAB65BAA100}"/>
                </a:ext>
              </a:extLst>
            </p:cNvPr>
            <p:cNvPicPr>
              <a:picLocks noChangeAspect="1"/>
            </p:cNvPicPr>
            <p:nvPr/>
          </p:nvPicPr>
          <p:blipFill>
            <a:blip r:embed="rId5"/>
            <a:stretch>
              <a:fillRect/>
            </a:stretch>
          </p:blipFill>
          <p:spPr>
            <a:xfrm>
              <a:off x="3443388" y="2321411"/>
              <a:ext cx="498761" cy="498761"/>
            </a:xfrm>
            <a:prstGeom prst="rect">
              <a:avLst/>
            </a:prstGeom>
          </p:spPr>
        </p:pic>
        <p:sp>
          <p:nvSpPr>
            <p:cNvPr id="17" name="ZoneTexte 16">
              <a:extLst>
                <a:ext uri="{FF2B5EF4-FFF2-40B4-BE49-F238E27FC236}">
                  <a16:creationId xmlns:a16="http://schemas.microsoft.com/office/drawing/2014/main" id="{AE66673B-AF00-2F83-BAF7-440843577097}"/>
                </a:ext>
              </a:extLst>
            </p:cNvPr>
            <p:cNvSpPr txBox="1"/>
            <p:nvPr/>
          </p:nvSpPr>
          <p:spPr>
            <a:xfrm>
              <a:off x="3404208" y="2506945"/>
              <a:ext cx="553357" cy="215444"/>
            </a:xfrm>
            <a:prstGeom prst="rect">
              <a:avLst/>
            </a:prstGeom>
            <a:noFill/>
          </p:spPr>
          <p:txBody>
            <a:bodyPr wrap="none" rtlCol="0">
              <a:spAutoFit/>
            </a:bodyPr>
            <a:lstStyle/>
            <a:p>
              <a:pPr algn="ctr"/>
              <a:r>
                <a:rPr lang="en-US" sz="800" dirty="0"/>
                <a:t>/app15</a:t>
              </a:r>
            </a:p>
          </p:txBody>
        </p:sp>
      </p:grpSp>
      <p:grpSp>
        <p:nvGrpSpPr>
          <p:cNvPr id="19" name="Groupe 18">
            <a:extLst>
              <a:ext uri="{FF2B5EF4-FFF2-40B4-BE49-F238E27FC236}">
                <a16:creationId xmlns:a16="http://schemas.microsoft.com/office/drawing/2014/main" id="{FEF37393-73A2-BC54-344F-5EC10BE44031}"/>
              </a:ext>
            </a:extLst>
          </p:cNvPr>
          <p:cNvGrpSpPr/>
          <p:nvPr/>
        </p:nvGrpSpPr>
        <p:grpSpPr>
          <a:xfrm>
            <a:off x="7897116" y="1291105"/>
            <a:ext cx="553357" cy="498761"/>
            <a:chOff x="3404208" y="2321411"/>
            <a:chExt cx="553357" cy="498761"/>
          </a:xfrm>
        </p:grpSpPr>
        <p:pic>
          <p:nvPicPr>
            <p:cNvPr id="21" name="Image 20">
              <a:extLst>
                <a:ext uri="{FF2B5EF4-FFF2-40B4-BE49-F238E27FC236}">
                  <a16:creationId xmlns:a16="http://schemas.microsoft.com/office/drawing/2014/main" id="{E9BACEDE-58D0-6E13-361E-D6B2CB356FB4}"/>
                </a:ext>
              </a:extLst>
            </p:cNvPr>
            <p:cNvPicPr>
              <a:picLocks noChangeAspect="1"/>
            </p:cNvPicPr>
            <p:nvPr/>
          </p:nvPicPr>
          <p:blipFill>
            <a:blip r:embed="rId5"/>
            <a:stretch>
              <a:fillRect/>
            </a:stretch>
          </p:blipFill>
          <p:spPr>
            <a:xfrm>
              <a:off x="3443388" y="2321411"/>
              <a:ext cx="498761" cy="498761"/>
            </a:xfrm>
            <a:prstGeom prst="rect">
              <a:avLst/>
            </a:prstGeom>
          </p:spPr>
        </p:pic>
        <p:sp>
          <p:nvSpPr>
            <p:cNvPr id="22" name="ZoneTexte 21">
              <a:extLst>
                <a:ext uri="{FF2B5EF4-FFF2-40B4-BE49-F238E27FC236}">
                  <a16:creationId xmlns:a16="http://schemas.microsoft.com/office/drawing/2014/main" id="{E3D45C1F-304E-580C-D16F-0D81E3BB35AA}"/>
                </a:ext>
              </a:extLst>
            </p:cNvPr>
            <p:cNvSpPr txBox="1"/>
            <p:nvPr/>
          </p:nvSpPr>
          <p:spPr>
            <a:xfrm>
              <a:off x="3404208" y="2506945"/>
              <a:ext cx="553357" cy="215444"/>
            </a:xfrm>
            <a:prstGeom prst="rect">
              <a:avLst/>
            </a:prstGeom>
            <a:noFill/>
          </p:spPr>
          <p:txBody>
            <a:bodyPr wrap="none" rtlCol="0">
              <a:spAutoFit/>
            </a:bodyPr>
            <a:lstStyle/>
            <a:p>
              <a:pPr algn="ctr"/>
              <a:r>
                <a:rPr lang="en-US" sz="800" dirty="0"/>
                <a:t>/app19</a:t>
              </a:r>
            </a:p>
          </p:txBody>
        </p:sp>
      </p:grpSp>
      <p:cxnSp>
        <p:nvCxnSpPr>
          <p:cNvPr id="25" name="Connecteur : en angle 24">
            <a:extLst>
              <a:ext uri="{FF2B5EF4-FFF2-40B4-BE49-F238E27FC236}">
                <a16:creationId xmlns:a16="http://schemas.microsoft.com/office/drawing/2014/main" id="{3AEECEB1-0A79-CE2E-EE12-8A614935FEE6}"/>
              </a:ext>
            </a:extLst>
          </p:cNvPr>
          <p:cNvCxnSpPr>
            <a:stCxn id="12" idx="2"/>
            <a:endCxn id="17" idx="1"/>
          </p:cNvCxnSpPr>
          <p:nvPr/>
        </p:nvCxnSpPr>
        <p:spPr>
          <a:xfrm rot="16200000" flipH="1">
            <a:off x="7702235" y="554358"/>
            <a:ext cx="224409" cy="165354"/>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 en angle 25">
            <a:extLst>
              <a:ext uri="{FF2B5EF4-FFF2-40B4-BE49-F238E27FC236}">
                <a16:creationId xmlns:a16="http://schemas.microsoft.com/office/drawing/2014/main" id="{1775D0F7-CBBB-F7BD-767C-F145479771AD}"/>
              </a:ext>
            </a:extLst>
          </p:cNvPr>
          <p:cNvCxnSpPr>
            <a:cxnSpLocks/>
            <a:stCxn id="12" idx="2"/>
            <a:endCxn id="22" idx="1"/>
          </p:cNvCxnSpPr>
          <p:nvPr/>
        </p:nvCxnSpPr>
        <p:spPr>
          <a:xfrm rot="16200000" flipH="1">
            <a:off x="7284674" y="971919"/>
            <a:ext cx="1059530" cy="165354"/>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D2869D0F-C1A3-07A0-A149-3EF6A29A0360}"/>
              </a:ext>
            </a:extLst>
          </p:cNvPr>
          <p:cNvCxnSpPr>
            <a:cxnSpLocks/>
          </p:cNvCxnSpPr>
          <p:nvPr/>
        </p:nvCxnSpPr>
        <p:spPr>
          <a:xfrm>
            <a:off x="4796968" y="1150358"/>
            <a:ext cx="76901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 carré corné 39">
            <a:extLst>
              <a:ext uri="{FF2B5EF4-FFF2-40B4-BE49-F238E27FC236}">
                <a16:creationId xmlns:a16="http://schemas.microsoft.com/office/drawing/2014/main" id="{C0688AE6-5D64-05AC-0E81-66AC74641183}"/>
              </a:ext>
            </a:extLst>
          </p:cNvPr>
          <p:cNvSpPr/>
          <p:nvPr/>
        </p:nvSpPr>
        <p:spPr>
          <a:xfrm>
            <a:off x="6334717" y="1801445"/>
            <a:ext cx="910382" cy="334029"/>
          </a:xfrm>
          <a:prstGeom prst="foldedCorner">
            <a:avLst>
              <a:gd name="adj" fmla="val 19213"/>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app19.conf</a:t>
            </a:r>
          </a:p>
        </p:txBody>
      </p:sp>
      <p:sp>
        <p:nvSpPr>
          <p:cNvPr id="42" name="Rectangle : carré corné 41">
            <a:extLst>
              <a:ext uri="{FF2B5EF4-FFF2-40B4-BE49-F238E27FC236}">
                <a16:creationId xmlns:a16="http://schemas.microsoft.com/office/drawing/2014/main" id="{20E7CBC4-4D8D-F777-16AA-E9A2013F9D61}"/>
              </a:ext>
            </a:extLst>
          </p:cNvPr>
          <p:cNvSpPr/>
          <p:nvPr/>
        </p:nvSpPr>
        <p:spPr>
          <a:xfrm>
            <a:off x="6334717" y="968263"/>
            <a:ext cx="910382" cy="334029"/>
          </a:xfrm>
          <a:prstGeom prst="foldedCorner">
            <a:avLst>
              <a:gd name="adj" fmla="val 19213"/>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app15.conf</a:t>
            </a:r>
          </a:p>
        </p:txBody>
      </p:sp>
      <p:cxnSp>
        <p:nvCxnSpPr>
          <p:cNvPr id="46" name="Connecteur droit avec flèche 45">
            <a:extLst>
              <a:ext uri="{FF2B5EF4-FFF2-40B4-BE49-F238E27FC236}">
                <a16:creationId xmlns:a16="http://schemas.microsoft.com/office/drawing/2014/main" id="{E12A632A-FA2C-6527-68C7-3194D6C3B19E}"/>
              </a:ext>
            </a:extLst>
          </p:cNvPr>
          <p:cNvCxnSpPr>
            <a:cxnSpLocks/>
          </p:cNvCxnSpPr>
          <p:nvPr/>
        </p:nvCxnSpPr>
        <p:spPr>
          <a:xfrm>
            <a:off x="4796968" y="1910617"/>
            <a:ext cx="76901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899F5D9C-0E58-2E71-A816-037B206E9849}"/>
              </a:ext>
            </a:extLst>
          </p:cNvPr>
          <p:cNvCxnSpPr>
            <a:cxnSpLocks/>
            <a:endCxn id="42" idx="1"/>
          </p:cNvCxnSpPr>
          <p:nvPr/>
        </p:nvCxnSpPr>
        <p:spPr>
          <a:xfrm>
            <a:off x="6064038" y="1135278"/>
            <a:ext cx="27067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C51B312A-4E50-CCC6-1DEC-D9B483237A48}"/>
              </a:ext>
            </a:extLst>
          </p:cNvPr>
          <p:cNvCxnSpPr>
            <a:cxnSpLocks/>
            <a:endCxn id="40" idx="1"/>
          </p:cNvCxnSpPr>
          <p:nvPr/>
        </p:nvCxnSpPr>
        <p:spPr>
          <a:xfrm>
            <a:off x="6064038" y="1965959"/>
            <a:ext cx="270679" cy="25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1602CC03-F212-D34D-15BB-E4712A3114BB}"/>
              </a:ext>
            </a:extLst>
          </p:cNvPr>
          <p:cNvCxnSpPr>
            <a:cxnSpLocks/>
            <a:stCxn id="42" idx="3"/>
          </p:cNvCxnSpPr>
          <p:nvPr/>
        </p:nvCxnSpPr>
        <p:spPr>
          <a:xfrm>
            <a:off x="7245099" y="1135278"/>
            <a:ext cx="835617" cy="0"/>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AB8C3E74-D775-B037-5F1F-C6E997394526}"/>
              </a:ext>
            </a:extLst>
          </p:cNvPr>
          <p:cNvCxnSpPr>
            <a:cxnSpLocks/>
            <a:stCxn id="40" idx="3"/>
          </p:cNvCxnSpPr>
          <p:nvPr/>
        </p:nvCxnSpPr>
        <p:spPr>
          <a:xfrm>
            <a:off x="7245099" y="1968460"/>
            <a:ext cx="835617" cy="0"/>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54" name="Groupe 53">
            <a:extLst>
              <a:ext uri="{FF2B5EF4-FFF2-40B4-BE49-F238E27FC236}">
                <a16:creationId xmlns:a16="http://schemas.microsoft.com/office/drawing/2014/main" id="{7A11DA7B-A0B0-A474-F0CC-9D93EFBEA40E}"/>
              </a:ext>
            </a:extLst>
          </p:cNvPr>
          <p:cNvGrpSpPr/>
          <p:nvPr/>
        </p:nvGrpSpPr>
        <p:grpSpPr>
          <a:xfrm>
            <a:off x="8409346" y="854951"/>
            <a:ext cx="503477" cy="498761"/>
            <a:chOff x="3438672" y="2321411"/>
            <a:chExt cx="503477" cy="498761"/>
          </a:xfrm>
        </p:grpSpPr>
        <p:pic>
          <p:nvPicPr>
            <p:cNvPr id="55" name="Image 54">
              <a:extLst>
                <a:ext uri="{FF2B5EF4-FFF2-40B4-BE49-F238E27FC236}">
                  <a16:creationId xmlns:a16="http://schemas.microsoft.com/office/drawing/2014/main" id="{7B37783F-393C-9A43-BE21-DC30D4F36D0A}"/>
                </a:ext>
              </a:extLst>
            </p:cNvPr>
            <p:cNvPicPr>
              <a:picLocks noChangeAspect="1"/>
            </p:cNvPicPr>
            <p:nvPr/>
          </p:nvPicPr>
          <p:blipFill>
            <a:blip r:embed="rId5"/>
            <a:stretch>
              <a:fillRect/>
            </a:stretch>
          </p:blipFill>
          <p:spPr>
            <a:xfrm>
              <a:off x="3443388" y="2321411"/>
              <a:ext cx="498761" cy="498761"/>
            </a:xfrm>
            <a:prstGeom prst="rect">
              <a:avLst/>
            </a:prstGeom>
          </p:spPr>
        </p:pic>
        <p:sp>
          <p:nvSpPr>
            <p:cNvPr id="56" name="ZoneTexte 55">
              <a:extLst>
                <a:ext uri="{FF2B5EF4-FFF2-40B4-BE49-F238E27FC236}">
                  <a16:creationId xmlns:a16="http://schemas.microsoft.com/office/drawing/2014/main" id="{D35B78E8-ABE1-22B6-D3B6-EA840624529C}"/>
                </a:ext>
              </a:extLst>
            </p:cNvPr>
            <p:cNvSpPr txBox="1"/>
            <p:nvPr/>
          </p:nvSpPr>
          <p:spPr>
            <a:xfrm>
              <a:off x="3438672" y="2506945"/>
              <a:ext cx="484428" cy="215444"/>
            </a:xfrm>
            <a:prstGeom prst="rect">
              <a:avLst/>
            </a:prstGeom>
            <a:noFill/>
          </p:spPr>
          <p:txBody>
            <a:bodyPr wrap="none" rtlCol="0">
              <a:spAutoFit/>
            </a:bodyPr>
            <a:lstStyle/>
            <a:p>
              <a:pPr algn="ctr"/>
              <a:r>
                <a:rPr lang="en-US" sz="800" dirty="0"/>
                <a:t>/www</a:t>
              </a:r>
            </a:p>
          </p:txBody>
        </p:sp>
      </p:grpSp>
      <p:cxnSp>
        <p:nvCxnSpPr>
          <p:cNvPr id="57" name="Connecteur : en angle 56">
            <a:extLst>
              <a:ext uri="{FF2B5EF4-FFF2-40B4-BE49-F238E27FC236}">
                <a16:creationId xmlns:a16="http://schemas.microsoft.com/office/drawing/2014/main" id="{AE000EDE-4188-3159-DA1F-5DB72DFC5909}"/>
              </a:ext>
            </a:extLst>
          </p:cNvPr>
          <p:cNvCxnSpPr>
            <a:cxnSpLocks/>
            <a:stCxn id="16" idx="2"/>
            <a:endCxn id="56" idx="1"/>
          </p:cNvCxnSpPr>
          <p:nvPr/>
        </p:nvCxnSpPr>
        <p:spPr>
          <a:xfrm rot="16200000" flipH="1">
            <a:off x="8200780" y="939641"/>
            <a:ext cx="193462" cy="223669"/>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60" name="Groupe 59">
            <a:extLst>
              <a:ext uri="{FF2B5EF4-FFF2-40B4-BE49-F238E27FC236}">
                <a16:creationId xmlns:a16="http://schemas.microsoft.com/office/drawing/2014/main" id="{795AE57C-B888-96B5-7A65-9365B8C065C2}"/>
              </a:ext>
            </a:extLst>
          </p:cNvPr>
          <p:cNvGrpSpPr/>
          <p:nvPr/>
        </p:nvGrpSpPr>
        <p:grpSpPr>
          <a:xfrm>
            <a:off x="8409346" y="1710232"/>
            <a:ext cx="503477" cy="498761"/>
            <a:chOff x="3438672" y="2321411"/>
            <a:chExt cx="503477" cy="498761"/>
          </a:xfrm>
        </p:grpSpPr>
        <p:pic>
          <p:nvPicPr>
            <p:cNvPr id="61" name="Image 60">
              <a:extLst>
                <a:ext uri="{FF2B5EF4-FFF2-40B4-BE49-F238E27FC236}">
                  <a16:creationId xmlns:a16="http://schemas.microsoft.com/office/drawing/2014/main" id="{CEB7C513-6F04-2427-7E13-19368D494E48}"/>
                </a:ext>
              </a:extLst>
            </p:cNvPr>
            <p:cNvPicPr>
              <a:picLocks noChangeAspect="1"/>
            </p:cNvPicPr>
            <p:nvPr/>
          </p:nvPicPr>
          <p:blipFill>
            <a:blip r:embed="rId5"/>
            <a:stretch>
              <a:fillRect/>
            </a:stretch>
          </p:blipFill>
          <p:spPr>
            <a:xfrm>
              <a:off x="3443388" y="2321411"/>
              <a:ext cx="498761" cy="498761"/>
            </a:xfrm>
            <a:prstGeom prst="rect">
              <a:avLst/>
            </a:prstGeom>
          </p:spPr>
        </p:pic>
        <p:sp>
          <p:nvSpPr>
            <p:cNvPr id="62" name="ZoneTexte 61">
              <a:extLst>
                <a:ext uri="{FF2B5EF4-FFF2-40B4-BE49-F238E27FC236}">
                  <a16:creationId xmlns:a16="http://schemas.microsoft.com/office/drawing/2014/main" id="{1079C683-9A1A-7DBD-D25C-CF3DD183E71E}"/>
                </a:ext>
              </a:extLst>
            </p:cNvPr>
            <p:cNvSpPr txBox="1"/>
            <p:nvPr/>
          </p:nvSpPr>
          <p:spPr>
            <a:xfrm>
              <a:off x="3438672" y="2506945"/>
              <a:ext cx="484428" cy="215444"/>
            </a:xfrm>
            <a:prstGeom prst="rect">
              <a:avLst/>
            </a:prstGeom>
            <a:noFill/>
          </p:spPr>
          <p:txBody>
            <a:bodyPr wrap="none" rtlCol="0">
              <a:spAutoFit/>
            </a:bodyPr>
            <a:lstStyle/>
            <a:p>
              <a:pPr algn="ctr"/>
              <a:r>
                <a:rPr lang="en-US" sz="800" dirty="0"/>
                <a:t>/www</a:t>
              </a:r>
            </a:p>
          </p:txBody>
        </p:sp>
      </p:grpSp>
      <p:cxnSp>
        <p:nvCxnSpPr>
          <p:cNvPr id="63" name="Connecteur : en angle 62">
            <a:extLst>
              <a:ext uri="{FF2B5EF4-FFF2-40B4-BE49-F238E27FC236}">
                <a16:creationId xmlns:a16="http://schemas.microsoft.com/office/drawing/2014/main" id="{5FD381E3-CDA8-1D3C-3FF7-228EC6A40053}"/>
              </a:ext>
            </a:extLst>
          </p:cNvPr>
          <p:cNvCxnSpPr>
            <a:cxnSpLocks/>
            <a:stCxn id="21" idx="2"/>
            <a:endCxn id="62" idx="1"/>
          </p:cNvCxnSpPr>
          <p:nvPr/>
        </p:nvCxnSpPr>
        <p:spPr>
          <a:xfrm rot="16200000" flipH="1">
            <a:off x="8190700" y="1784842"/>
            <a:ext cx="213622" cy="223669"/>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ZoneTexte 70">
            <a:extLst>
              <a:ext uri="{FF2B5EF4-FFF2-40B4-BE49-F238E27FC236}">
                <a16:creationId xmlns:a16="http://schemas.microsoft.com/office/drawing/2014/main" id="{DB88D34A-0B51-7409-6854-29F073B99156}"/>
              </a:ext>
            </a:extLst>
          </p:cNvPr>
          <p:cNvSpPr txBox="1"/>
          <p:nvPr/>
        </p:nvSpPr>
        <p:spPr>
          <a:xfrm>
            <a:off x="4422105" y="839561"/>
            <a:ext cx="1322440" cy="246221"/>
          </a:xfrm>
          <a:prstGeom prst="rect">
            <a:avLst/>
          </a:prstGeom>
          <a:noFill/>
        </p:spPr>
        <p:txBody>
          <a:bodyPr wrap="square" rtlCol="0">
            <a:spAutoFit/>
          </a:bodyPr>
          <a:lstStyle/>
          <a:p>
            <a:r>
              <a:rPr lang="fr-FR" sz="1000" dirty="0">
                <a:solidFill>
                  <a:schemeClr val="bg1">
                    <a:lumMod val="95000"/>
                  </a:schemeClr>
                </a:solidFill>
              </a:rPr>
              <a:t>15.api.nosoft.io/…</a:t>
            </a:r>
          </a:p>
        </p:txBody>
      </p:sp>
      <p:cxnSp>
        <p:nvCxnSpPr>
          <p:cNvPr id="73" name="Connecteur droit 72">
            <a:extLst>
              <a:ext uri="{FF2B5EF4-FFF2-40B4-BE49-F238E27FC236}">
                <a16:creationId xmlns:a16="http://schemas.microsoft.com/office/drawing/2014/main" id="{D3A52156-F6E2-AEF7-62A7-57EBBB89F463}"/>
              </a:ext>
            </a:extLst>
          </p:cNvPr>
          <p:cNvCxnSpPr/>
          <p:nvPr/>
        </p:nvCxnSpPr>
        <p:spPr>
          <a:xfrm>
            <a:off x="734654" y="2940050"/>
            <a:ext cx="17545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Forme libre : forme 73">
            <a:extLst>
              <a:ext uri="{FF2B5EF4-FFF2-40B4-BE49-F238E27FC236}">
                <a16:creationId xmlns:a16="http://schemas.microsoft.com/office/drawing/2014/main" id="{1DB51D3F-68B5-FCAE-4150-42A186FD0001}"/>
              </a:ext>
            </a:extLst>
          </p:cNvPr>
          <p:cNvSpPr/>
          <p:nvPr/>
        </p:nvSpPr>
        <p:spPr>
          <a:xfrm>
            <a:off x="2616200" y="2870200"/>
            <a:ext cx="520700" cy="342900"/>
          </a:xfrm>
          <a:custGeom>
            <a:avLst/>
            <a:gdLst>
              <a:gd name="connsiteX0" fmla="*/ 0 w 520700"/>
              <a:gd name="connsiteY0" fmla="*/ 0 h 342900"/>
              <a:gd name="connsiteX1" fmla="*/ 520700 w 520700"/>
              <a:gd name="connsiteY1" fmla="*/ 0 h 342900"/>
              <a:gd name="connsiteX2" fmla="*/ 520700 w 520700"/>
              <a:gd name="connsiteY2" fmla="*/ 342900 h 342900"/>
              <a:gd name="connsiteX3" fmla="*/ 57150 w 520700"/>
              <a:gd name="connsiteY3" fmla="*/ 342900 h 342900"/>
            </a:gdLst>
            <a:ahLst/>
            <a:cxnLst>
              <a:cxn ang="0">
                <a:pos x="connsiteX0" y="connsiteY0"/>
              </a:cxn>
              <a:cxn ang="0">
                <a:pos x="connsiteX1" y="connsiteY1"/>
              </a:cxn>
              <a:cxn ang="0">
                <a:pos x="connsiteX2" y="connsiteY2"/>
              </a:cxn>
              <a:cxn ang="0">
                <a:pos x="connsiteX3" y="connsiteY3"/>
              </a:cxn>
            </a:cxnLst>
            <a:rect l="l" t="t" r="r" b="b"/>
            <a:pathLst>
              <a:path w="520700" h="342900">
                <a:moveTo>
                  <a:pt x="0" y="0"/>
                </a:moveTo>
                <a:lnTo>
                  <a:pt x="520700" y="0"/>
                </a:lnTo>
                <a:lnTo>
                  <a:pt x="520700" y="342900"/>
                </a:lnTo>
                <a:lnTo>
                  <a:pt x="57150" y="342900"/>
                </a:lnTo>
              </a:path>
            </a:pathLst>
          </a:custGeom>
          <a:noFill/>
          <a:ln>
            <a:solidFill>
              <a:srgbClr val="FF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ZoneTexte 74">
            <a:extLst>
              <a:ext uri="{FF2B5EF4-FFF2-40B4-BE49-F238E27FC236}">
                <a16:creationId xmlns:a16="http://schemas.microsoft.com/office/drawing/2014/main" id="{E1F5CDCB-26AA-BC82-70A1-36579E5EEE78}"/>
              </a:ext>
            </a:extLst>
          </p:cNvPr>
          <p:cNvSpPr txBox="1"/>
          <p:nvPr/>
        </p:nvSpPr>
        <p:spPr>
          <a:xfrm>
            <a:off x="4730304" y="2575680"/>
            <a:ext cx="4299396" cy="2246769"/>
          </a:xfrm>
          <a:prstGeom prst="rect">
            <a:avLst/>
          </a:prstGeom>
          <a:noFill/>
        </p:spPr>
        <p:txBody>
          <a:bodyPr wrap="square" rtlCol="0">
            <a:spAutoFit/>
          </a:bodyPr>
          <a:lstStyle/>
          <a:p>
            <a:r>
              <a:rPr lang="fr-FR" sz="1000" b="1" u="sng" dirty="0">
                <a:solidFill>
                  <a:schemeClr val="bg1">
                    <a:lumMod val="95000"/>
                  </a:schemeClr>
                </a:solidFill>
              </a:rPr>
              <a:t>Routage du flux http:// (port 80)</a:t>
            </a:r>
          </a:p>
          <a:p>
            <a:r>
              <a:rPr lang="fr-FR" sz="1000" dirty="0">
                <a:solidFill>
                  <a:schemeClr val="bg1">
                    <a:lumMod val="95000"/>
                  </a:schemeClr>
                </a:solidFill>
              </a:rPr>
              <a:t>Définition du routage </a:t>
            </a:r>
            <a:r>
              <a:rPr lang="fr-FR" sz="1000" dirty="0" err="1">
                <a:solidFill>
                  <a:schemeClr val="bg1">
                    <a:lumMod val="95000"/>
                  </a:schemeClr>
                </a:solidFill>
              </a:rPr>
              <a:t>ServerName+Document</a:t>
            </a:r>
            <a:r>
              <a:rPr lang="fr-FR" sz="1000" dirty="0">
                <a:solidFill>
                  <a:schemeClr val="bg1">
                    <a:lumMod val="95000"/>
                  </a:schemeClr>
                </a:solidFill>
              </a:rPr>
              <a:t> Root</a:t>
            </a:r>
          </a:p>
          <a:p>
            <a:r>
              <a:rPr lang="fr-FR" sz="1000" dirty="0">
                <a:solidFill>
                  <a:schemeClr val="bg1">
                    <a:lumMod val="95000"/>
                  </a:schemeClr>
                </a:solidFill>
              </a:rPr>
              <a:t>Définition d’un alias (autre adresse qui suit le même chemin)</a:t>
            </a:r>
          </a:p>
          <a:p>
            <a:endParaRPr lang="fr-FR" sz="1000" dirty="0">
              <a:solidFill>
                <a:schemeClr val="bg1">
                  <a:lumMod val="95000"/>
                </a:schemeClr>
              </a:solidFill>
            </a:endParaRPr>
          </a:p>
          <a:p>
            <a:endParaRPr lang="fr-FR" sz="1000" dirty="0">
              <a:solidFill>
                <a:schemeClr val="bg1">
                  <a:lumMod val="95000"/>
                </a:schemeClr>
              </a:solidFill>
            </a:endParaRPr>
          </a:p>
          <a:p>
            <a:r>
              <a:rPr lang="fr-FR" sz="1000" dirty="0">
                <a:solidFill>
                  <a:schemeClr val="bg1">
                    <a:lumMod val="95000"/>
                  </a:schemeClr>
                </a:solidFill>
              </a:rPr>
              <a:t>Isolation spécifique des logs</a:t>
            </a:r>
          </a:p>
          <a:p>
            <a:endParaRPr lang="fr-FR" sz="1000" dirty="0">
              <a:solidFill>
                <a:schemeClr val="bg1">
                  <a:lumMod val="95000"/>
                </a:schemeClr>
              </a:solidFill>
            </a:endParaRPr>
          </a:p>
          <a:p>
            <a:endParaRPr lang="fr-FR" sz="1000" dirty="0">
              <a:solidFill>
                <a:schemeClr val="bg1">
                  <a:lumMod val="95000"/>
                </a:schemeClr>
              </a:solidFill>
            </a:endParaRPr>
          </a:p>
          <a:p>
            <a:endParaRPr lang="fr-FR" sz="1000" dirty="0">
              <a:solidFill>
                <a:schemeClr val="bg1">
                  <a:lumMod val="95000"/>
                </a:schemeClr>
              </a:solidFill>
            </a:endParaRPr>
          </a:p>
          <a:p>
            <a:endParaRPr lang="fr-FR" sz="1000" dirty="0">
              <a:solidFill>
                <a:schemeClr val="bg1">
                  <a:lumMod val="95000"/>
                </a:schemeClr>
              </a:solidFill>
            </a:endParaRPr>
          </a:p>
          <a:p>
            <a:endParaRPr lang="fr-FR" sz="1000" dirty="0">
              <a:solidFill>
                <a:schemeClr val="bg1">
                  <a:lumMod val="95000"/>
                </a:schemeClr>
              </a:solidFill>
            </a:endParaRPr>
          </a:p>
          <a:p>
            <a:endParaRPr lang="fr-FR" sz="1000" dirty="0">
              <a:solidFill>
                <a:schemeClr val="bg1">
                  <a:lumMod val="95000"/>
                </a:schemeClr>
              </a:solidFill>
            </a:endParaRPr>
          </a:p>
          <a:p>
            <a:r>
              <a:rPr lang="fr-FR" sz="1000" b="1" u="sng" dirty="0">
                <a:solidFill>
                  <a:schemeClr val="bg1">
                    <a:lumMod val="95000"/>
                  </a:schemeClr>
                </a:solidFill>
              </a:rPr>
              <a:t>Routage du flux https:// (port 443)</a:t>
            </a:r>
          </a:p>
          <a:p>
            <a:r>
              <a:rPr lang="fr-FR" sz="1000" i="1" dirty="0">
                <a:solidFill>
                  <a:schemeClr val="bg1">
                    <a:lumMod val="95000"/>
                  </a:schemeClr>
                </a:solidFill>
              </a:rPr>
              <a:t>tout pareil…</a:t>
            </a:r>
          </a:p>
        </p:txBody>
      </p:sp>
    </p:spTree>
    <p:extLst>
      <p:ext uri="{BB962C8B-B14F-4D97-AF65-F5344CB8AC3E}">
        <p14:creationId xmlns:p14="http://schemas.microsoft.com/office/powerpoint/2010/main" val="229119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4134296"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Le php.ini (attention prendre du sucre)</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1477328"/>
          </a:xfrm>
          <a:prstGeom prst="rect">
            <a:avLst/>
          </a:prstGeom>
          <a:noFill/>
        </p:spPr>
        <p:txBody>
          <a:bodyPr wrap="square" rtlCol="0">
            <a:spAutoFit/>
          </a:bodyPr>
          <a:lstStyle/>
          <a:p>
            <a:r>
              <a:rPr lang="fr-FR" sz="1000" dirty="0">
                <a:solidFill>
                  <a:schemeClr val="bg1">
                    <a:lumMod val="95000"/>
                  </a:schemeClr>
                </a:solidFill>
              </a:rPr>
              <a:t>Le php.ini est le fichier de configuration de </a:t>
            </a:r>
            <a:r>
              <a:rPr lang="fr-FR" sz="1000" dirty="0" err="1">
                <a:solidFill>
                  <a:schemeClr val="bg1">
                    <a:lumMod val="95000"/>
                  </a:schemeClr>
                </a:solidFill>
              </a:rPr>
              <a:t>php</a:t>
            </a:r>
            <a:r>
              <a:rPr lang="fr-FR" sz="1000" dirty="0">
                <a:solidFill>
                  <a:schemeClr val="bg1">
                    <a:lumMod val="95000"/>
                  </a:schemeClr>
                </a:solidFill>
              </a:rPr>
              <a:t> qui définit PLEIN de paramètres :</a:t>
            </a:r>
          </a:p>
          <a:p>
            <a:pPr marL="171450" indent="-171450">
              <a:buFont typeface="Arial" panose="020B0604020202020204" pitchFamily="34" charset="0"/>
              <a:buChar char="•"/>
            </a:pPr>
            <a:endParaRPr lang="fr-FR" sz="1000" dirty="0">
              <a:solidFill>
                <a:schemeClr val="bg1">
                  <a:lumMod val="95000"/>
                </a:schemeClr>
              </a:solidFill>
            </a:endParaRPr>
          </a:p>
          <a:p>
            <a:pPr marL="171450" indent="-171450">
              <a:buFont typeface="Arial" panose="020B0604020202020204" pitchFamily="34" charset="0"/>
              <a:buChar char="•"/>
            </a:pPr>
            <a:r>
              <a:rPr lang="fr-FR" sz="1000" dirty="0">
                <a:solidFill>
                  <a:schemeClr val="bg1">
                    <a:lumMod val="95000"/>
                  </a:schemeClr>
                </a:solidFill>
              </a:rPr>
              <a:t>Temps d’exécution maximal</a:t>
            </a:r>
          </a:p>
          <a:p>
            <a:pPr marL="171450" indent="-171450">
              <a:buFont typeface="Arial" panose="020B0604020202020204" pitchFamily="34" charset="0"/>
              <a:buChar char="•"/>
            </a:pPr>
            <a:r>
              <a:rPr lang="fr-FR" sz="1000" dirty="0">
                <a:solidFill>
                  <a:schemeClr val="bg1">
                    <a:lumMod val="95000"/>
                  </a:schemeClr>
                </a:solidFill>
              </a:rPr>
              <a:t>Limite d’</a:t>
            </a:r>
            <a:r>
              <a:rPr lang="fr-FR" sz="1000" dirty="0" err="1">
                <a:solidFill>
                  <a:schemeClr val="bg1">
                    <a:lumMod val="95000"/>
                  </a:schemeClr>
                </a:solidFill>
              </a:rPr>
              <a:t>upload</a:t>
            </a:r>
            <a:r>
              <a:rPr lang="fr-FR" sz="1000" dirty="0">
                <a:solidFill>
                  <a:schemeClr val="bg1">
                    <a:lumMod val="95000"/>
                  </a:schemeClr>
                </a:solidFill>
              </a:rPr>
              <a:t> des fichiers</a:t>
            </a:r>
          </a:p>
          <a:p>
            <a:pPr marL="171450" indent="-171450">
              <a:buFont typeface="Arial" panose="020B0604020202020204" pitchFamily="34" charset="0"/>
              <a:buChar char="•"/>
            </a:pPr>
            <a:r>
              <a:rPr lang="fr-FR" sz="1000" dirty="0">
                <a:solidFill>
                  <a:schemeClr val="bg1">
                    <a:lumMod val="95000"/>
                  </a:schemeClr>
                </a:solidFill>
              </a:rPr>
              <a:t>…</a:t>
            </a:r>
          </a:p>
          <a:p>
            <a:pPr marL="171450" indent="-171450">
              <a:buFont typeface="Arial" panose="020B0604020202020204" pitchFamily="34" charset="0"/>
              <a:buChar char="•"/>
            </a:pPr>
            <a:endParaRPr lang="fr-FR" sz="1000" dirty="0">
              <a:solidFill>
                <a:schemeClr val="bg1">
                  <a:lumMod val="95000"/>
                </a:schemeClr>
              </a:solidFill>
            </a:endParaRPr>
          </a:p>
          <a:p>
            <a:r>
              <a:rPr lang="fr-FR" sz="1000" dirty="0">
                <a:solidFill>
                  <a:schemeClr val="bg1">
                    <a:lumMod val="95000"/>
                  </a:schemeClr>
                </a:solidFill>
              </a:rPr>
              <a:t>NB: Il est dans le dossier d’installation de </a:t>
            </a:r>
            <a:r>
              <a:rPr lang="fr-FR" sz="1000" dirty="0" err="1">
                <a:solidFill>
                  <a:schemeClr val="bg1">
                    <a:lumMod val="95000"/>
                  </a:schemeClr>
                </a:solidFill>
              </a:rPr>
              <a:t>php</a:t>
            </a:r>
            <a:r>
              <a:rPr lang="fr-FR" sz="1000" dirty="0">
                <a:solidFill>
                  <a:schemeClr val="bg1">
                    <a:lumMod val="95000"/>
                  </a:schemeClr>
                </a:solidFill>
              </a:rPr>
              <a:t> conventionnellement sur /</a:t>
            </a:r>
            <a:r>
              <a:rPr lang="fr-FR" sz="1000" dirty="0" err="1">
                <a:solidFill>
                  <a:schemeClr val="bg1">
                    <a:lumMod val="95000"/>
                  </a:schemeClr>
                </a:solidFill>
              </a:rPr>
              <a:t>etc</a:t>
            </a:r>
            <a:r>
              <a:rPr lang="fr-FR" sz="1000" dirty="0">
                <a:solidFill>
                  <a:schemeClr val="bg1">
                    <a:lumMod val="95000"/>
                  </a:schemeClr>
                </a:solidFill>
              </a:rPr>
              <a:t>/</a:t>
            </a:r>
            <a:r>
              <a:rPr lang="fr-FR" sz="1000" dirty="0" err="1">
                <a:solidFill>
                  <a:schemeClr val="bg1">
                    <a:lumMod val="95000"/>
                  </a:schemeClr>
                </a:solidFill>
              </a:rPr>
              <a:t>php</a:t>
            </a:r>
            <a:r>
              <a:rPr lang="fr-FR" sz="1000" dirty="0">
                <a:solidFill>
                  <a:schemeClr val="bg1">
                    <a:lumMod val="95000"/>
                  </a:schemeClr>
                </a:solidFill>
              </a:rPr>
              <a:t>/cli/php.ini</a:t>
            </a:r>
          </a:p>
        </p:txBody>
      </p:sp>
      <p:pic>
        <p:nvPicPr>
          <p:cNvPr id="77" name="Image 76">
            <a:extLst>
              <a:ext uri="{FF2B5EF4-FFF2-40B4-BE49-F238E27FC236}">
                <a16:creationId xmlns:a16="http://schemas.microsoft.com/office/drawing/2014/main" id="{485AEBFB-C18D-214B-ABFD-C7FED6DEA4A0}"/>
              </a:ext>
            </a:extLst>
          </p:cNvPr>
          <p:cNvPicPr>
            <a:picLocks noChangeAspect="1"/>
          </p:cNvPicPr>
          <p:nvPr/>
        </p:nvPicPr>
        <p:blipFill>
          <a:blip r:embed="rId3"/>
          <a:stretch>
            <a:fillRect/>
          </a:stretch>
        </p:blipFill>
        <p:spPr>
          <a:xfrm>
            <a:off x="4737102" y="507926"/>
            <a:ext cx="3686355" cy="1050413"/>
          </a:xfrm>
          <a:prstGeom prst="rect">
            <a:avLst/>
          </a:prstGeom>
        </p:spPr>
      </p:pic>
      <p:pic>
        <p:nvPicPr>
          <p:cNvPr id="79" name="Image 78">
            <a:extLst>
              <a:ext uri="{FF2B5EF4-FFF2-40B4-BE49-F238E27FC236}">
                <a16:creationId xmlns:a16="http://schemas.microsoft.com/office/drawing/2014/main" id="{1BDF7224-E93F-67BD-1F85-01E59CCB70B0}"/>
              </a:ext>
            </a:extLst>
          </p:cNvPr>
          <p:cNvPicPr>
            <a:picLocks noChangeAspect="1"/>
          </p:cNvPicPr>
          <p:nvPr/>
        </p:nvPicPr>
        <p:blipFill>
          <a:blip r:embed="rId4"/>
          <a:stretch>
            <a:fillRect/>
          </a:stretch>
        </p:blipFill>
        <p:spPr>
          <a:xfrm>
            <a:off x="4737102" y="1637701"/>
            <a:ext cx="3894138" cy="1508724"/>
          </a:xfrm>
          <a:prstGeom prst="rect">
            <a:avLst/>
          </a:prstGeom>
        </p:spPr>
      </p:pic>
      <p:sp>
        <p:nvSpPr>
          <p:cNvPr id="81" name="ZoneTexte 80">
            <a:extLst>
              <a:ext uri="{FF2B5EF4-FFF2-40B4-BE49-F238E27FC236}">
                <a16:creationId xmlns:a16="http://schemas.microsoft.com/office/drawing/2014/main" id="{9B5BB310-7B9D-8164-C281-FB3D9D1A85DF}"/>
              </a:ext>
            </a:extLst>
          </p:cNvPr>
          <p:cNvSpPr txBox="1"/>
          <p:nvPr/>
        </p:nvSpPr>
        <p:spPr>
          <a:xfrm>
            <a:off x="4664527" y="3225787"/>
            <a:ext cx="3064329" cy="553998"/>
          </a:xfrm>
          <a:prstGeom prst="rect">
            <a:avLst/>
          </a:prstGeom>
          <a:noFill/>
        </p:spPr>
        <p:txBody>
          <a:bodyPr wrap="square">
            <a:spAutoFit/>
          </a:bodyPr>
          <a:lstStyle/>
          <a:p>
            <a:r>
              <a:rPr lang="fr-FR" sz="1000" dirty="0">
                <a:solidFill>
                  <a:schemeClr val="bg1">
                    <a:lumMod val="95000"/>
                  </a:schemeClr>
                </a:solidFill>
              </a:rPr>
              <a:t>C’est cette valeur que vous retrouverez dans </a:t>
            </a:r>
            <a:r>
              <a:rPr lang="fr-FR" sz="1000" dirty="0" err="1">
                <a:solidFill>
                  <a:schemeClr val="bg1">
                    <a:lumMod val="95000"/>
                  </a:schemeClr>
                </a:solidFill>
              </a:rPr>
              <a:t>phpmyadmin</a:t>
            </a:r>
            <a:r>
              <a:rPr lang="fr-FR" sz="1000" dirty="0">
                <a:solidFill>
                  <a:schemeClr val="bg1">
                    <a:lumMod val="95000"/>
                  </a:schemeClr>
                </a:solidFill>
              </a:rPr>
              <a:t> pour limiter la taille des fichiers de données importés ;-)</a:t>
            </a:r>
          </a:p>
        </p:txBody>
      </p:sp>
    </p:spTree>
    <p:extLst>
      <p:ext uri="{BB962C8B-B14F-4D97-AF65-F5344CB8AC3E}">
        <p14:creationId xmlns:p14="http://schemas.microsoft.com/office/powerpoint/2010/main" val="754910836"/>
      </p:ext>
    </p:extLst>
  </p:cSld>
  <p:clrMapOvr>
    <a:masterClrMapping/>
  </p:clrMapOvr>
</p:sld>
</file>

<file path=ppt/theme/theme1.xml><?xml version="1.0" encoding="utf-8"?>
<a:theme xmlns:a="http://schemas.openxmlformats.org/drawingml/2006/main" name="Thème Office">
  <a:themeElements>
    <a:clrScheme name="Personnalisé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DB3E2"/>
      </a:hlink>
      <a:folHlink>
        <a:srgbClr val="548DD4"/>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Élémentaire">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5ABCCBA1C62848AC4AF786D39DF54D" ma:contentTypeVersion="38" ma:contentTypeDescription="Crée un document." ma:contentTypeScope="" ma:versionID="d9f16c8286802c122e5ce7bb40443690">
  <xsd:schema xmlns:xsd="http://www.w3.org/2001/XMLSchema" xmlns:xs="http://www.w3.org/2001/XMLSchema" xmlns:p="http://schemas.microsoft.com/office/2006/metadata/properties" xmlns:ns2="7f8e820b-80a6-4074-ba46-59d1fca65039" xmlns:ns3="ad561972-b1fb-456a-b45b-22d74ec4294f" targetNamespace="http://schemas.microsoft.com/office/2006/metadata/properties" ma:root="true" ma:fieldsID="f10494e1f9fea9ea881190334b9f32e8" ns2:_="" ns3:_="">
    <xsd:import namespace="7f8e820b-80a6-4074-ba46-59d1fca65039"/>
    <xsd:import namespace="ad561972-b1fb-456a-b45b-22d74ec4294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2:SharedWithUsers" minOccurs="0"/>
                <xsd:element ref="ns2:SharedWithDetails"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2:TaxKeywordTaxHTField" minOccurs="0"/>
                <xsd:element ref="ns2:TaxCatchAll" minOccurs="0"/>
                <xsd:element ref="ns2:_dlc_DocId" minOccurs="0"/>
                <xsd:element ref="ns2:_dlc_DocIdUrl" minOccurs="0"/>
                <xsd:element ref="ns2:_dlc_DocIdPersistId" minOccurs="0"/>
                <xsd:element ref="ns3:DLCPolicyLabelValue" minOccurs="0"/>
                <xsd:element ref="ns3:DLCPolicyLabelClientValue" minOccurs="0"/>
                <xsd:element ref="ns3:DLCPolicyLabelLock" minOccurs="0"/>
                <xsd:element ref="ns3:lcf76f155ced4ddcb4097134ff3c332f"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820b-80a6-4074-ba46-59d1fca65039" elementFormDefault="qualified">
    <xsd:import namespace="http://schemas.microsoft.com/office/2006/documentManagement/types"/>
    <xsd:import namespace="http://schemas.microsoft.com/office/infopath/2007/PartnerControls"/>
    <xsd:element name="SharedWithUsers" ma:index="14" nillable="true" ma:displayName="Partagé avec"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hidden="true" ma:internalName="SharedWithDetails" ma:readOnly="true">
      <xsd:simpleType>
        <xsd:restriction base="dms:Note"/>
      </xsd:simpleType>
    </xsd:element>
    <xsd:element name="TaxKeywordTaxHTField" ma:index="22" nillable="true" ma:taxonomy="true" ma:internalName="TaxKeywordTaxHTField" ma:taxonomyFieldName="TaxKeyword" ma:displayName="Mots clés d’entreprise" ma:readOnly="false" ma:fieldId="{23f27201-bee3-471e-b2e7-b64fd8b7ca38}" ma:taxonomyMulti="true" ma:sspId="28412c6d-5c40-4a0c-907c-fc4f3b2e4ccb" ma:termSetId="00000000-0000-0000-0000-000000000000" ma:anchorId="00000000-0000-0000-0000-000000000000" ma:open="true" ma:isKeyword="true">
      <xsd:complexType>
        <xsd:sequence>
          <xsd:element ref="pc:Terms" minOccurs="0" maxOccurs="1"/>
        </xsd:sequence>
      </xsd:complexType>
    </xsd:element>
    <xsd:element name="TaxCatchAll" ma:index="23" nillable="true" ma:displayName="Taxonomy Catch All Column" ma:hidden="true" ma:list="{81205bb2-0d7f-4157-ab80-af8fcb158355}" ma:internalName="TaxCatchAll" ma:readOnly="false" ma:showField="CatchAllData" ma:web="7f8e820b-80a6-4074-ba46-59d1fca65039">
      <xsd:complexType>
        <xsd:complexContent>
          <xsd:extension base="dms:MultiChoiceLookup">
            <xsd:sequence>
              <xsd:element name="Value" type="dms:Lookup" maxOccurs="unbounded" minOccurs="0" nillable="true"/>
            </xsd:sequence>
          </xsd:extension>
        </xsd:complexContent>
      </xsd:complexType>
    </xsd:element>
    <xsd:element name="_dlc_DocId" ma:index="24" nillable="true" ma:displayName="Valeur d’ID de document" ma:description="Valeur de l’ID de document affecté à cet élément." ma:internalName="_dlc_DocId" ma:readOnly="true">
      <xsd:simpleType>
        <xsd:restriction base="dms:Text"/>
      </xsd:simpleType>
    </xsd:element>
    <xsd:element name="_dlc_DocIdUrl" ma:index="25" nillable="true" ma:displayName="ID de document" ma:description="Lien permanent vers ce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6" nillable="true" ma:displayName="Conserver l’ID" ma:description="Conserver l’ID lors de l’ajout."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d561972-b1fb-456a-b45b-22d74ec4294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hidden="true" ma:internalName="MediaServiceAutoTags" ma:readOnly="true">
      <xsd:simpleType>
        <xsd:restriction base="dms:Text"/>
      </xsd:simpleType>
    </xsd:element>
    <xsd:element name="MediaServiceOCR" ma:index="12" nillable="true" ma:displayName="MediaServiceOCR" ma:hidden="true" ma:internalName="MediaServiceOCR" ma:readOnly="true">
      <xsd:simpleType>
        <xsd:restriction base="dms:Note"/>
      </xsd:simpleType>
    </xsd:element>
    <xsd:element name="MediaServiceLocation" ma:index="13" nillable="true" ma:displayName="Location" ma:hidden="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hidden="true" ma:internalName="MediaServiceKeyPoints" ma:readOnly="true">
      <xsd:simpleType>
        <xsd:restriction base="dms:Note"/>
      </xsd:simpleType>
    </xsd:element>
    <xsd:element name="MediaLengthInSeconds" ma:index="20" nillable="true" ma:displayName="Length (seconds)" ma:hidden="true" ma:internalName="MediaLengthInSeconds" ma:readOnly="true">
      <xsd:simpleType>
        <xsd:restriction base="dms:Unknown"/>
      </xsd:simpleType>
    </xsd:element>
    <xsd:element name="DLCPolicyLabelValue" ma:index="27" nillable="true" ma:displayName="Étiquette" ma:description="Stocke la valeur actuelle de l’intitulé." ma:internalName="DLCPolicyLabelValue" ma:readOnly="true">
      <xsd:simpleType>
        <xsd:restriction base="dms:Note">
          <xsd:maxLength value="255"/>
        </xsd:restriction>
      </xsd:simpleType>
    </xsd:element>
    <xsd:element name="DLCPolicyLabelClientValue" ma:index="28" nillable="true" ma:displayName="Valeur d'intitulé client" ma:description="Stocke la dernière valeur d'intitulé calculée sur le client." ma:hidden="true" ma:internalName="DLCPolicyLabelClientValue" ma:readOnly="false">
      <xsd:simpleType>
        <xsd:restriction base="dms:Note"/>
      </xsd:simpleType>
    </xsd:element>
    <xsd:element name="DLCPolicyLabelLock" ma:index="29" nillable="true" ma:displayName="Intitulé verrouillé" ma:description="Indique si l'intitulé doit être mis à jour en cas de modification des propriétés de l'élément." ma:hidden="true" ma:internalName="DLCPolicyLabelLock" ma:readOnly="false">
      <xsd:simpleType>
        <xsd:restriction base="dms:Text"/>
      </xsd:simpleType>
    </xsd:element>
    <xsd:element name="lcf76f155ced4ddcb4097134ff3c332f" ma:index="31" nillable="true" ma:taxonomy="true" ma:internalName="lcf76f155ced4ddcb4097134ff3c332f" ma:taxonomyFieldName="MediaServiceImageTags" ma:displayName="Balises d’images" ma:readOnly="false" ma:fieldId="{5cf76f15-5ced-4ddc-b409-7134ff3c332f}" ma:taxonomyMulti="true" ma:sspId="28412c6d-5c40-4a0c-907c-fc4f3b2e4cc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32"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Type de contenu"/>
        <xsd:element ref="dc:title" minOccurs="0" maxOccurs="1" ma:index="1"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LCPolicyLabelLock xmlns="ad561972-b1fb-456a-b45b-22d74ec4294f" xsi:nil="true"/>
    <TaxKeywordTaxHTField xmlns="7f8e820b-80a6-4074-ba46-59d1fca65039">
      <Terms xmlns="http://schemas.microsoft.com/office/infopath/2007/PartnerControls"/>
    </TaxKeywordTaxHTField>
    <DLCPolicyLabelClientValue xmlns="ad561972-b1fb-456a-b45b-22d74ec4294f" xsi:nil="true"/>
    <TaxCatchAll xmlns="7f8e820b-80a6-4074-ba46-59d1fca65039" xsi:nil="true"/>
    <DLCPolicyLabelValue xmlns="ad561972-b1fb-456a-b45b-22d74ec4294f">391070-v11.0</DLCPolicyLabelValue>
    <_dlc_DocId xmlns="7f8e820b-80a6-4074-ba46-59d1fca65039">NOSOFT-184011579-581691</_dlc_DocId>
    <_dlc_DocIdUrl xmlns="7f8e820b-80a6-4074-ba46-59d1fca65039">
      <Url>https://nosoft.sharepoint.com/sites/NoSoft/_layouts/15/DocIdRedir.aspx?ID=NOSOFT-184011579-581691</Url>
      <Description>NOSOFT-184011579-581691</Description>
    </_dlc_DocIdUrl>
    <lcf76f155ced4ddcb4097134ff3c332f xmlns="ad561972-b1fb-456a-b45b-22d74ec4294f">
      <Terms xmlns="http://schemas.microsoft.com/office/infopath/2007/PartnerControls"/>
    </lcf76f155ced4ddcb4097134ff3c332f>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7900559-4BC6-4FB3-A5BF-6FE9DF752E80}">
  <ds:schemaRefs>
    <ds:schemaRef ds:uri="http://schemas.microsoft.com/sharepoint/v3/contenttype/forms"/>
  </ds:schemaRefs>
</ds:datastoreItem>
</file>

<file path=customXml/itemProps2.xml><?xml version="1.0" encoding="utf-8"?>
<ds:datastoreItem xmlns:ds="http://schemas.openxmlformats.org/officeDocument/2006/customXml" ds:itemID="{9E0DBA91-9684-48DB-A349-CF4172D53F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8e820b-80a6-4074-ba46-59d1fca65039"/>
    <ds:schemaRef ds:uri="ad561972-b1fb-456a-b45b-22d74ec429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281EDF-F717-4168-A1B8-A9CC7D663FC4}">
  <ds:schemaRefs>
    <ds:schemaRef ds:uri="7f8e820b-80a6-4074-ba46-59d1fca65039"/>
    <ds:schemaRef ds:uri="ad561972-b1fb-456a-b45b-22d74ec4294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11C193D3-AAD4-49E0-B0CE-F6C6C0E0BFE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4401</TotalTime>
  <Words>2059</Words>
  <Application>Microsoft Office PowerPoint</Application>
  <PresentationFormat>Affichage à l'écran (16:9)</PresentationFormat>
  <Paragraphs>307</Paragraphs>
  <Slides>13</Slides>
  <Notes>13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Century Gothic</vt:lpstr>
      <vt:lpstr>Consolas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NoSoft</dc:title>
  <dc:creator>Augustin</dc:creator>
  <cp:lastModifiedBy>Rémi Bourdillon</cp:lastModifiedBy>
  <cp:revision>2</cp:revision>
  <cp:lastPrinted>2018-02-14T17:24:42Z</cp:lastPrinted>
  <dcterms:created xsi:type="dcterms:W3CDTF">2015-05-25T11:31:14Z</dcterms:created>
  <dcterms:modified xsi:type="dcterms:W3CDTF">2023-10-11T09:06:27Z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19d70256-cb93-4086-a5f3-9d59ee37fc44</vt:lpwstr>
  </property>
  <property fmtid="{D5CDD505-2E9C-101B-9397-08002B2CF9AE}" pid="3" name="ContentTypeId">
    <vt:lpwstr>0x010100D45ABCCBA1C62848AC4AF786D39DF54D</vt:lpwstr>
  </property>
  <property fmtid="{D5CDD505-2E9C-101B-9397-08002B2CF9AE}" pid="4" name="AuthorIds_UIVersion_6144">
    <vt:lpwstr>12</vt:lpwstr>
  </property>
  <property fmtid="{D5CDD505-2E9C-101B-9397-08002B2CF9AE}" pid="5" name="TaxKeyword">
    <vt:lpwstr/>
  </property>
  <property fmtid="{D5CDD505-2E9C-101B-9397-08002B2CF9AE}" pid="6" name="MediaServiceImageTags">
    <vt:lpwstr/>
  </property>
</Properties>
</file>