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18"/>
  </p:notesMasterIdLst>
  <p:sldIdLst>
    <p:sldId id="314" r:id="rId6"/>
    <p:sldId id="397" r:id="rId7"/>
    <p:sldId id="399" r:id="rId8"/>
    <p:sldId id="403" r:id="rId9"/>
    <p:sldId id="410" r:id="rId10"/>
    <p:sldId id="411" r:id="rId11"/>
    <p:sldId id="408" r:id="rId12"/>
    <p:sldId id="405" r:id="rId13"/>
    <p:sldId id="409" r:id="rId14"/>
    <p:sldId id="404" r:id="rId15"/>
    <p:sldId id="407" r:id="rId16"/>
    <p:sldId id="412" r:id="rId17"/>
  </p:sldIdLst>
  <p:sldSz cx="9144000" cy="5143500" type="screen16x9"/>
  <p:notesSz cx="6797675" cy="9928225"/>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9E4B7176-307E-4659-80BE-F5C00D8932DC}">
          <p14:sldIdLst>
            <p14:sldId id="314"/>
            <p14:sldId id="397"/>
          </p14:sldIdLst>
        </p14:section>
        <p14:section name="Programmation Procédurale" id="{AF4B51F5-4424-43FC-80B3-71FE17A0F1DC}">
          <p14:sldIdLst>
            <p14:sldId id="399"/>
            <p14:sldId id="403"/>
            <p14:sldId id="410"/>
            <p14:sldId id="411"/>
            <p14:sldId id="408"/>
            <p14:sldId id="405"/>
            <p14:sldId id="409"/>
          </p14:sldIdLst>
        </p14:section>
        <p14:section name="Les subtilités" id="{E6B38BD1-C286-4FD1-B087-E6B33AF579E1}">
          <p14:sldIdLst>
            <p14:sldId id="404"/>
            <p14:sldId id="407"/>
            <p14:sldId id="41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B5EE"/>
    <a:srgbClr val="FF33CC"/>
    <a:srgbClr val="00A9E0"/>
    <a:srgbClr val="FF00FF"/>
    <a:srgbClr val="007434"/>
    <a:srgbClr val="00A9E1"/>
    <a:srgbClr val="292430"/>
    <a:srgbClr val="424251"/>
    <a:srgbClr val="82302E"/>
    <a:srgbClr val="2A5F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9D796C-49B8-453B-9E6A-C2F8F828C287}" v="52" dt="2023-10-11T23:15:38.199"/>
    <p1510:client id="{A1486C4E-DE50-4DC4-B260-F77D38F455D4}" v="4" dt="2023-10-12T17:08:24.82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1116" y="2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1.xml"/><Relationship Id="rId15" Type="http://schemas.openxmlformats.org/officeDocument/2006/relationships/slide" Target="slides/slide10.xml"/><Relationship Id="rId23"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émi Bourdillon" userId="e603120d-d01e-4b75-a151-92153171ee65" providerId="ADAL" clId="{379D796C-49B8-453B-9E6A-C2F8F828C287}"/>
    <pc:docChg chg="undo redo custSel addSld delSld modSld sldOrd delSection modSection">
      <pc:chgData name="Rémi Bourdillon" userId="e603120d-d01e-4b75-a151-92153171ee65" providerId="ADAL" clId="{379D796C-49B8-453B-9E6A-C2F8F828C287}" dt="2023-10-11T23:19:25.857" v="14800" actId="47"/>
      <pc:docMkLst>
        <pc:docMk/>
      </pc:docMkLst>
      <pc:sldChg chg="modSp mod">
        <pc:chgData name="Rémi Bourdillon" userId="e603120d-d01e-4b75-a151-92153171ee65" providerId="ADAL" clId="{379D796C-49B8-453B-9E6A-C2F8F828C287}" dt="2023-10-11T23:18:26.261" v="14798" actId="20577"/>
        <pc:sldMkLst>
          <pc:docMk/>
          <pc:sldMk cId="3105275053" sldId="314"/>
        </pc:sldMkLst>
        <pc:spChg chg="mod">
          <ac:chgData name="Rémi Bourdillon" userId="e603120d-d01e-4b75-a151-92153171ee65" providerId="ADAL" clId="{379D796C-49B8-453B-9E6A-C2F8F828C287}" dt="2023-10-11T23:18:26.261" v="14798" actId="20577"/>
          <ac:spMkLst>
            <pc:docMk/>
            <pc:sldMk cId="3105275053" sldId="314"/>
            <ac:spMk id="89" creationId="{2873BFA5-5E59-464B-9CB7-7F7A753D44D2}"/>
          </ac:spMkLst>
        </pc:spChg>
      </pc:sldChg>
      <pc:sldChg chg="addSp delSp modSp mod">
        <pc:chgData name="Rémi Bourdillon" userId="e603120d-d01e-4b75-a151-92153171ee65" providerId="ADAL" clId="{379D796C-49B8-453B-9E6A-C2F8F828C287}" dt="2023-10-11T09:26:06.496" v="5493" actId="478"/>
        <pc:sldMkLst>
          <pc:docMk/>
          <pc:sldMk cId="2835212498" sldId="396"/>
        </pc:sldMkLst>
        <pc:graphicFrameChg chg="add del mod modGraphic">
          <ac:chgData name="Rémi Bourdillon" userId="e603120d-d01e-4b75-a151-92153171ee65" providerId="ADAL" clId="{379D796C-49B8-453B-9E6A-C2F8F828C287}" dt="2023-10-11T09:26:06.496" v="5493" actId="478"/>
          <ac:graphicFrameMkLst>
            <pc:docMk/>
            <pc:sldMk cId="2835212498" sldId="396"/>
            <ac:graphicFrameMk id="6" creationId="{E937DB6B-3B93-E212-ACDB-CFECA91FEF66}"/>
          </ac:graphicFrameMkLst>
        </pc:graphicFrameChg>
      </pc:sldChg>
      <pc:sldChg chg="del">
        <pc:chgData name="Rémi Bourdillon" userId="e603120d-d01e-4b75-a151-92153171ee65" providerId="ADAL" clId="{379D796C-49B8-453B-9E6A-C2F8F828C287}" dt="2023-10-11T09:25:50.984" v="5466" actId="47"/>
        <pc:sldMkLst>
          <pc:docMk/>
          <pc:sldMk cId="2810914835" sldId="397"/>
        </pc:sldMkLst>
      </pc:sldChg>
      <pc:sldChg chg="del">
        <pc:chgData name="Rémi Bourdillon" userId="e603120d-d01e-4b75-a151-92153171ee65" providerId="ADAL" clId="{379D796C-49B8-453B-9E6A-C2F8F828C287}" dt="2023-10-11T09:25:50.984" v="5466" actId="47"/>
        <pc:sldMkLst>
          <pc:docMk/>
          <pc:sldMk cId="566855829" sldId="398"/>
        </pc:sldMkLst>
      </pc:sldChg>
      <pc:sldChg chg="addSp delSp modSp mod">
        <pc:chgData name="Rémi Bourdillon" userId="e603120d-d01e-4b75-a151-92153171ee65" providerId="ADAL" clId="{379D796C-49B8-453B-9E6A-C2F8F828C287}" dt="2023-10-11T22:43:04.564" v="11083" actId="20577"/>
        <pc:sldMkLst>
          <pc:docMk/>
          <pc:sldMk cId="1393318461" sldId="399"/>
        </pc:sldMkLst>
        <pc:spChg chg="del">
          <ac:chgData name="Rémi Bourdillon" userId="e603120d-d01e-4b75-a151-92153171ee65" providerId="ADAL" clId="{379D796C-49B8-453B-9E6A-C2F8F828C287}" dt="2023-10-11T09:25:54.378" v="5467" actId="478"/>
          <ac:spMkLst>
            <pc:docMk/>
            <pc:sldMk cId="1393318461" sldId="399"/>
            <ac:spMk id="2" creationId="{82E93AA7-C2A0-5E2A-2A1E-8A05C5A9E08C}"/>
          </ac:spMkLst>
        </pc:spChg>
        <pc:spChg chg="add mod">
          <ac:chgData name="Rémi Bourdillon" userId="e603120d-d01e-4b75-a151-92153171ee65" providerId="ADAL" clId="{379D796C-49B8-453B-9E6A-C2F8F828C287}" dt="2023-10-11T22:43:04.564" v="11083" actId="20577"/>
          <ac:spMkLst>
            <pc:docMk/>
            <pc:sldMk cId="1393318461" sldId="399"/>
            <ac:spMk id="3" creationId="{79EA9C15-A8D6-BE4A-A0F8-EA64CF3489FF}"/>
          </ac:spMkLst>
        </pc:spChg>
        <pc:spChg chg="del">
          <ac:chgData name="Rémi Bourdillon" userId="e603120d-d01e-4b75-a151-92153171ee65" providerId="ADAL" clId="{379D796C-49B8-453B-9E6A-C2F8F828C287}" dt="2023-10-11T09:25:54.378" v="5467" actId="478"/>
          <ac:spMkLst>
            <pc:docMk/>
            <pc:sldMk cId="1393318461" sldId="399"/>
            <ac:spMk id="4" creationId="{C849CB56-8594-5C22-E78B-8E5927021998}"/>
          </ac:spMkLst>
        </pc:spChg>
        <pc:spChg chg="add del mod">
          <ac:chgData name="Rémi Bourdillon" userId="e603120d-d01e-4b75-a151-92153171ee65" providerId="ADAL" clId="{379D796C-49B8-453B-9E6A-C2F8F828C287}" dt="2023-10-11T22:34:21.699" v="9531" actId="478"/>
          <ac:spMkLst>
            <pc:docMk/>
            <pc:sldMk cId="1393318461" sldId="399"/>
            <ac:spMk id="5" creationId="{924D46D4-D178-AA6E-95E3-ACC4695C6FF1}"/>
          </ac:spMkLst>
        </pc:spChg>
        <pc:spChg chg="del">
          <ac:chgData name="Rémi Bourdillon" userId="e603120d-d01e-4b75-a151-92153171ee65" providerId="ADAL" clId="{379D796C-49B8-453B-9E6A-C2F8F828C287}" dt="2023-10-11T09:25:54.378" v="5467" actId="478"/>
          <ac:spMkLst>
            <pc:docMk/>
            <pc:sldMk cId="1393318461" sldId="399"/>
            <ac:spMk id="7" creationId="{8973C9C4-FC26-6A37-53A7-8A977BADEF39}"/>
          </ac:spMkLst>
        </pc:spChg>
        <pc:spChg chg="del">
          <ac:chgData name="Rémi Bourdillon" userId="e603120d-d01e-4b75-a151-92153171ee65" providerId="ADAL" clId="{379D796C-49B8-453B-9E6A-C2F8F828C287}" dt="2023-10-11T09:25:54.378" v="5467" actId="478"/>
          <ac:spMkLst>
            <pc:docMk/>
            <pc:sldMk cId="1393318461" sldId="399"/>
            <ac:spMk id="10" creationId="{CE35782C-5B47-C06E-0068-57A42060277B}"/>
          </ac:spMkLst>
        </pc:spChg>
        <pc:spChg chg="del">
          <ac:chgData name="Rémi Bourdillon" userId="e603120d-d01e-4b75-a151-92153171ee65" providerId="ADAL" clId="{379D796C-49B8-453B-9E6A-C2F8F828C287}" dt="2023-10-11T09:25:54.378" v="5467" actId="478"/>
          <ac:spMkLst>
            <pc:docMk/>
            <pc:sldMk cId="1393318461" sldId="399"/>
            <ac:spMk id="13" creationId="{98D78E8D-1347-F330-6CF6-6BDBC0EF73A8}"/>
          </ac:spMkLst>
        </pc:spChg>
        <pc:spChg chg="del">
          <ac:chgData name="Rémi Bourdillon" userId="e603120d-d01e-4b75-a151-92153171ee65" providerId="ADAL" clId="{379D796C-49B8-453B-9E6A-C2F8F828C287}" dt="2023-10-11T09:25:54.378" v="5467" actId="478"/>
          <ac:spMkLst>
            <pc:docMk/>
            <pc:sldMk cId="1393318461" sldId="399"/>
            <ac:spMk id="21" creationId="{73052605-F1E0-E6E3-7F62-0BF142156694}"/>
          </ac:spMkLst>
        </pc:spChg>
        <pc:spChg chg="del">
          <ac:chgData name="Rémi Bourdillon" userId="e603120d-d01e-4b75-a151-92153171ee65" providerId="ADAL" clId="{379D796C-49B8-453B-9E6A-C2F8F828C287}" dt="2023-10-11T09:25:54.378" v="5467" actId="478"/>
          <ac:spMkLst>
            <pc:docMk/>
            <pc:sldMk cId="1393318461" sldId="399"/>
            <ac:spMk id="23" creationId="{6F63D2CE-6C67-885D-9861-D0AA278DEE3A}"/>
          </ac:spMkLst>
        </pc:spChg>
        <pc:spChg chg="mod">
          <ac:chgData name="Rémi Bourdillon" userId="e603120d-d01e-4b75-a151-92153171ee65" providerId="ADAL" clId="{379D796C-49B8-453B-9E6A-C2F8F828C287}" dt="2023-10-11T09:26:01.507" v="5492" actId="20577"/>
          <ac:spMkLst>
            <pc:docMk/>
            <pc:sldMk cId="1393318461" sldId="399"/>
            <ac:spMk id="39" creationId="{2D0FF530-F1A5-4F12-8B4F-B676F826C099}"/>
          </ac:spMkLst>
        </pc:spChg>
      </pc:sldChg>
      <pc:sldChg chg="del">
        <pc:chgData name="Rémi Bourdillon" userId="e603120d-d01e-4b75-a151-92153171ee65" providerId="ADAL" clId="{379D796C-49B8-453B-9E6A-C2F8F828C287}" dt="2023-10-11T09:25:50.984" v="5466" actId="47"/>
        <pc:sldMkLst>
          <pc:docMk/>
          <pc:sldMk cId="482139105" sldId="400"/>
        </pc:sldMkLst>
      </pc:sldChg>
      <pc:sldChg chg="addSp delSp modSp del mod">
        <pc:chgData name="Rémi Bourdillon" userId="e603120d-d01e-4b75-a151-92153171ee65" providerId="ADAL" clId="{379D796C-49B8-453B-9E6A-C2F8F828C287}" dt="2023-10-11T23:19:25.857" v="14800" actId="47"/>
        <pc:sldMkLst>
          <pc:docMk/>
          <pc:sldMk cId="1287242589" sldId="401"/>
        </pc:sldMkLst>
        <pc:spChg chg="add mod">
          <ac:chgData name="Rémi Bourdillon" userId="e603120d-d01e-4b75-a151-92153171ee65" providerId="ADAL" clId="{379D796C-49B8-453B-9E6A-C2F8F828C287}" dt="2023-10-11T09:29:09.723" v="5957" actId="207"/>
          <ac:spMkLst>
            <pc:docMk/>
            <pc:sldMk cId="1287242589" sldId="401"/>
            <ac:spMk id="2" creationId="{F7D82ECB-11E9-AF63-EA4D-7D59E6EB3755}"/>
          </ac:spMkLst>
        </pc:spChg>
        <pc:spChg chg="mod">
          <ac:chgData name="Rémi Bourdillon" userId="e603120d-d01e-4b75-a151-92153171ee65" providerId="ADAL" clId="{379D796C-49B8-453B-9E6A-C2F8F828C287}" dt="2023-10-11T09:39:52.670" v="6954" actId="20577"/>
          <ac:spMkLst>
            <pc:docMk/>
            <pc:sldMk cId="1287242589" sldId="401"/>
            <ac:spMk id="4" creationId="{C849CB56-8594-5C22-E78B-8E5927021998}"/>
          </ac:spMkLst>
        </pc:spChg>
        <pc:spChg chg="del">
          <ac:chgData name="Rémi Bourdillon" userId="e603120d-d01e-4b75-a151-92153171ee65" providerId="ADAL" clId="{379D796C-49B8-453B-9E6A-C2F8F828C287}" dt="2023-10-11T09:04:24.229" v="2963" actId="478"/>
          <ac:spMkLst>
            <pc:docMk/>
            <pc:sldMk cId="1287242589" sldId="401"/>
            <ac:spMk id="5" creationId="{54451533-321B-FB28-D4F4-592C608F1EDA}"/>
          </ac:spMkLst>
        </pc:spChg>
        <pc:spChg chg="del">
          <ac:chgData name="Rémi Bourdillon" userId="e603120d-d01e-4b75-a151-92153171ee65" providerId="ADAL" clId="{379D796C-49B8-453B-9E6A-C2F8F828C287}" dt="2023-10-11T09:04:24.229" v="2963" actId="478"/>
          <ac:spMkLst>
            <pc:docMk/>
            <pc:sldMk cId="1287242589" sldId="401"/>
            <ac:spMk id="8" creationId="{D5D1A718-EA92-735E-E142-1019DC49C190}"/>
          </ac:spMkLst>
        </pc:spChg>
        <pc:spChg chg="del">
          <ac:chgData name="Rémi Bourdillon" userId="e603120d-d01e-4b75-a151-92153171ee65" providerId="ADAL" clId="{379D796C-49B8-453B-9E6A-C2F8F828C287}" dt="2023-10-11T09:04:24.229" v="2963" actId="478"/>
          <ac:spMkLst>
            <pc:docMk/>
            <pc:sldMk cId="1287242589" sldId="401"/>
            <ac:spMk id="9" creationId="{CF76A9C7-2649-691E-FDA7-EC22D084AE20}"/>
          </ac:spMkLst>
        </pc:spChg>
        <pc:spChg chg="add mod">
          <ac:chgData name="Rémi Bourdillon" userId="e603120d-d01e-4b75-a151-92153171ee65" providerId="ADAL" clId="{379D796C-49B8-453B-9E6A-C2F8F828C287}" dt="2023-10-11T22:15:34.152" v="7118" actId="6549"/>
          <ac:spMkLst>
            <pc:docMk/>
            <pc:sldMk cId="1287242589" sldId="401"/>
            <ac:spMk id="10" creationId="{5BBAC452-836E-69D5-705D-25378A964F22}"/>
          </ac:spMkLst>
        </pc:spChg>
        <pc:spChg chg="del">
          <ac:chgData name="Rémi Bourdillon" userId="e603120d-d01e-4b75-a151-92153171ee65" providerId="ADAL" clId="{379D796C-49B8-453B-9E6A-C2F8F828C287}" dt="2023-10-11T09:04:24.229" v="2963" actId="478"/>
          <ac:spMkLst>
            <pc:docMk/>
            <pc:sldMk cId="1287242589" sldId="401"/>
            <ac:spMk id="20" creationId="{84908975-501E-B90D-8675-B3CAAFEBF1D7}"/>
          </ac:spMkLst>
        </pc:spChg>
        <pc:spChg chg="del">
          <ac:chgData name="Rémi Bourdillon" userId="e603120d-d01e-4b75-a151-92153171ee65" providerId="ADAL" clId="{379D796C-49B8-453B-9E6A-C2F8F828C287}" dt="2023-10-11T09:04:24.229" v="2963" actId="478"/>
          <ac:spMkLst>
            <pc:docMk/>
            <pc:sldMk cId="1287242589" sldId="401"/>
            <ac:spMk id="23" creationId="{FB4BC71A-CEC4-FC29-897F-04712E344840}"/>
          </ac:spMkLst>
        </pc:spChg>
        <pc:spChg chg="del">
          <ac:chgData name="Rémi Bourdillon" userId="e603120d-d01e-4b75-a151-92153171ee65" providerId="ADAL" clId="{379D796C-49B8-453B-9E6A-C2F8F828C287}" dt="2023-10-11T09:04:24.229" v="2963" actId="478"/>
          <ac:spMkLst>
            <pc:docMk/>
            <pc:sldMk cId="1287242589" sldId="401"/>
            <ac:spMk id="31" creationId="{43E0E088-445E-CE99-942C-8E0AA19D3686}"/>
          </ac:spMkLst>
        </pc:spChg>
        <pc:spChg chg="del">
          <ac:chgData name="Rémi Bourdillon" userId="e603120d-d01e-4b75-a151-92153171ee65" providerId="ADAL" clId="{379D796C-49B8-453B-9E6A-C2F8F828C287}" dt="2023-10-11T09:04:24.229" v="2963" actId="478"/>
          <ac:spMkLst>
            <pc:docMk/>
            <pc:sldMk cId="1287242589" sldId="401"/>
            <ac:spMk id="33" creationId="{5F1252FB-19DA-C264-77A5-2B2ECC4B9FD8}"/>
          </ac:spMkLst>
        </pc:spChg>
        <pc:spChg chg="del">
          <ac:chgData name="Rémi Bourdillon" userId="e603120d-d01e-4b75-a151-92153171ee65" providerId="ADAL" clId="{379D796C-49B8-453B-9E6A-C2F8F828C287}" dt="2023-10-11T09:04:24.229" v="2963" actId="478"/>
          <ac:spMkLst>
            <pc:docMk/>
            <pc:sldMk cId="1287242589" sldId="401"/>
            <ac:spMk id="34" creationId="{2671F00A-EFD0-76F8-810B-2FD9DFCDE009}"/>
          </ac:spMkLst>
        </pc:spChg>
        <pc:spChg chg="del">
          <ac:chgData name="Rémi Bourdillon" userId="e603120d-d01e-4b75-a151-92153171ee65" providerId="ADAL" clId="{379D796C-49B8-453B-9E6A-C2F8F828C287}" dt="2023-10-11T09:04:24.229" v="2963" actId="478"/>
          <ac:spMkLst>
            <pc:docMk/>
            <pc:sldMk cId="1287242589" sldId="401"/>
            <ac:spMk id="38" creationId="{A96748B8-D2EA-065F-46A7-F89D49B5B3B4}"/>
          </ac:spMkLst>
        </pc:spChg>
        <pc:spChg chg="mod">
          <ac:chgData name="Rémi Bourdillon" userId="e603120d-d01e-4b75-a151-92153171ee65" providerId="ADAL" clId="{379D796C-49B8-453B-9E6A-C2F8F828C287}" dt="2023-10-11T09:03:00.893" v="2696" actId="20577"/>
          <ac:spMkLst>
            <pc:docMk/>
            <pc:sldMk cId="1287242589" sldId="401"/>
            <ac:spMk id="39" creationId="{2D0FF530-F1A5-4F12-8B4F-B676F826C099}"/>
          </ac:spMkLst>
        </pc:spChg>
        <pc:spChg chg="del">
          <ac:chgData name="Rémi Bourdillon" userId="e603120d-d01e-4b75-a151-92153171ee65" providerId="ADAL" clId="{379D796C-49B8-453B-9E6A-C2F8F828C287}" dt="2023-10-11T09:04:24.229" v="2963" actId="478"/>
          <ac:spMkLst>
            <pc:docMk/>
            <pc:sldMk cId="1287242589" sldId="401"/>
            <ac:spMk id="43" creationId="{AC83B2A6-39F6-056E-D6D9-B675725D9FB0}"/>
          </ac:spMkLst>
        </pc:spChg>
        <pc:spChg chg="del">
          <ac:chgData name="Rémi Bourdillon" userId="e603120d-d01e-4b75-a151-92153171ee65" providerId="ADAL" clId="{379D796C-49B8-453B-9E6A-C2F8F828C287}" dt="2023-10-11T09:04:24.229" v="2963" actId="478"/>
          <ac:spMkLst>
            <pc:docMk/>
            <pc:sldMk cId="1287242589" sldId="401"/>
            <ac:spMk id="48" creationId="{2B4CD633-C429-A5A3-DB62-F10FFA3BD004}"/>
          </ac:spMkLst>
        </pc:spChg>
        <pc:grpChg chg="del">
          <ac:chgData name="Rémi Bourdillon" userId="e603120d-d01e-4b75-a151-92153171ee65" providerId="ADAL" clId="{379D796C-49B8-453B-9E6A-C2F8F828C287}" dt="2023-10-11T09:04:24.229" v="2963" actId="478"/>
          <ac:grpSpMkLst>
            <pc:docMk/>
            <pc:sldMk cId="1287242589" sldId="401"/>
            <ac:grpSpMk id="35" creationId="{172AE2A9-55F4-3403-8571-1B7C9E92F1C9}"/>
          </ac:grpSpMkLst>
        </pc:grpChg>
        <pc:graphicFrameChg chg="del">
          <ac:chgData name="Rémi Bourdillon" userId="e603120d-d01e-4b75-a151-92153171ee65" providerId="ADAL" clId="{379D796C-49B8-453B-9E6A-C2F8F828C287}" dt="2023-10-11T09:04:24.229" v="2963" actId="478"/>
          <ac:graphicFrameMkLst>
            <pc:docMk/>
            <pc:sldMk cId="1287242589" sldId="401"/>
            <ac:graphicFrameMk id="7" creationId="{1881EC8D-CDA4-27DF-356F-316CA7DEDE2C}"/>
          </ac:graphicFrameMkLst>
        </pc:graphicFrameChg>
        <pc:graphicFrameChg chg="del">
          <ac:chgData name="Rémi Bourdillon" userId="e603120d-d01e-4b75-a151-92153171ee65" providerId="ADAL" clId="{379D796C-49B8-453B-9E6A-C2F8F828C287}" dt="2023-10-11T09:04:24.229" v="2963" actId="478"/>
          <ac:graphicFrameMkLst>
            <pc:docMk/>
            <pc:sldMk cId="1287242589" sldId="401"/>
            <ac:graphicFrameMk id="11" creationId="{011AB8BB-C923-CFD1-35B2-E1AB87BB8546}"/>
          </ac:graphicFrameMkLst>
        </pc:graphicFrameChg>
        <pc:picChg chg="del">
          <ac:chgData name="Rémi Bourdillon" userId="e603120d-d01e-4b75-a151-92153171ee65" providerId="ADAL" clId="{379D796C-49B8-453B-9E6A-C2F8F828C287}" dt="2023-10-11T09:04:24.229" v="2963" actId="478"/>
          <ac:picMkLst>
            <pc:docMk/>
            <pc:sldMk cId="1287242589" sldId="401"/>
            <ac:picMk id="3" creationId="{FAD51062-3E81-5FDD-EF90-FCEEF76A47DA}"/>
          </ac:picMkLst>
        </pc:picChg>
        <pc:picChg chg="del">
          <ac:chgData name="Rémi Bourdillon" userId="e603120d-d01e-4b75-a151-92153171ee65" providerId="ADAL" clId="{379D796C-49B8-453B-9E6A-C2F8F828C287}" dt="2023-10-11T09:04:24.229" v="2963" actId="478"/>
          <ac:picMkLst>
            <pc:docMk/>
            <pc:sldMk cId="1287242589" sldId="401"/>
            <ac:picMk id="6" creationId="{4646B37F-95E5-8C97-059F-3EACDDBAEAED}"/>
          </ac:picMkLst>
        </pc:picChg>
        <pc:picChg chg="del">
          <ac:chgData name="Rémi Bourdillon" userId="e603120d-d01e-4b75-a151-92153171ee65" providerId="ADAL" clId="{379D796C-49B8-453B-9E6A-C2F8F828C287}" dt="2023-10-11T09:04:24.229" v="2963" actId="478"/>
          <ac:picMkLst>
            <pc:docMk/>
            <pc:sldMk cId="1287242589" sldId="401"/>
            <ac:picMk id="18" creationId="{FE0AA7FD-FC29-B19B-7A8A-98ED2B83046E}"/>
          </ac:picMkLst>
        </pc:picChg>
        <pc:cxnChg chg="del">
          <ac:chgData name="Rémi Bourdillon" userId="e603120d-d01e-4b75-a151-92153171ee65" providerId="ADAL" clId="{379D796C-49B8-453B-9E6A-C2F8F828C287}" dt="2023-10-11T09:04:24.229" v="2963" actId="478"/>
          <ac:cxnSpMkLst>
            <pc:docMk/>
            <pc:sldMk cId="1287242589" sldId="401"/>
            <ac:cxnSpMk id="15" creationId="{EB6B8F19-B719-856C-4306-55806CFA99D5}"/>
          </ac:cxnSpMkLst>
        </pc:cxnChg>
        <pc:cxnChg chg="del">
          <ac:chgData name="Rémi Bourdillon" userId="e603120d-d01e-4b75-a151-92153171ee65" providerId="ADAL" clId="{379D796C-49B8-453B-9E6A-C2F8F828C287}" dt="2023-10-11T09:04:24.229" v="2963" actId="478"/>
          <ac:cxnSpMkLst>
            <pc:docMk/>
            <pc:sldMk cId="1287242589" sldId="401"/>
            <ac:cxnSpMk id="28" creationId="{861E7CF3-B18D-185F-F87A-DCA1E6F8F229}"/>
          </ac:cxnSpMkLst>
        </pc:cxnChg>
        <pc:cxnChg chg="del">
          <ac:chgData name="Rémi Bourdillon" userId="e603120d-d01e-4b75-a151-92153171ee65" providerId="ADAL" clId="{379D796C-49B8-453B-9E6A-C2F8F828C287}" dt="2023-10-11T09:04:24.229" v="2963" actId="478"/>
          <ac:cxnSpMkLst>
            <pc:docMk/>
            <pc:sldMk cId="1287242589" sldId="401"/>
            <ac:cxnSpMk id="41" creationId="{CC9706C2-6E8A-F671-890C-FEB7BD3331F4}"/>
          </ac:cxnSpMkLst>
        </pc:cxnChg>
      </pc:sldChg>
      <pc:sldChg chg="del">
        <pc:chgData name="Rémi Bourdillon" userId="e603120d-d01e-4b75-a151-92153171ee65" providerId="ADAL" clId="{379D796C-49B8-453B-9E6A-C2F8F828C287}" dt="2023-10-11T09:03:05.090" v="2697" actId="47"/>
        <pc:sldMkLst>
          <pc:docMk/>
          <pc:sldMk cId="754910836" sldId="402"/>
        </pc:sldMkLst>
      </pc:sldChg>
      <pc:sldChg chg="addSp delSp modSp add del mod">
        <pc:chgData name="Rémi Bourdillon" userId="e603120d-d01e-4b75-a151-92153171ee65" providerId="ADAL" clId="{379D796C-49B8-453B-9E6A-C2F8F828C287}" dt="2023-10-11T23:19:25.857" v="14800" actId="47"/>
        <pc:sldMkLst>
          <pc:docMk/>
          <pc:sldMk cId="1641215907" sldId="402"/>
        </pc:sldMkLst>
        <pc:spChg chg="del">
          <ac:chgData name="Rémi Bourdillon" userId="e603120d-d01e-4b75-a151-92153171ee65" providerId="ADAL" clId="{379D796C-49B8-453B-9E6A-C2F8F828C287}" dt="2023-10-11T09:22:05.009" v="4850" actId="478"/>
          <ac:spMkLst>
            <pc:docMk/>
            <pc:sldMk cId="1641215907" sldId="402"/>
            <ac:spMk id="2" creationId="{F7D82ECB-11E9-AF63-EA4D-7D59E6EB3755}"/>
          </ac:spMkLst>
        </pc:spChg>
        <pc:spChg chg="mod">
          <ac:chgData name="Rémi Bourdillon" userId="e603120d-d01e-4b75-a151-92153171ee65" providerId="ADAL" clId="{379D796C-49B8-453B-9E6A-C2F8F828C287}" dt="2023-10-11T22:30:59.145" v="8990" actId="5793"/>
          <ac:spMkLst>
            <pc:docMk/>
            <pc:sldMk cId="1641215907" sldId="402"/>
            <ac:spMk id="4" creationId="{C849CB56-8594-5C22-E78B-8E5927021998}"/>
          </ac:spMkLst>
        </pc:spChg>
        <pc:spChg chg="add mod">
          <ac:chgData name="Rémi Bourdillon" userId="e603120d-d01e-4b75-a151-92153171ee65" providerId="ADAL" clId="{379D796C-49B8-453B-9E6A-C2F8F828C287}" dt="2023-10-11T22:32:17.516" v="9290" actId="20577"/>
          <ac:spMkLst>
            <pc:docMk/>
            <pc:sldMk cId="1641215907" sldId="402"/>
            <ac:spMk id="6" creationId="{B2E208B1-217B-3A34-3063-29D7D530DE15}"/>
          </ac:spMkLst>
        </pc:spChg>
        <pc:spChg chg="del">
          <ac:chgData name="Rémi Bourdillon" userId="e603120d-d01e-4b75-a151-92153171ee65" providerId="ADAL" clId="{379D796C-49B8-453B-9E6A-C2F8F828C287}" dt="2023-10-11T09:22:05.009" v="4850" actId="478"/>
          <ac:spMkLst>
            <pc:docMk/>
            <pc:sldMk cId="1641215907" sldId="402"/>
            <ac:spMk id="10" creationId="{5BBAC452-836E-69D5-705D-25378A964F22}"/>
          </ac:spMkLst>
        </pc:spChg>
        <pc:spChg chg="mod">
          <ac:chgData name="Rémi Bourdillon" userId="e603120d-d01e-4b75-a151-92153171ee65" providerId="ADAL" clId="{379D796C-49B8-453B-9E6A-C2F8F828C287}" dt="2023-10-11T22:23:05.687" v="8113" actId="20577"/>
          <ac:spMkLst>
            <pc:docMk/>
            <pc:sldMk cId="1641215907" sldId="402"/>
            <ac:spMk id="39" creationId="{2D0FF530-F1A5-4F12-8B4F-B676F826C099}"/>
          </ac:spMkLst>
        </pc:spChg>
        <pc:picChg chg="add del mod modCrop">
          <ac:chgData name="Rémi Bourdillon" userId="e603120d-d01e-4b75-a151-92153171ee65" providerId="ADAL" clId="{379D796C-49B8-453B-9E6A-C2F8F828C287}" dt="2023-10-11T22:23:07.769" v="8114" actId="478"/>
          <ac:picMkLst>
            <pc:docMk/>
            <pc:sldMk cId="1641215907" sldId="402"/>
            <ac:picMk id="5" creationId="{2859FCE1-F64A-2228-9A90-CF707C5962BA}"/>
          </ac:picMkLst>
        </pc:picChg>
      </pc:sldChg>
      <pc:sldChg chg="addSp modSp add mod ord">
        <pc:chgData name="Rémi Bourdillon" userId="e603120d-d01e-4b75-a151-92153171ee65" providerId="ADAL" clId="{379D796C-49B8-453B-9E6A-C2F8F828C287}" dt="2023-10-11T22:52:12.434" v="11803" actId="20577"/>
        <pc:sldMkLst>
          <pc:docMk/>
          <pc:sldMk cId="705973026" sldId="403"/>
        </pc:sldMkLst>
        <pc:spChg chg="add mod">
          <ac:chgData name="Rémi Bourdillon" userId="e603120d-d01e-4b75-a151-92153171ee65" providerId="ADAL" clId="{379D796C-49B8-453B-9E6A-C2F8F828C287}" dt="2023-10-11T22:46:33.776" v="11439" actId="6549"/>
          <ac:spMkLst>
            <pc:docMk/>
            <pc:sldMk cId="705973026" sldId="403"/>
            <ac:spMk id="2" creationId="{B89D19E7-A641-FAB5-B1F2-71DA96DAE158}"/>
          </ac:spMkLst>
        </pc:spChg>
        <pc:spChg chg="add mod">
          <ac:chgData name="Rémi Bourdillon" userId="e603120d-d01e-4b75-a151-92153171ee65" providerId="ADAL" clId="{379D796C-49B8-453B-9E6A-C2F8F828C287}" dt="2023-10-11T09:32:47.334" v="6159" actId="20577"/>
          <ac:spMkLst>
            <pc:docMk/>
            <pc:sldMk cId="705973026" sldId="403"/>
            <ac:spMk id="3" creationId="{486DEC7D-14C7-2C84-F0C3-6C321454FDBE}"/>
          </ac:spMkLst>
        </pc:spChg>
        <pc:spChg chg="add mod">
          <ac:chgData name="Rémi Bourdillon" userId="e603120d-d01e-4b75-a151-92153171ee65" providerId="ADAL" clId="{379D796C-49B8-453B-9E6A-C2F8F828C287}" dt="2023-10-11T22:52:05.618" v="11801" actId="20577"/>
          <ac:spMkLst>
            <pc:docMk/>
            <pc:sldMk cId="705973026" sldId="403"/>
            <ac:spMk id="4" creationId="{5814020F-F978-2C81-3E7F-8F0F334475C0}"/>
          </ac:spMkLst>
        </pc:spChg>
        <pc:spChg chg="add mod">
          <ac:chgData name="Rémi Bourdillon" userId="e603120d-d01e-4b75-a151-92153171ee65" providerId="ADAL" clId="{379D796C-49B8-453B-9E6A-C2F8F828C287}" dt="2023-10-11T09:31:36.910" v="6098" actId="20577"/>
          <ac:spMkLst>
            <pc:docMk/>
            <pc:sldMk cId="705973026" sldId="403"/>
            <ac:spMk id="5" creationId="{DC9D6C1F-3E9A-48EF-B8AC-01D2812473B5}"/>
          </ac:spMkLst>
        </pc:spChg>
        <pc:spChg chg="add mod">
          <ac:chgData name="Rémi Bourdillon" userId="e603120d-d01e-4b75-a151-92153171ee65" providerId="ADAL" clId="{379D796C-49B8-453B-9E6A-C2F8F828C287}" dt="2023-10-11T09:31:41.537" v="6103" actId="20577"/>
          <ac:spMkLst>
            <pc:docMk/>
            <pc:sldMk cId="705973026" sldId="403"/>
            <ac:spMk id="6" creationId="{6586CC6C-A24D-1B61-646B-480A6A9F919C}"/>
          </ac:spMkLst>
        </pc:spChg>
        <pc:spChg chg="add mod">
          <ac:chgData name="Rémi Bourdillon" userId="e603120d-d01e-4b75-a151-92153171ee65" providerId="ADAL" clId="{379D796C-49B8-453B-9E6A-C2F8F828C287}" dt="2023-10-11T09:33:24.706" v="6188" actId="1076"/>
          <ac:spMkLst>
            <pc:docMk/>
            <pc:sldMk cId="705973026" sldId="403"/>
            <ac:spMk id="7" creationId="{D02FBC5A-D876-6E0F-FEE7-CF444B8336FD}"/>
          </ac:spMkLst>
        </pc:spChg>
        <pc:spChg chg="add mod">
          <ac:chgData name="Rémi Bourdillon" userId="e603120d-d01e-4b75-a151-92153171ee65" providerId="ADAL" clId="{379D796C-49B8-453B-9E6A-C2F8F828C287}" dt="2023-10-11T09:33:33.345" v="6198" actId="1076"/>
          <ac:spMkLst>
            <pc:docMk/>
            <pc:sldMk cId="705973026" sldId="403"/>
            <ac:spMk id="8" creationId="{97741762-C6A7-BDF6-E1B3-4EB0B2710A64}"/>
          </ac:spMkLst>
        </pc:spChg>
        <pc:spChg chg="add mod">
          <ac:chgData name="Rémi Bourdillon" userId="e603120d-d01e-4b75-a151-92153171ee65" providerId="ADAL" clId="{379D796C-49B8-453B-9E6A-C2F8F828C287}" dt="2023-10-11T22:52:12.434" v="11803" actId="20577"/>
          <ac:spMkLst>
            <pc:docMk/>
            <pc:sldMk cId="705973026" sldId="403"/>
            <ac:spMk id="9" creationId="{82B241FF-3126-6EEE-88BE-2514BE5CFEF8}"/>
          </ac:spMkLst>
        </pc:spChg>
        <pc:spChg chg="add mod">
          <ac:chgData name="Rémi Bourdillon" userId="e603120d-d01e-4b75-a151-92153171ee65" providerId="ADAL" clId="{379D796C-49B8-453B-9E6A-C2F8F828C287}" dt="2023-10-11T09:36:42.727" v="6522" actId="20577"/>
          <ac:spMkLst>
            <pc:docMk/>
            <pc:sldMk cId="705973026" sldId="403"/>
            <ac:spMk id="10" creationId="{CF1FC196-9576-9FDD-13D4-71A88EC4A224}"/>
          </ac:spMkLst>
        </pc:spChg>
        <pc:spChg chg="add mod">
          <ac:chgData name="Rémi Bourdillon" userId="e603120d-d01e-4b75-a151-92153171ee65" providerId="ADAL" clId="{379D796C-49B8-453B-9E6A-C2F8F828C287}" dt="2023-10-11T22:51:48.632" v="11790" actId="14100"/>
          <ac:spMkLst>
            <pc:docMk/>
            <pc:sldMk cId="705973026" sldId="403"/>
            <ac:spMk id="11" creationId="{14A5F280-F9C8-F467-BBC7-31B59246961D}"/>
          </ac:spMkLst>
        </pc:spChg>
        <pc:spChg chg="add mod">
          <ac:chgData name="Rémi Bourdillon" userId="e603120d-d01e-4b75-a151-92153171ee65" providerId="ADAL" clId="{379D796C-49B8-453B-9E6A-C2F8F828C287}" dt="2023-10-11T09:36:21.505" v="6511" actId="1076"/>
          <ac:spMkLst>
            <pc:docMk/>
            <pc:sldMk cId="705973026" sldId="403"/>
            <ac:spMk id="12" creationId="{FD63BA30-2A4A-85D7-BB60-5AC2C0B31891}"/>
          </ac:spMkLst>
        </pc:spChg>
        <pc:spChg chg="add mod">
          <ac:chgData name="Rémi Bourdillon" userId="e603120d-d01e-4b75-a151-92153171ee65" providerId="ADAL" clId="{379D796C-49B8-453B-9E6A-C2F8F828C287}" dt="2023-10-11T09:36:21.505" v="6511" actId="1076"/>
          <ac:spMkLst>
            <pc:docMk/>
            <pc:sldMk cId="705973026" sldId="403"/>
            <ac:spMk id="13" creationId="{6C814AAA-AAFE-ADDF-A72C-E89DF4D26F60}"/>
          </ac:spMkLst>
        </pc:spChg>
        <pc:spChg chg="add mod">
          <ac:chgData name="Rémi Bourdillon" userId="e603120d-d01e-4b75-a151-92153171ee65" providerId="ADAL" clId="{379D796C-49B8-453B-9E6A-C2F8F828C287}" dt="2023-10-11T22:47:40.775" v="11529" actId="20577"/>
          <ac:spMkLst>
            <pc:docMk/>
            <pc:sldMk cId="705973026" sldId="403"/>
            <ac:spMk id="14" creationId="{BC37F7F0-611E-E7A2-3EC1-86289B269CCB}"/>
          </ac:spMkLst>
        </pc:spChg>
        <pc:spChg chg="add mod">
          <ac:chgData name="Rémi Bourdillon" userId="e603120d-d01e-4b75-a151-92153171ee65" providerId="ADAL" clId="{379D796C-49B8-453B-9E6A-C2F8F828C287}" dt="2023-10-11T09:34:27.571" v="6347" actId="571"/>
          <ac:spMkLst>
            <pc:docMk/>
            <pc:sldMk cId="705973026" sldId="403"/>
            <ac:spMk id="15" creationId="{D2CB76C5-C3FF-18F9-6255-E268D87C6DBB}"/>
          </ac:spMkLst>
        </pc:spChg>
        <pc:spChg chg="add mod">
          <ac:chgData name="Rémi Bourdillon" userId="e603120d-d01e-4b75-a151-92153171ee65" providerId="ADAL" clId="{379D796C-49B8-453B-9E6A-C2F8F828C287}" dt="2023-10-11T22:48:16.859" v="11561" actId="20577"/>
          <ac:spMkLst>
            <pc:docMk/>
            <pc:sldMk cId="705973026" sldId="403"/>
            <ac:spMk id="16" creationId="{0E8F48EE-4256-3BBB-FAC4-2ACFB5F10A5D}"/>
          </ac:spMkLst>
        </pc:spChg>
        <pc:spChg chg="mod">
          <ac:chgData name="Rémi Bourdillon" userId="e603120d-d01e-4b75-a151-92153171ee65" providerId="ADAL" clId="{379D796C-49B8-453B-9E6A-C2F8F828C287}" dt="2023-10-11T09:26:34.658" v="5541" actId="20577"/>
          <ac:spMkLst>
            <pc:docMk/>
            <pc:sldMk cId="705973026" sldId="403"/>
            <ac:spMk id="39" creationId="{2D0FF530-F1A5-4F12-8B4F-B676F826C099}"/>
          </ac:spMkLst>
        </pc:spChg>
      </pc:sldChg>
      <pc:sldChg chg="del">
        <pc:chgData name="Rémi Bourdillon" userId="e603120d-d01e-4b75-a151-92153171ee65" providerId="ADAL" clId="{379D796C-49B8-453B-9E6A-C2F8F828C287}" dt="2023-10-11T09:03:05.090" v="2697" actId="47"/>
        <pc:sldMkLst>
          <pc:docMk/>
          <pc:sldMk cId="2291194506" sldId="403"/>
        </pc:sldMkLst>
      </pc:sldChg>
      <pc:sldChg chg="delSp modSp add mod ord">
        <pc:chgData name="Rémi Bourdillon" userId="e603120d-d01e-4b75-a151-92153171ee65" providerId="ADAL" clId="{379D796C-49B8-453B-9E6A-C2F8F828C287}" dt="2023-10-11T22:33:47.027" v="9460" actId="20577"/>
        <pc:sldMkLst>
          <pc:docMk/>
          <pc:sldMk cId="467397639" sldId="404"/>
        </pc:sldMkLst>
        <pc:spChg chg="mod">
          <ac:chgData name="Rémi Bourdillon" userId="e603120d-d01e-4b75-a151-92153171ee65" providerId="ADAL" clId="{379D796C-49B8-453B-9E6A-C2F8F828C287}" dt="2023-10-11T22:33:47.027" v="9460" actId="20577"/>
          <ac:spMkLst>
            <pc:docMk/>
            <pc:sldMk cId="467397639" sldId="404"/>
            <ac:spMk id="2" creationId="{B89D19E7-A641-FAB5-B1F2-71DA96DAE158}"/>
          </ac:spMkLst>
        </pc:spChg>
        <pc:spChg chg="del">
          <ac:chgData name="Rémi Bourdillon" userId="e603120d-d01e-4b75-a151-92153171ee65" providerId="ADAL" clId="{379D796C-49B8-453B-9E6A-C2F8F828C287}" dt="2023-10-11T09:38:16.586" v="6735" actId="478"/>
          <ac:spMkLst>
            <pc:docMk/>
            <pc:sldMk cId="467397639" sldId="404"/>
            <ac:spMk id="3" creationId="{486DEC7D-14C7-2C84-F0C3-6C321454FDBE}"/>
          </ac:spMkLst>
        </pc:spChg>
        <pc:spChg chg="del">
          <ac:chgData name="Rémi Bourdillon" userId="e603120d-d01e-4b75-a151-92153171ee65" providerId="ADAL" clId="{379D796C-49B8-453B-9E6A-C2F8F828C287}" dt="2023-10-11T09:38:16.586" v="6735" actId="478"/>
          <ac:spMkLst>
            <pc:docMk/>
            <pc:sldMk cId="467397639" sldId="404"/>
            <ac:spMk id="4" creationId="{5814020F-F978-2C81-3E7F-8F0F334475C0}"/>
          </ac:spMkLst>
        </pc:spChg>
        <pc:spChg chg="del">
          <ac:chgData name="Rémi Bourdillon" userId="e603120d-d01e-4b75-a151-92153171ee65" providerId="ADAL" clId="{379D796C-49B8-453B-9E6A-C2F8F828C287}" dt="2023-10-11T09:38:16.586" v="6735" actId="478"/>
          <ac:spMkLst>
            <pc:docMk/>
            <pc:sldMk cId="467397639" sldId="404"/>
            <ac:spMk id="5" creationId="{DC9D6C1F-3E9A-48EF-B8AC-01D2812473B5}"/>
          </ac:spMkLst>
        </pc:spChg>
        <pc:spChg chg="del">
          <ac:chgData name="Rémi Bourdillon" userId="e603120d-d01e-4b75-a151-92153171ee65" providerId="ADAL" clId="{379D796C-49B8-453B-9E6A-C2F8F828C287}" dt="2023-10-11T09:38:16.586" v="6735" actId="478"/>
          <ac:spMkLst>
            <pc:docMk/>
            <pc:sldMk cId="467397639" sldId="404"/>
            <ac:spMk id="6" creationId="{6586CC6C-A24D-1B61-646B-480A6A9F919C}"/>
          </ac:spMkLst>
        </pc:spChg>
        <pc:spChg chg="del">
          <ac:chgData name="Rémi Bourdillon" userId="e603120d-d01e-4b75-a151-92153171ee65" providerId="ADAL" clId="{379D796C-49B8-453B-9E6A-C2F8F828C287}" dt="2023-10-11T09:38:16.586" v="6735" actId="478"/>
          <ac:spMkLst>
            <pc:docMk/>
            <pc:sldMk cId="467397639" sldId="404"/>
            <ac:spMk id="7" creationId="{D02FBC5A-D876-6E0F-FEE7-CF444B8336FD}"/>
          </ac:spMkLst>
        </pc:spChg>
        <pc:spChg chg="del">
          <ac:chgData name="Rémi Bourdillon" userId="e603120d-d01e-4b75-a151-92153171ee65" providerId="ADAL" clId="{379D796C-49B8-453B-9E6A-C2F8F828C287}" dt="2023-10-11T09:38:16.586" v="6735" actId="478"/>
          <ac:spMkLst>
            <pc:docMk/>
            <pc:sldMk cId="467397639" sldId="404"/>
            <ac:spMk id="8" creationId="{97741762-C6A7-BDF6-E1B3-4EB0B2710A64}"/>
          </ac:spMkLst>
        </pc:spChg>
        <pc:spChg chg="del">
          <ac:chgData name="Rémi Bourdillon" userId="e603120d-d01e-4b75-a151-92153171ee65" providerId="ADAL" clId="{379D796C-49B8-453B-9E6A-C2F8F828C287}" dt="2023-10-11T09:38:16.586" v="6735" actId="478"/>
          <ac:spMkLst>
            <pc:docMk/>
            <pc:sldMk cId="467397639" sldId="404"/>
            <ac:spMk id="9" creationId="{82B241FF-3126-6EEE-88BE-2514BE5CFEF8}"/>
          </ac:spMkLst>
        </pc:spChg>
        <pc:spChg chg="del">
          <ac:chgData name="Rémi Bourdillon" userId="e603120d-d01e-4b75-a151-92153171ee65" providerId="ADAL" clId="{379D796C-49B8-453B-9E6A-C2F8F828C287}" dt="2023-10-11T09:38:14.415" v="6734" actId="478"/>
          <ac:spMkLst>
            <pc:docMk/>
            <pc:sldMk cId="467397639" sldId="404"/>
            <ac:spMk id="10" creationId="{CF1FC196-9576-9FDD-13D4-71A88EC4A224}"/>
          </ac:spMkLst>
        </pc:spChg>
        <pc:spChg chg="del">
          <ac:chgData name="Rémi Bourdillon" userId="e603120d-d01e-4b75-a151-92153171ee65" providerId="ADAL" clId="{379D796C-49B8-453B-9E6A-C2F8F828C287}" dt="2023-10-11T09:38:14.415" v="6734" actId="478"/>
          <ac:spMkLst>
            <pc:docMk/>
            <pc:sldMk cId="467397639" sldId="404"/>
            <ac:spMk id="11" creationId="{14A5F280-F9C8-F467-BBC7-31B59246961D}"/>
          </ac:spMkLst>
        </pc:spChg>
        <pc:spChg chg="del">
          <ac:chgData name="Rémi Bourdillon" userId="e603120d-d01e-4b75-a151-92153171ee65" providerId="ADAL" clId="{379D796C-49B8-453B-9E6A-C2F8F828C287}" dt="2023-10-11T09:38:14.415" v="6734" actId="478"/>
          <ac:spMkLst>
            <pc:docMk/>
            <pc:sldMk cId="467397639" sldId="404"/>
            <ac:spMk id="12" creationId="{FD63BA30-2A4A-85D7-BB60-5AC2C0B31891}"/>
          </ac:spMkLst>
        </pc:spChg>
        <pc:spChg chg="del">
          <ac:chgData name="Rémi Bourdillon" userId="e603120d-d01e-4b75-a151-92153171ee65" providerId="ADAL" clId="{379D796C-49B8-453B-9E6A-C2F8F828C287}" dt="2023-10-11T09:38:14.415" v="6734" actId="478"/>
          <ac:spMkLst>
            <pc:docMk/>
            <pc:sldMk cId="467397639" sldId="404"/>
            <ac:spMk id="13" creationId="{6C814AAA-AAFE-ADDF-A72C-E89DF4D26F60}"/>
          </ac:spMkLst>
        </pc:spChg>
        <pc:spChg chg="del">
          <ac:chgData name="Rémi Bourdillon" userId="e603120d-d01e-4b75-a151-92153171ee65" providerId="ADAL" clId="{379D796C-49B8-453B-9E6A-C2F8F828C287}" dt="2023-10-11T09:38:14.415" v="6734" actId="478"/>
          <ac:spMkLst>
            <pc:docMk/>
            <pc:sldMk cId="467397639" sldId="404"/>
            <ac:spMk id="14" creationId="{BC37F7F0-611E-E7A2-3EC1-86289B269CCB}"/>
          </ac:spMkLst>
        </pc:spChg>
        <pc:spChg chg="del">
          <ac:chgData name="Rémi Bourdillon" userId="e603120d-d01e-4b75-a151-92153171ee65" providerId="ADAL" clId="{379D796C-49B8-453B-9E6A-C2F8F828C287}" dt="2023-10-11T09:38:14.415" v="6734" actId="478"/>
          <ac:spMkLst>
            <pc:docMk/>
            <pc:sldMk cId="467397639" sldId="404"/>
            <ac:spMk id="15" creationId="{D2CB76C5-C3FF-18F9-6255-E268D87C6DBB}"/>
          </ac:spMkLst>
        </pc:spChg>
        <pc:spChg chg="del">
          <ac:chgData name="Rémi Bourdillon" userId="e603120d-d01e-4b75-a151-92153171ee65" providerId="ADAL" clId="{379D796C-49B8-453B-9E6A-C2F8F828C287}" dt="2023-10-11T09:38:14.415" v="6734" actId="478"/>
          <ac:spMkLst>
            <pc:docMk/>
            <pc:sldMk cId="467397639" sldId="404"/>
            <ac:spMk id="16" creationId="{0E8F48EE-4256-3BBB-FAC4-2ACFB5F10A5D}"/>
          </ac:spMkLst>
        </pc:spChg>
        <pc:spChg chg="mod">
          <ac:chgData name="Rémi Bourdillon" userId="e603120d-d01e-4b75-a151-92153171ee65" providerId="ADAL" clId="{379D796C-49B8-453B-9E6A-C2F8F828C287}" dt="2023-10-11T09:36:58.072" v="6550" actId="20577"/>
          <ac:spMkLst>
            <pc:docMk/>
            <pc:sldMk cId="467397639" sldId="404"/>
            <ac:spMk id="39" creationId="{2D0FF530-F1A5-4F12-8B4F-B676F826C099}"/>
          </ac:spMkLst>
        </pc:spChg>
      </pc:sldChg>
      <pc:sldChg chg="del">
        <pc:chgData name="Rémi Bourdillon" userId="e603120d-d01e-4b75-a151-92153171ee65" providerId="ADAL" clId="{379D796C-49B8-453B-9E6A-C2F8F828C287}" dt="2023-10-11T09:03:05.090" v="2697" actId="47"/>
        <pc:sldMkLst>
          <pc:docMk/>
          <pc:sldMk cId="1506555190" sldId="404"/>
        </pc:sldMkLst>
      </pc:sldChg>
      <pc:sldChg chg="delSp modSp add mod">
        <pc:chgData name="Rémi Bourdillon" userId="e603120d-d01e-4b75-a151-92153171ee65" providerId="ADAL" clId="{379D796C-49B8-453B-9E6A-C2F8F828C287}" dt="2023-10-11T22:22:29.297" v="8097" actId="20577"/>
        <pc:sldMkLst>
          <pc:docMk/>
          <pc:sldMk cId="2651489030" sldId="405"/>
        </pc:sldMkLst>
        <pc:spChg chg="del">
          <ac:chgData name="Rémi Bourdillon" userId="e603120d-d01e-4b75-a151-92153171ee65" providerId="ADAL" clId="{379D796C-49B8-453B-9E6A-C2F8F828C287}" dt="2023-10-11T22:22:03.145" v="8089" actId="478"/>
          <ac:spMkLst>
            <pc:docMk/>
            <pc:sldMk cId="2651489030" sldId="405"/>
            <ac:spMk id="3" creationId="{79EA9C15-A8D6-BE4A-A0F8-EA64CF3489FF}"/>
          </ac:spMkLst>
        </pc:spChg>
        <pc:spChg chg="mod">
          <ac:chgData name="Rémi Bourdillon" userId="e603120d-d01e-4b75-a151-92153171ee65" providerId="ADAL" clId="{379D796C-49B8-453B-9E6A-C2F8F828C287}" dt="2023-10-11T22:22:29.297" v="8097" actId="20577"/>
          <ac:spMkLst>
            <pc:docMk/>
            <pc:sldMk cId="2651489030" sldId="405"/>
            <ac:spMk id="5" creationId="{924D46D4-D178-AA6E-95E3-ACC4695C6FF1}"/>
          </ac:spMkLst>
        </pc:spChg>
        <pc:spChg chg="mod">
          <ac:chgData name="Rémi Bourdillon" userId="e603120d-d01e-4b75-a151-92153171ee65" providerId="ADAL" clId="{379D796C-49B8-453B-9E6A-C2F8F828C287}" dt="2023-10-11T22:22:00.249" v="8088" actId="20577"/>
          <ac:spMkLst>
            <pc:docMk/>
            <pc:sldMk cId="2651489030" sldId="405"/>
            <ac:spMk id="39" creationId="{2D0FF530-F1A5-4F12-8B4F-B676F826C099}"/>
          </ac:spMkLst>
        </pc:spChg>
      </pc:sldChg>
      <pc:sldChg chg="del">
        <pc:chgData name="Rémi Bourdillon" userId="e603120d-d01e-4b75-a151-92153171ee65" providerId="ADAL" clId="{379D796C-49B8-453B-9E6A-C2F8F828C287}" dt="2023-10-11T09:03:05.090" v="2697" actId="47"/>
        <pc:sldMkLst>
          <pc:docMk/>
          <pc:sldMk cId="3230117346" sldId="405"/>
        </pc:sldMkLst>
      </pc:sldChg>
      <pc:sldChg chg="add del">
        <pc:chgData name="Rémi Bourdillon" userId="e603120d-d01e-4b75-a151-92153171ee65" providerId="ADAL" clId="{379D796C-49B8-453B-9E6A-C2F8F828C287}" dt="2023-10-11T23:19:25.857" v="14800" actId="47"/>
        <pc:sldMkLst>
          <pc:docMk/>
          <pc:sldMk cId="427597559" sldId="406"/>
        </pc:sldMkLst>
      </pc:sldChg>
      <pc:sldChg chg="addSp delSp modSp add del mod ord">
        <pc:chgData name="Rémi Bourdillon" userId="e603120d-d01e-4b75-a151-92153171ee65" providerId="ADAL" clId="{379D796C-49B8-453B-9E6A-C2F8F828C287}" dt="2023-10-11T08:58:23.548" v="2681" actId="47"/>
        <pc:sldMkLst>
          <pc:docMk/>
          <pc:sldMk cId="949578692" sldId="406"/>
        </pc:sldMkLst>
        <pc:spChg chg="del">
          <ac:chgData name="Rémi Bourdillon" userId="e603120d-d01e-4b75-a151-92153171ee65" providerId="ADAL" clId="{379D796C-49B8-453B-9E6A-C2F8F828C287}" dt="2023-10-11T08:40:13.602" v="509" actId="478"/>
          <ac:spMkLst>
            <pc:docMk/>
            <pc:sldMk cId="949578692" sldId="406"/>
            <ac:spMk id="2" creationId="{260E8ACB-DA82-526A-6A29-15B879D01735}"/>
          </ac:spMkLst>
        </pc:spChg>
        <pc:spChg chg="add mod">
          <ac:chgData name="Rémi Bourdillon" userId="e603120d-d01e-4b75-a151-92153171ee65" providerId="ADAL" clId="{379D796C-49B8-453B-9E6A-C2F8F828C287}" dt="2023-10-11T08:53:57.526" v="2295" actId="20577"/>
          <ac:spMkLst>
            <pc:docMk/>
            <pc:sldMk cId="949578692" sldId="406"/>
            <ac:spMk id="3" creationId="{C25417BA-D461-34EA-F5A2-AAD3DCD96D15}"/>
          </ac:spMkLst>
        </pc:spChg>
        <pc:spChg chg="mod">
          <ac:chgData name="Rémi Bourdillon" userId="e603120d-d01e-4b75-a151-92153171ee65" providerId="ADAL" clId="{379D796C-49B8-453B-9E6A-C2F8F828C287}" dt="2023-10-11T08:55:56.257" v="2671" actId="20577"/>
          <ac:spMkLst>
            <pc:docMk/>
            <pc:sldMk cId="949578692" sldId="406"/>
            <ac:spMk id="4" creationId="{C849CB56-8594-5C22-E78B-8E5927021998}"/>
          </ac:spMkLst>
        </pc:spChg>
        <pc:spChg chg="del">
          <ac:chgData name="Rémi Bourdillon" userId="e603120d-d01e-4b75-a151-92153171ee65" providerId="ADAL" clId="{379D796C-49B8-453B-9E6A-C2F8F828C287}" dt="2023-10-11T08:40:13.602" v="509" actId="478"/>
          <ac:spMkLst>
            <pc:docMk/>
            <pc:sldMk cId="949578692" sldId="406"/>
            <ac:spMk id="10" creationId="{31D85333-A612-4527-5A6E-18708783D694}"/>
          </ac:spMkLst>
        </pc:spChg>
        <pc:spChg chg="mod">
          <ac:chgData name="Rémi Bourdillon" userId="e603120d-d01e-4b75-a151-92153171ee65" providerId="ADAL" clId="{379D796C-49B8-453B-9E6A-C2F8F828C287}" dt="2023-10-11T08:45:45.596" v="1302" actId="313"/>
          <ac:spMkLst>
            <pc:docMk/>
            <pc:sldMk cId="949578692" sldId="406"/>
            <ac:spMk id="39" creationId="{2D0FF530-F1A5-4F12-8B4F-B676F826C099}"/>
          </ac:spMkLst>
        </pc:spChg>
        <pc:picChg chg="add mod">
          <ac:chgData name="Rémi Bourdillon" userId="e603120d-d01e-4b75-a151-92153171ee65" providerId="ADAL" clId="{379D796C-49B8-453B-9E6A-C2F8F828C287}" dt="2023-10-11T08:53:31.596" v="2284" actId="14100"/>
          <ac:picMkLst>
            <pc:docMk/>
            <pc:sldMk cId="949578692" sldId="406"/>
            <ac:picMk id="6" creationId="{1A470D46-F311-0297-596D-C2E5D60C0F90}"/>
          </ac:picMkLst>
        </pc:picChg>
        <pc:cxnChg chg="add mod">
          <ac:chgData name="Rémi Bourdillon" userId="e603120d-d01e-4b75-a151-92153171ee65" providerId="ADAL" clId="{379D796C-49B8-453B-9E6A-C2F8F828C287}" dt="2023-10-11T08:53:46.062" v="2287" actId="208"/>
          <ac:cxnSpMkLst>
            <pc:docMk/>
            <pc:sldMk cId="949578692" sldId="406"/>
            <ac:cxnSpMk id="8" creationId="{46D5CDE7-31DC-497D-9983-CEE13B51BE98}"/>
          </ac:cxnSpMkLst>
        </pc:cxnChg>
      </pc:sldChg>
      <pc:sldChg chg="modSp add mod">
        <pc:chgData name="Rémi Bourdillon" userId="e603120d-d01e-4b75-a151-92153171ee65" providerId="ADAL" clId="{379D796C-49B8-453B-9E6A-C2F8F828C287}" dt="2023-10-11T23:17:47.738" v="14784" actId="20577"/>
        <pc:sldMkLst>
          <pc:docMk/>
          <pc:sldMk cId="3282262738" sldId="407"/>
        </pc:sldMkLst>
        <pc:spChg chg="mod">
          <ac:chgData name="Rémi Bourdillon" userId="e603120d-d01e-4b75-a151-92153171ee65" providerId="ADAL" clId="{379D796C-49B8-453B-9E6A-C2F8F828C287}" dt="2023-10-11T23:17:47.738" v="14784" actId="20577"/>
          <ac:spMkLst>
            <pc:docMk/>
            <pc:sldMk cId="3282262738" sldId="407"/>
            <ac:spMk id="2" creationId="{B89D19E7-A641-FAB5-B1F2-71DA96DAE158}"/>
          </ac:spMkLst>
        </pc:spChg>
        <pc:spChg chg="mod">
          <ac:chgData name="Rémi Bourdillon" userId="e603120d-d01e-4b75-a151-92153171ee65" providerId="ADAL" clId="{379D796C-49B8-453B-9E6A-C2F8F828C287}" dt="2023-10-11T22:34:00.977" v="9474" actId="20577"/>
          <ac:spMkLst>
            <pc:docMk/>
            <pc:sldMk cId="3282262738" sldId="407"/>
            <ac:spMk id="39" creationId="{2D0FF530-F1A5-4F12-8B4F-B676F826C099}"/>
          </ac:spMkLst>
        </pc:spChg>
      </pc:sldChg>
      <pc:sldChg chg="modSp add del mod">
        <pc:chgData name="Rémi Bourdillon" userId="e603120d-d01e-4b75-a151-92153171ee65" providerId="ADAL" clId="{379D796C-49B8-453B-9E6A-C2F8F828C287}" dt="2023-10-11T08:58:23.548" v="2681" actId="47"/>
        <pc:sldMkLst>
          <pc:docMk/>
          <pc:sldMk cId="3406460661" sldId="407"/>
        </pc:sldMkLst>
        <pc:spChg chg="mod">
          <ac:chgData name="Rémi Bourdillon" userId="e603120d-d01e-4b75-a151-92153171ee65" providerId="ADAL" clId="{379D796C-49B8-453B-9E6A-C2F8F828C287}" dt="2023-10-11T08:56:58.299" v="2680" actId="20577"/>
          <ac:spMkLst>
            <pc:docMk/>
            <pc:sldMk cId="3406460661" sldId="407"/>
            <ac:spMk id="3" creationId="{C25417BA-D461-34EA-F5A2-AAD3DCD96D15}"/>
          </ac:spMkLst>
        </pc:spChg>
      </pc:sldChg>
      <pc:sldChg chg="addSp modSp add mod ord">
        <pc:chgData name="Rémi Bourdillon" userId="e603120d-d01e-4b75-a151-92153171ee65" providerId="ADAL" clId="{379D796C-49B8-453B-9E6A-C2F8F828C287}" dt="2023-10-11T23:15:09.657" v="14499" actId="20577"/>
        <pc:sldMkLst>
          <pc:docMk/>
          <pc:sldMk cId="1044695807" sldId="408"/>
        </pc:sldMkLst>
        <pc:spChg chg="add mod">
          <ac:chgData name="Rémi Bourdillon" userId="e603120d-d01e-4b75-a151-92153171ee65" providerId="ADAL" clId="{379D796C-49B8-453B-9E6A-C2F8F828C287}" dt="2023-10-11T23:11:58.504" v="14035" actId="33524"/>
          <ac:spMkLst>
            <pc:docMk/>
            <pc:sldMk cId="1044695807" sldId="408"/>
            <ac:spMk id="2" creationId="{B505FC58-2F46-B72C-3DF7-03E3B4CDAAEB}"/>
          </ac:spMkLst>
        </pc:spChg>
        <pc:spChg chg="add mod">
          <ac:chgData name="Rémi Bourdillon" userId="e603120d-d01e-4b75-a151-92153171ee65" providerId="ADAL" clId="{379D796C-49B8-453B-9E6A-C2F8F828C287}" dt="2023-10-11T23:11:45.367" v="14034" actId="20577"/>
          <ac:spMkLst>
            <pc:docMk/>
            <pc:sldMk cId="1044695807" sldId="408"/>
            <ac:spMk id="3" creationId="{63EF8B5A-9E70-191C-BDF0-EAB151C6609B}"/>
          </ac:spMkLst>
        </pc:spChg>
        <pc:spChg chg="mod">
          <ac:chgData name="Rémi Bourdillon" userId="e603120d-d01e-4b75-a151-92153171ee65" providerId="ADAL" clId="{379D796C-49B8-453B-9E6A-C2F8F828C287}" dt="2023-10-11T23:15:09.657" v="14499" actId="20577"/>
          <ac:spMkLst>
            <pc:docMk/>
            <pc:sldMk cId="1044695807" sldId="408"/>
            <ac:spMk id="5" creationId="{924D46D4-D178-AA6E-95E3-ACC4695C6FF1}"/>
          </ac:spMkLst>
        </pc:spChg>
        <pc:spChg chg="mod">
          <ac:chgData name="Rémi Bourdillon" userId="e603120d-d01e-4b75-a151-92153171ee65" providerId="ADAL" clId="{379D796C-49B8-453B-9E6A-C2F8F828C287}" dt="2023-10-11T22:34:38.581" v="9572" actId="20577"/>
          <ac:spMkLst>
            <pc:docMk/>
            <pc:sldMk cId="1044695807" sldId="408"/>
            <ac:spMk id="39" creationId="{2D0FF530-F1A5-4F12-8B4F-B676F826C099}"/>
          </ac:spMkLst>
        </pc:spChg>
      </pc:sldChg>
      <pc:sldChg chg="modSp add mod">
        <pc:chgData name="Rémi Bourdillon" userId="e603120d-d01e-4b75-a151-92153171ee65" providerId="ADAL" clId="{379D796C-49B8-453B-9E6A-C2F8F828C287}" dt="2023-10-11T22:45:58.208" v="11437" actId="14100"/>
        <pc:sldMkLst>
          <pc:docMk/>
          <pc:sldMk cId="2644816877" sldId="409"/>
        </pc:sldMkLst>
        <pc:spChg chg="mod">
          <ac:chgData name="Rémi Bourdillon" userId="e603120d-d01e-4b75-a151-92153171ee65" providerId="ADAL" clId="{379D796C-49B8-453B-9E6A-C2F8F828C287}" dt="2023-10-11T22:45:34.373" v="11389" actId="20577"/>
          <ac:spMkLst>
            <pc:docMk/>
            <pc:sldMk cId="2644816877" sldId="409"/>
            <ac:spMk id="5" creationId="{924D46D4-D178-AA6E-95E3-ACC4695C6FF1}"/>
          </ac:spMkLst>
        </pc:spChg>
        <pc:spChg chg="mod">
          <ac:chgData name="Rémi Bourdillon" userId="e603120d-d01e-4b75-a151-92153171ee65" providerId="ADAL" clId="{379D796C-49B8-453B-9E6A-C2F8F828C287}" dt="2023-10-11T22:45:58.208" v="11437" actId="14100"/>
          <ac:spMkLst>
            <pc:docMk/>
            <pc:sldMk cId="2644816877" sldId="409"/>
            <ac:spMk id="39" creationId="{2D0FF530-F1A5-4F12-8B4F-B676F826C099}"/>
          </ac:spMkLst>
        </pc:spChg>
      </pc:sldChg>
      <pc:sldChg chg="addSp delSp modSp add mod">
        <pc:chgData name="Rémi Bourdillon" userId="e603120d-d01e-4b75-a151-92153171ee65" providerId="ADAL" clId="{379D796C-49B8-453B-9E6A-C2F8F828C287}" dt="2023-10-11T22:58:51.799" v="12410" actId="1076"/>
        <pc:sldMkLst>
          <pc:docMk/>
          <pc:sldMk cId="2956862009" sldId="410"/>
        </pc:sldMkLst>
        <pc:spChg chg="mod">
          <ac:chgData name="Rémi Bourdillon" userId="e603120d-d01e-4b75-a151-92153171ee65" providerId="ADAL" clId="{379D796C-49B8-453B-9E6A-C2F8F828C287}" dt="2023-10-11T22:55:53.551" v="12228" actId="20577"/>
          <ac:spMkLst>
            <pc:docMk/>
            <pc:sldMk cId="2956862009" sldId="410"/>
            <ac:spMk id="2" creationId="{B89D19E7-A641-FAB5-B1F2-71DA96DAE158}"/>
          </ac:spMkLst>
        </pc:spChg>
        <pc:spChg chg="del">
          <ac:chgData name="Rémi Bourdillon" userId="e603120d-d01e-4b75-a151-92153171ee65" providerId="ADAL" clId="{379D796C-49B8-453B-9E6A-C2F8F828C287}" dt="2023-10-11T22:48:41.688" v="11613" actId="478"/>
          <ac:spMkLst>
            <pc:docMk/>
            <pc:sldMk cId="2956862009" sldId="410"/>
            <ac:spMk id="3" creationId="{486DEC7D-14C7-2C84-F0C3-6C321454FDBE}"/>
          </ac:spMkLst>
        </pc:spChg>
        <pc:spChg chg="del">
          <ac:chgData name="Rémi Bourdillon" userId="e603120d-d01e-4b75-a151-92153171ee65" providerId="ADAL" clId="{379D796C-49B8-453B-9E6A-C2F8F828C287}" dt="2023-10-11T22:48:41.688" v="11613" actId="478"/>
          <ac:spMkLst>
            <pc:docMk/>
            <pc:sldMk cId="2956862009" sldId="410"/>
            <ac:spMk id="4" creationId="{5814020F-F978-2C81-3E7F-8F0F334475C0}"/>
          </ac:spMkLst>
        </pc:spChg>
        <pc:spChg chg="del">
          <ac:chgData name="Rémi Bourdillon" userId="e603120d-d01e-4b75-a151-92153171ee65" providerId="ADAL" clId="{379D796C-49B8-453B-9E6A-C2F8F828C287}" dt="2023-10-11T22:48:41.688" v="11613" actId="478"/>
          <ac:spMkLst>
            <pc:docMk/>
            <pc:sldMk cId="2956862009" sldId="410"/>
            <ac:spMk id="5" creationId="{DC9D6C1F-3E9A-48EF-B8AC-01D2812473B5}"/>
          </ac:spMkLst>
        </pc:spChg>
        <pc:spChg chg="del">
          <ac:chgData name="Rémi Bourdillon" userId="e603120d-d01e-4b75-a151-92153171ee65" providerId="ADAL" clId="{379D796C-49B8-453B-9E6A-C2F8F828C287}" dt="2023-10-11T22:48:41.688" v="11613" actId="478"/>
          <ac:spMkLst>
            <pc:docMk/>
            <pc:sldMk cId="2956862009" sldId="410"/>
            <ac:spMk id="6" creationId="{6586CC6C-A24D-1B61-646B-480A6A9F919C}"/>
          </ac:spMkLst>
        </pc:spChg>
        <pc:spChg chg="del">
          <ac:chgData name="Rémi Bourdillon" userId="e603120d-d01e-4b75-a151-92153171ee65" providerId="ADAL" clId="{379D796C-49B8-453B-9E6A-C2F8F828C287}" dt="2023-10-11T22:48:41.688" v="11613" actId="478"/>
          <ac:spMkLst>
            <pc:docMk/>
            <pc:sldMk cId="2956862009" sldId="410"/>
            <ac:spMk id="7" creationId="{D02FBC5A-D876-6E0F-FEE7-CF444B8336FD}"/>
          </ac:spMkLst>
        </pc:spChg>
        <pc:spChg chg="del">
          <ac:chgData name="Rémi Bourdillon" userId="e603120d-d01e-4b75-a151-92153171ee65" providerId="ADAL" clId="{379D796C-49B8-453B-9E6A-C2F8F828C287}" dt="2023-10-11T22:48:41.688" v="11613" actId="478"/>
          <ac:spMkLst>
            <pc:docMk/>
            <pc:sldMk cId="2956862009" sldId="410"/>
            <ac:spMk id="8" creationId="{97741762-C6A7-BDF6-E1B3-4EB0B2710A64}"/>
          </ac:spMkLst>
        </pc:spChg>
        <pc:spChg chg="del">
          <ac:chgData name="Rémi Bourdillon" userId="e603120d-d01e-4b75-a151-92153171ee65" providerId="ADAL" clId="{379D796C-49B8-453B-9E6A-C2F8F828C287}" dt="2023-10-11T22:48:41.688" v="11613" actId="478"/>
          <ac:spMkLst>
            <pc:docMk/>
            <pc:sldMk cId="2956862009" sldId="410"/>
            <ac:spMk id="9" creationId="{82B241FF-3126-6EEE-88BE-2514BE5CFEF8}"/>
          </ac:spMkLst>
        </pc:spChg>
        <pc:spChg chg="del">
          <ac:chgData name="Rémi Bourdillon" userId="e603120d-d01e-4b75-a151-92153171ee65" providerId="ADAL" clId="{379D796C-49B8-453B-9E6A-C2F8F828C287}" dt="2023-10-11T22:48:41.688" v="11613" actId="478"/>
          <ac:spMkLst>
            <pc:docMk/>
            <pc:sldMk cId="2956862009" sldId="410"/>
            <ac:spMk id="10" creationId="{CF1FC196-9576-9FDD-13D4-71A88EC4A224}"/>
          </ac:spMkLst>
        </pc:spChg>
        <pc:spChg chg="del">
          <ac:chgData name="Rémi Bourdillon" userId="e603120d-d01e-4b75-a151-92153171ee65" providerId="ADAL" clId="{379D796C-49B8-453B-9E6A-C2F8F828C287}" dt="2023-10-11T22:48:41.688" v="11613" actId="478"/>
          <ac:spMkLst>
            <pc:docMk/>
            <pc:sldMk cId="2956862009" sldId="410"/>
            <ac:spMk id="11" creationId="{14A5F280-F9C8-F467-BBC7-31B59246961D}"/>
          </ac:spMkLst>
        </pc:spChg>
        <pc:spChg chg="del">
          <ac:chgData name="Rémi Bourdillon" userId="e603120d-d01e-4b75-a151-92153171ee65" providerId="ADAL" clId="{379D796C-49B8-453B-9E6A-C2F8F828C287}" dt="2023-10-11T22:48:41.688" v="11613" actId="478"/>
          <ac:spMkLst>
            <pc:docMk/>
            <pc:sldMk cId="2956862009" sldId="410"/>
            <ac:spMk id="12" creationId="{FD63BA30-2A4A-85D7-BB60-5AC2C0B31891}"/>
          </ac:spMkLst>
        </pc:spChg>
        <pc:spChg chg="del">
          <ac:chgData name="Rémi Bourdillon" userId="e603120d-d01e-4b75-a151-92153171ee65" providerId="ADAL" clId="{379D796C-49B8-453B-9E6A-C2F8F828C287}" dt="2023-10-11T22:48:41.688" v="11613" actId="478"/>
          <ac:spMkLst>
            <pc:docMk/>
            <pc:sldMk cId="2956862009" sldId="410"/>
            <ac:spMk id="13" creationId="{6C814AAA-AAFE-ADDF-A72C-E89DF4D26F60}"/>
          </ac:spMkLst>
        </pc:spChg>
        <pc:spChg chg="del">
          <ac:chgData name="Rémi Bourdillon" userId="e603120d-d01e-4b75-a151-92153171ee65" providerId="ADAL" clId="{379D796C-49B8-453B-9E6A-C2F8F828C287}" dt="2023-10-11T22:48:41.688" v="11613" actId="478"/>
          <ac:spMkLst>
            <pc:docMk/>
            <pc:sldMk cId="2956862009" sldId="410"/>
            <ac:spMk id="14" creationId="{BC37F7F0-611E-E7A2-3EC1-86289B269CCB}"/>
          </ac:spMkLst>
        </pc:spChg>
        <pc:spChg chg="del">
          <ac:chgData name="Rémi Bourdillon" userId="e603120d-d01e-4b75-a151-92153171ee65" providerId="ADAL" clId="{379D796C-49B8-453B-9E6A-C2F8F828C287}" dt="2023-10-11T22:48:41.688" v="11613" actId="478"/>
          <ac:spMkLst>
            <pc:docMk/>
            <pc:sldMk cId="2956862009" sldId="410"/>
            <ac:spMk id="15" creationId="{D2CB76C5-C3FF-18F9-6255-E268D87C6DBB}"/>
          </ac:spMkLst>
        </pc:spChg>
        <pc:spChg chg="del">
          <ac:chgData name="Rémi Bourdillon" userId="e603120d-d01e-4b75-a151-92153171ee65" providerId="ADAL" clId="{379D796C-49B8-453B-9E6A-C2F8F828C287}" dt="2023-10-11T22:48:41.688" v="11613" actId="478"/>
          <ac:spMkLst>
            <pc:docMk/>
            <pc:sldMk cId="2956862009" sldId="410"/>
            <ac:spMk id="16" creationId="{0E8F48EE-4256-3BBB-FAC4-2ACFB5F10A5D}"/>
          </ac:spMkLst>
        </pc:spChg>
        <pc:spChg chg="add mod">
          <ac:chgData name="Rémi Bourdillon" userId="e603120d-d01e-4b75-a151-92153171ee65" providerId="ADAL" clId="{379D796C-49B8-453B-9E6A-C2F8F828C287}" dt="2023-10-11T22:52:23.607" v="11810" actId="14100"/>
          <ac:spMkLst>
            <pc:docMk/>
            <pc:sldMk cId="2956862009" sldId="410"/>
            <ac:spMk id="17" creationId="{AE15AA0D-37C5-993C-D96F-6B487D364CE1}"/>
          </ac:spMkLst>
        </pc:spChg>
        <pc:spChg chg="add mod">
          <ac:chgData name="Rémi Bourdillon" userId="e603120d-d01e-4b75-a151-92153171ee65" providerId="ADAL" clId="{379D796C-49B8-453B-9E6A-C2F8F828C287}" dt="2023-10-11T22:52:23.607" v="11810" actId="14100"/>
          <ac:spMkLst>
            <pc:docMk/>
            <pc:sldMk cId="2956862009" sldId="410"/>
            <ac:spMk id="18" creationId="{716AE819-10B9-D453-B0F9-5BC1FF97743B}"/>
          </ac:spMkLst>
        </pc:spChg>
        <pc:spChg chg="add del mod">
          <ac:chgData name="Rémi Bourdillon" userId="e603120d-d01e-4b75-a151-92153171ee65" providerId="ADAL" clId="{379D796C-49B8-453B-9E6A-C2F8F828C287}" dt="2023-10-11T22:50:48.355" v="11747" actId="478"/>
          <ac:spMkLst>
            <pc:docMk/>
            <pc:sldMk cId="2956862009" sldId="410"/>
            <ac:spMk id="19" creationId="{3F25AD92-4EE9-E9F9-ED5D-2FB8A2BF906A}"/>
          </ac:spMkLst>
        </pc:spChg>
        <pc:spChg chg="add mod">
          <ac:chgData name="Rémi Bourdillon" userId="e603120d-d01e-4b75-a151-92153171ee65" providerId="ADAL" clId="{379D796C-49B8-453B-9E6A-C2F8F828C287}" dt="2023-10-11T22:50:39.697" v="11729" actId="20577"/>
          <ac:spMkLst>
            <pc:docMk/>
            <pc:sldMk cId="2956862009" sldId="410"/>
            <ac:spMk id="20" creationId="{0D9BA453-280D-2984-8205-00B6272649B4}"/>
          </ac:spMkLst>
        </pc:spChg>
        <pc:spChg chg="add mod">
          <ac:chgData name="Rémi Bourdillon" userId="e603120d-d01e-4b75-a151-92153171ee65" providerId="ADAL" clId="{379D796C-49B8-453B-9E6A-C2F8F828C287}" dt="2023-10-11T22:50:45.894" v="11746" actId="20577"/>
          <ac:spMkLst>
            <pc:docMk/>
            <pc:sldMk cId="2956862009" sldId="410"/>
            <ac:spMk id="21" creationId="{CAFE5AC8-4726-50B3-1460-C5BCE5692F79}"/>
          </ac:spMkLst>
        </pc:spChg>
        <pc:spChg chg="add mod">
          <ac:chgData name="Rémi Bourdillon" userId="e603120d-d01e-4b75-a151-92153171ee65" providerId="ADAL" clId="{379D796C-49B8-453B-9E6A-C2F8F828C287}" dt="2023-10-11T22:51:01.528" v="11750" actId="571"/>
          <ac:spMkLst>
            <pc:docMk/>
            <pc:sldMk cId="2956862009" sldId="410"/>
            <ac:spMk id="22" creationId="{9E9FD3A6-A76E-E735-1270-584A0C96236E}"/>
          </ac:spMkLst>
        </pc:spChg>
        <pc:spChg chg="add mod">
          <ac:chgData name="Rémi Bourdillon" userId="e603120d-d01e-4b75-a151-92153171ee65" providerId="ADAL" clId="{379D796C-49B8-453B-9E6A-C2F8F828C287}" dt="2023-10-11T22:51:01.528" v="11750" actId="571"/>
          <ac:spMkLst>
            <pc:docMk/>
            <pc:sldMk cId="2956862009" sldId="410"/>
            <ac:spMk id="23" creationId="{D7A344F0-7FB8-9640-20FE-BACBFE6A2DC1}"/>
          </ac:spMkLst>
        </pc:spChg>
        <pc:spChg chg="add mod">
          <ac:chgData name="Rémi Bourdillon" userId="e603120d-d01e-4b75-a151-92153171ee65" providerId="ADAL" clId="{379D796C-49B8-453B-9E6A-C2F8F828C287}" dt="2023-10-11T22:52:49.783" v="11858" actId="1076"/>
          <ac:spMkLst>
            <pc:docMk/>
            <pc:sldMk cId="2956862009" sldId="410"/>
            <ac:spMk id="27" creationId="{B00A8F69-13C0-1A57-8DC2-8E69D3E1B8FE}"/>
          </ac:spMkLst>
        </pc:spChg>
        <pc:spChg chg="add del mod">
          <ac:chgData name="Rémi Bourdillon" userId="e603120d-d01e-4b75-a151-92153171ee65" providerId="ADAL" clId="{379D796C-49B8-453B-9E6A-C2F8F828C287}" dt="2023-10-11T22:53:04.763" v="11860" actId="478"/>
          <ac:spMkLst>
            <pc:docMk/>
            <pc:sldMk cId="2956862009" sldId="410"/>
            <ac:spMk id="28" creationId="{BCDEABF0-D945-2A02-5B26-55C01687FBAA}"/>
          </ac:spMkLst>
        </pc:spChg>
        <pc:spChg chg="add del mod">
          <ac:chgData name="Rémi Bourdillon" userId="e603120d-d01e-4b75-a151-92153171ee65" providerId="ADAL" clId="{379D796C-49B8-453B-9E6A-C2F8F828C287}" dt="2023-10-11T22:53:04.763" v="11860" actId="478"/>
          <ac:spMkLst>
            <pc:docMk/>
            <pc:sldMk cId="2956862009" sldId="410"/>
            <ac:spMk id="29" creationId="{BB98C397-BE4F-DE97-BFFF-8D896A300339}"/>
          </ac:spMkLst>
        </pc:spChg>
        <pc:spChg chg="add del mod">
          <ac:chgData name="Rémi Bourdillon" userId="e603120d-d01e-4b75-a151-92153171ee65" providerId="ADAL" clId="{379D796C-49B8-453B-9E6A-C2F8F828C287}" dt="2023-10-11T22:53:42.007" v="11886" actId="478"/>
          <ac:spMkLst>
            <pc:docMk/>
            <pc:sldMk cId="2956862009" sldId="410"/>
            <ac:spMk id="30" creationId="{1E9261AB-FD77-ABE2-FA2A-E3B86ECD2D08}"/>
          </ac:spMkLst>
        </pc:spChg>
        <pc:spChg chg="add del mod">
          <ac:chgData name="Rémi Bourdillon" userId="e603120d-d01e-4b75-a151-92153171ee65" providerId="ADAL" clId="{379D796C-49B8-453B-9E6A-C2F8F828C287}" dt="2023-10-11T22:53:42.007" v="11886" actId="478"/>
          <ac:spMkLst>
            <pc:docMk/>
            <pc:sldMk cId="2956862009" sldId="410"/>
            <ac:spMk id="31" creationId="{FBA3A9F9-C905-37E3-7B35-230BAF460F4B}"/>
          </ac:spMkLst>
        </pc:spChg>
        <pc:spChg chg="add mod">
          <ac:chgData name="Rémi Bourdillon" userId="e603120d-d01e-4b75-a151-92153171ee65" providerId="ADAL" clId="{379D796C-49B8-453B-9E6A-C2F8F828C287}" dt="2023-10-11T22:53:12.906" v="11861" actId="571"/>
          <ac:spMkLst>
            <pc:docMk/>
            <pc:sldMk cId="2956862009" sldId="410"/>
            <ac:spMk id="32" creationId="{E852AF3F-A466-EF46-2962-D300862F35BC}"/>
          </ac:spMkLst>
        </pc:spChg>
        <pc:spChg chg="add mod">
          <ac:chgData name="Rémi Bourdillon" userId="e603120d-d01e-4b75-a151-92153171ee65" providerId="ADAL" clId="{379D796C-49B8-453B-9E6A-C2F8F828C287}" dt="2023-10-11T22:53:12.906" v="11861" actId="571"/>
          <ac:spMkLst>
            <pc:docMk/>
            <pc:sldMk cId="2956862009" sldId="410"/>
            <ac:spMk id="33" creationId="{0009FFD5-02C0-F850-10D9-521C1BB7EFF7}"/>
          </ac:spMkLst>
        </pc:spChg>
        <pc:spChg chg="add mod">
          <ac:chgData name="Rémi Bourdillon" userId="e603120d-d01e-4b75-a151-92153171ee65" providerId="ADAL" clId="{379D796C-49B8-453B-9E6A-C2F8F828C287}" dt="2023-10-11T22:53:27.424" v="11885" actId="1076"/>
          <ac:spMkLst>
            <pc:docMk/>
            <pc:sldMk cId="2956862009" sldId="410"/>
            <ac:spMk id="34" creationId="{656B4628-ED96-7F60-E7C2-A07B43518516}"/>
          </ac:spMkLst>
        </pc:spChg>
        <pc:spChg chg="add mod">
          <ac:chgData name="Rémi Bourdillon" userId="e603120d-d01e-4b75-a151-92153171ee65" providerId="ADAL" clId="{379D796C-49B8-453B-9E6A-C2F8F828C287}" dt="2023-10-11T22:53:27.424" v="11885" actId="1076"/>
          <ac:spMkLst>
            <pc:docMk/>
            <pc:sldMk cId="2956862009" sldId="410"/>
            <ac:spMk id="35" creationId="{D4C2B2A5-6FC5-E7EC-14D5-0C6584EF1FD3}"/>
          </ac:spMkLst>
        </pc:spChg>
        <pc:spChg chg="add mod">
          <ac:chgData name="Rémi Bourdillon" userId="e603120d-d01e-4b75-a151-92153171ee65" providerId="ADAL" clId="{379D796C-49B8-453B-9E6A-C2F8F828C287}" dt="2023-10-11T22:53:51.832" v="11889" actId="20577"/>
          <ac:spMkLst>
            <pc:docMk/>
            <pc:sldMk cId="2956862009" sldId="410"/>
            <ac:spMk id="38" creationId="{51DB41B1-22BC-DE54-A430-E53FA2ACDB05}"/>
          </ac:spMkLst>
        </pc:spChg>
        <pc:spChg chg="add mod">
          <ac:chgData name="Rémi Bourdillon" userId="e603120d-d01e-4b75-a151-92153171ee65" providerId="ADAL" clId="{379D796C-49B8-453B-9E6A-C2F8F828C287}" dt="2023-10-11T22:54:30.408" v="11976" actId="1076"/>
          <ac:spMkLst>
            <pc:docMk/>
            <pc:sldMk cId="2956862009" sldId="410"/>
            <ac:spMk id="40" creationId="{153E618F-1023-30E4-8E5D-E5AD9023E7CD}"/>
          </ac:spMkLst>
        </pc:spChg>
        <pc:spChg chg="add mod">
          <ac:chgData name="Rémi Bourdillon" userId="e603120d-d01e-4b75-a151-92153171ee65" providerId="ADAL" clId="{379D796C-49B8-453B-9E6A-C2F8F828C287}" dt="2023-10-11T22:55:14.398" v="12085" actId="20577"/>
          <ac:spMkLst>
            <pc:docMk/>
            <pc:sldMk cId="2956862009" sldId="410"/>
            <ac:spMk id="41" creationId="{E6D35AB0-C6ED-1CE6-2AB5-CFC41309E6F7}"/>
          </ac:spMkLst>
        </pc:spChg>
        <pc:spChg chg="add mod">
          <ac:chgData name="Rémi Bourdillon" userId="e603120d-d01e-4b75-a151-92153171ee65" providerId="ADAL" clId="{379D796C-49B8-453B-9E6A-C2F8F828C287}" dt="2023-10-11T22:56:14.614" v="12259" actId="207"/>
          <ac:spMkLst>
            <pc:docMk/>
            <pc:sldMk cId="2956862009" sldId="410"/>
            <ac:spMk id="42" creationId="{0D7B6C50-E3B3-34C0-6CCB-90E419F959B6}"/>
          </ac:spMkLst>
        </pc:spChg>
        <pc:spChg chg="add mod">
          <ac:chgData name="Rémi Bourdillon" userId="e603120d-d01e-4b75-a151-92153171ee65" providerId="ADAL" clId="{379D796C-49B8-453B-9E6A-C2F8F828C287}" dt="2023-10-11T22:56:14.614" v="12259" actId="207"/>
          <ac:spMkLst>
            <pc:docMk/>
            <pc:sldMk cId="2956862009" sldId="410"/>
            <ac:spMk id="43" creationId="{6B50E0C9-106C-E030-D54B-A6B9FC963DB7}"/>
          </ac:spMkLst>
        </pc:spChg>
        <pc:spChg chg="add mod">
          <ac:chgData name="Rémi Bourdillon" userId="e603120d-d01e-4b75-a151-92153171ee65" providerId="ADAL" clId="{379D796C-49B8-453B-9E6A-C2F8F828C287}" dt="2023-10-11T22:58:51.799" v="12410" actId="1076"/>
          <ac:spMkLst>
            <pc:docMk/>
            <pc:sldMk cId="2956862009" sldId="410"/>
            <ac:spMk id="44" creationId="{0350196F-46EF-08A4-F28A-DC1A268C0A55}"/>
          </ac:spMkLst>
        </pc:spChg>
        <pc:cxnChg chg="add mod">
          <ac:chgData name="Rémi Bourdillon" userId="e603120d-d01e-4b75-a151-92153171ee65" providerId="ADAL" clId="{379D796C-49B8-453B-9E6A-C2F8F828C287}" dt="2023-10-11T22:52:47.048" v="11857" actId="1076"/>
          <ac:cxnSpMkLst>
            <pc:docMk/>
            <pc:sldMk cId="2956862009" sldId="410"/>
            <ac:cxnSpMk id="25" creationId="{D99DFC88-32D6-6C7F-0008-A0F4CA20F9D1}"/>
          </ac:cxnSpMkLst>
        </pc:cxnChg>
        <pc:cxnChg chg="add mod">
          <ac:chgData name="Rémi Bourdillon" userId="e603120d-d01e-4b75-a151-92153171ee65" providerId="ADAL" clId="{379D796C-49B8-453B-9E6A-C2F8F828C287}" dt="2023-10-11T22:52:47.048" v="11857" actId="1076"/>
          <ac:cxnSpMkLst>
            <pc:docMk/>
            <pc:sldMk cId="2956862009" sldId="410"/>
            <ac:cxnSpMk id="26" creationId="{24272EED-0996-6EA2-0736-D1DC214FB94D}"/>
          </ac:cxnSpMkLst>
        </pc:cxnChg>
        <pc:cxnChg chg="add del mod">
          <ac:chgData name="Rémi Bourdillon" userId="e603120d-d01e-4b75-a151-92153171ee65" providerId="ADAL" clId="{379D796C-49B8-453B-9E6A-C2F8F828C287}" dt="2023-10-11T22:53:22.560" v="11884" actId="478"/>
          <ac:cxnSpMkLst>
            <pc:docMk/>
            <pc:sldMk cId="2956862009" sldId="410"/>
            <ac:cxnSpMk id="36" creationId="{F3E23E40-5F61-AA60-FA3A-9EE7BE84C4C5}"/>
          </ac:cxnSpMkLst>
        </pc:cxnChg>
        <pc:cxnChg chg="add del mod">
          <ac:chgData name="Rémi Bourdillon" userId="e603120d-d01e-4b75-a151-92153171ee65" providerId="ADAL" clId="{379D796C-49B8-453B-9E6A-C2F8F828C287}" dt="2023-10-11T22:53:22.560" v="11884" actId="478"/>
          <ac:cxnSpMkLst>
            <pc:docMk/>
            <pc:sldMk cId="2956862009" sldId="410"/>
            <ac:cxnSpMk id="37" creationId="{C60525BA-6A06-6804-7A4C-D7D5CC014787}"/>
          </ac:cxnSpMkLst>
        </pc:cxnChg>
      </pc:sldChg>
      <pc:sldChg chg="addSp delSp modSp add del mod">
        <pc:chgData name="Rémi Bourdillon" userId="e603120d-d01e-4b75-a151-92153171ee65" providerId="ADAL" clId="{379D796C-49B8-453B-9E6A-C2F8F828C287}" dt="2023-10-11T23:04:29.147" v="12997" actId="115"/>
        <pc:sldMkLst>
          <pc:docMk/>
          <pc:sldMk cId="2911882571" sldId="411"/>
        </pc:sldMkLst>
        <pc:spChg chg="mod">
          <ac:chgData name="Rémi Bourdillon" userId="e603120d-d01e-4b75-a151-92153171ee65" providerId="ADAL" clId="{379D796C-49B8-453B-9E6A-C2F8F828C287}" dt="2023-10-11T23:02:58.346" v="12958" actId="114"/>
          <ac:spMkLst>
            <pc:docMk/>
            <pc:sldMk cId="2911882571" sldId="411"/>
            <ac:spMk id="2" creationId="{B89D19E7-A641-FAB5-B1F2-71DA96DAE158}"/>
          </ac:spMkLst>
        </pc:spChg>
        <pc:spChg chg="add mod">
          <ac:chgData name="Rémi Bourdillon" userId="e603120d-d01e-4b75-a151-92153171ee65" providerId="ADAL" clId="{379D796C-49B8-453B-9E6A-C2F8F828C287}" dt="2023-10-11T23:03:12.393" v="12963" actId="20577"/>
          <ac:spMkLst>
            <pc:docMk/>
            <pc:sldMk cId="2911882571" sldId="411"/>
            <ac:spMk id="3" creationId="{5116C75C-084F-F4C3-8AA3-F715ABF3DA9C}"/>
          </ac:spMkLst>
        </pc:spChg>
        <pc:spChg chg="add mod">
          <ac:chgData name="Rémi Bourdillon" userId="e603120d-d01e-4b75-a151-92153171ee65" providerId="ADAL" clId="{379D796C-49B8-453B-9E6A-C2F8F828C287}" dt="2023-10-11T23:01:35.304" v="12877" actId="1076"/>
          <ac:spMkLst>
            <pc:docMk/>
            <pc:sldMk cId="2911882571" sldId="411"/>
            <ac:spMk id="4" creationId="{20C4340E-755F-0A46-0787-A09A9EF2A052}"/>
          </ac:spMkLst>
        </pc:spChg>
        <pc:spChg chg="add mod">
          <ac:chgData name="Rémi Bourdillon" userId="e603120d-d01e-4b75-a151-92153171ee65" providerId="ADAL" clId="{379D796C-49B8-453B-9E6A-C2F8F828C287}" dt="2023-10-11T23:01:35.304" v="12877" actId="1076"/>
          <ac:spMkLst>
            <pc:docMk/>
            <pc:sldMk cId="2911882571" sldId="411"/>
            <ac:spMk id="5" creationId="{A08BB1B2-05D2-E90A-AD53-01E8F237EFFC}"/>
          </ac:spMkLst>
        </pc:spChg>
        <pc:spChg chg="add mod">
          <ac:chgData name="Rémi Bourdillon" userId="e603120d-d01e-4b75-a151-92153171ee65" providerId="ADAL" clId="{379D796C-49B8-453B-9E6A-C2F8F828C287}" dt="2023-10-11T23:01:35.304" v="12877" actId="1076"/>
          <ac:spMkLst>
            <pc:docMk/>
            <pc:sldMk cId="2911882571" sldId="411"/>
            <ac:spMk id="6" creationId="{98FF8ED9-E4B1-0EF8-840D-CE3DB43972F5}"/>
          </ac:spMkLst>
        </pc:spChg>
        <pc:spChg chg="add mod">
          <ac:chgData name="Rémi Bourdillon" userId="e603120d-d01e-4b75-a151-92153171ee65" providerId="ADAL" clId="{379D796C-49B8-453B-9E6A-C2F8F828C287}" dt="2023-10-11T23:03:20.695" v="12965" actId="1076"/>
          <ac:spMkLst>
            <pc:docMk/>
            <pc:sldMk cId="2911882571" sldId="411"/>
            <ac:spMk id="7" creationId="{D8BC9B83-1BAF-EAE3-32DD-DDD582ED14D0}"/>
          </ac:spMkLst>
        </pc:spChg>
        <pc:spChg chg="add mod">
          <ac:chgData name="Rémi Bourdillon" userId="e603120d-d01e-4b75-a151-92153171ee65" providerId="ADAL" clId="{379D796C-49B8-453B-9E6A-C2F8F828C287}" dt="2023-10-11T23:03:20.695" v="12965" actId="1076"/>
          <ac:spMkLst>
            <pc:docMk/>
            <pc:sldMk cId="2911882571" sldId="411"/>
            <ac:spMk id="8" creationId="{1FF4F19E-A0FA-6C09-6A36-4F43B517D7B3}"/>
          </ac:spMkLst>
        </pc:spChg>
        <pc:spChg chg="add mod">
          <ac:chgData name="Rémi Bourdillon" userId="e603120d-d01e-4b75-a151-92153171ee65" providerId="ADAL" clId="{379D796C-49B8-453B-9E6A-C2F8F828C287}" dt="2023-10-11T23:01:35.304" v="12877" actId="1076"/>
          <ac:spMkLst>
            <pc:docMk/>
            <pc:sldMk cId="2911882571" sldId="411"/>
            <ac:spMk id="9" creationId="{D173B3F0-4F65-11A3-279E-5062738B1E09}"/>
          </ac:spMkLst>
        </pc:spChg>
        <pc:spChg chg="add mod">
          <ac:chgData name="Rémi Bourdillon" userId="e603120d-d01e-4b75-a151-92153171ee65" providerId="ADAL" clId="{379D796C-49B8-453B-9E6A-C2F8F828C287}" dt="2023-10-11T23:03:14.461" v="12964" actId="20577"/>
          <ac:spMkLst>
            <pc:docMk/>
            <pc:sldMk cId="2911882571" sldId="411"/>
            <ac:spMk id="10" creationId="{CEA5E467-A358-BCAD-AB9D-DDC4B8C7B10A}"/>
          </ac:spMkLst>
        </pc:spChg>
        <pc:spChg chg="add mod">
          <ac:chgData name="Rémi Bourdillon" userId="e603120d-d01e-4b75-a151-92153171ee65" providerId="ADAL" clId="{379D796C-49B8-453B-9E6A-C2F8F828C287}" dt="2023-10-11T23:01:46.319" v="12879" actId="571"/>
          <ac:spMkLst>
            <pc:docMk/>
            <pc:sldMk cId="2911882571" sldId="411"/>
            <ac:spMk id="11" creationId="{855172F6-AB2B-E8F6-D18F-CE7B1C43F852}"/>
          </ac:spMkLst>
        </pc:spChg>
        <pc:spChg chg="add mod">
          <ac:chgData name="Rémi Bourdillon" userId="e603120d-d01e-4b75-a151-92153171ee65" providerId="ADAL" clId="{379D796C-49B8-453B-9E6A-C2F8F828C287}" dt="2023-10-11T23:03:20.695" v="12965" actId="1076"/>
          <ac:spMkLst>
            <pc:docMk/>
            <pc:sldMk cId="2911882571" sldId="411"/>
            <ac:spMk id="12" creationId="{30097BE2-5B8F-8E87-9CB9-6CA01796839D}"/>
          </ac:spMkLst>
        </pc:spChg>
        <pc:spChg chg="add mod">
          <ac:chgData name="Rémi Bourdillon" userId="e603120d-d01e-4b75-a151-92153171ee65" providerId="ADAL" clId="{379D796C-49B8-453B-9E6A-C2F8F828C287}" dt="2023-10-11T23:03:20.695" v="12965" actId="1076"/>
          <ac:spMkLst>
            <pc:docMk/>
            <pc:sldMk cId="2911882571" sldId="411"/>
            <ac:spMk id="13" creationId="{1A569E95-895F-68B5-CA2C-A99DD2DE5045}"/>
          </ac:spMkLst>
        </pc:spChg>
        <pc:spChg chg="add mod">
          <ac:chgData name="Rémi Bourdillon" userId="e603120d-d01e-4b75-a151-92153171ee65" providerId="ADAL" clId="{379D796C-49B8-453B-9E6A-C2F8F828C287}" dt="2023-10-11T23:03:28.988" v="12967" actId="12789"/>
          <ac:spMkLst>
            <pc:docMk/>
            <pc:sldMk cId="2911882571" sldId="411"/>
            <ac:spMk id="14" creationId="{BA20EFC8-1A33-04F4-6FAB-A7C6D272C4E4}"/>
          </ac:spMkLst>
        </pc:spChg>
        <pc:spChg chg="add mod">
          <ac:chgData name="Rémi Bourdillon" userId="e603120d-d01e-4b75-a151-92153171ee65" providerId="ADAL" clId="{379D796C-49B8-453B-9E6A-C2F8F828C287}" dt="2023-10-11T23:03:28.988" v="12967" actId="12789"/>
          <ac:spMkLst>
            <pc:docMk/>
            <pc:sldMk cId="2911882571" sldId="411"/>
            <ac:spMk id="15" creationId="{2D3A4C91-F2A3-9686-5E48-7659E0530454}"/>
          </ac:spMkLst>
        </pc:spChg>
        <pc:spChg chg="del">
          <ac:chgData name="Rémi Bourdillon" userId="e603120d-d01e-4b75-a151-92153171ee65" providerId="ADAL" clId="{379D796C-49B8-453B-9E6A-C2F8F828C287}" dt="2023-10-11T23:01:11.849" v="12874" actId="478"/>
          <ac:spMkLst>
            <pc:docMk/>
            <pc:sldMk cId="2911882571" sldId="411"/>
            <ac:spMk id="17" creationId="{AE15AA0D-37C5-993C-D96F-6B487D364CE1}"/>
          </ac:spMkLst>
        </pc:spChg>
        <pc:spChg chg="del">
          <ac:chgData name="Rémi Bourdillon" userId="e603120d-d01e-4b75-a151-92153171ee65" providerId="ADAL" clId="{379D796C-49B8-453B-9E6A-C2F8F828C287}" dt="2023-10-11T23:01:11.849" v="12874" actId="478"/>
          <ac:spMkLst>
            <pc:docMk/>
            <pc:sldMk cId="2911882571" sldId="411"/>
            <ac:spMk id="18" creationId="{716AE819-10B9-D453-B0F9-5BC1FF97743B}"/>
          </ac:spMkLst>
        </pc:spChg>
        <pc:spChg chg="del">
          <ac:chgData name="Rémi Bourdillon" userId="e603120d-d01e-4b75-a151-92153171ee65" providerId="ADAL" clId="{379D796C-49B8-453B-9E6A-C2F8F828C287}" dt="2023-10-11T23:01:11.849" v="12874" actId="478"/>
          <ac:spMkLst>
            <pc:docMk/>
            <pc:sldMk cId="2911882571" sldId="411"/>
            <ac:spMk id="20" creationId="{0D9BA453-280D-2984-8205-00B6272649B4}"/>
          </ac:spMkLst>
        </pc:spChg>
        <pc:spChg chg="del">
          <ac:chgData name="Rémi Bourdillon" userId="e603120d-d01e-4b75-a151-92153171ee65" providerId="ADAL" clId="{379D796C-49B8-453B-9E6A-C2F8F828C287}" dt="2023-10-11T23:01:11.849" v="12874" actId="478"/>
          <ac:spMkLst>
            <pc:docMk/>
            <pc:sldMk cId="2911882571" sldId="411"/>
            <ac:spMk id="21" creationId="{CAFE5AC8-4726-50B3-1460-C5BCE5692F79}"/>
          </ac:spMkLst>
        </pc:spChg>
        <pc:spChg chg="del">
          <ac:chgData name="Rémi Bourdillon" userId="e603120d-d01e-4b75-a151-92153171ee65" providerId="ADAL" clId="{379D796C-49B8-453B-9E6A-C2F8F828C287}" dt="2023-10-11T23:01:11.849" v="12874" actId="478"/>
          <ac:spMkLst>
            <pc:docMk/>
            <pc:sldMk cId="2911882571" sldId="411"/>
            <ac:spMk id="22" creationId="{9E9FD3A6-A76E-E735-1270-584A0C96236E}"/>
          </ac:spMkLst>
        </pc:spChg>
        <pc:spChg chg="del">
          <ac:chgData name="Rémi Bourdillon" userId="e603120d-d01e-4b75-a151-92153171ee65" providerId="ADAL" clId="{379D796C-49B8-453B-9E6A-C2F8F828C287}" dt="2023-10-11T23:01:11.849" v="12874" actId="478"/>
          <ac:spMkLst>
            <pc:docMk/>
            <pc:sldMk cId="2911882571" sldId="411"/>
            <ac:spMk id="23" creationId="{D7A344F0-7FB8-9640-20FE-BACBFE6A2DC1}"/>
          </ac:spMkLst>
        </pc:spChg>
        <pc:spChg chg="del">
          <ac:chgData name="Rémi Bourdillon" userId="e603120d-d01e-4b75-a151-92153171ee65" providerId="ADAL" clId="{379D796C-49B8-453B-9E6A-C2F8F828C287}" dt="2023-10-11T23:01:11.849" v="12874" actId="478"/>
          <ac:spMkLst>
            <pc:docMk/>
            <pc:sldMk cId="2911882571" sldId="411"/>
            <ac:spMk id="27" creationId="{B00A8F69-13C0-1A57-8DC2-8E69D3E1B8FE}"/>
          </ac:spMkLst>
        </pc:spChg>
        <pc:spChg chg="del">
          <ac:chgData name="Rémi Bourdillon" userId="e603120d-d01e-4b75-a151-92153171ee65" providerId="ADAL" clId="{379D796C-49B8-453B-9E6A-C2F8F828C287}" dt="2023-10-11T23:01:11.849" v="12874" actId="478"/>
          <ac:spMkLst>
            <pc:docMk/>
            <pc:sldMk cId="2911882571" sldId="411"/>
            <ac:spMk id="32" creationId="{E852AF3F-A466-EF46-2962-D300862F35BC}"/>
          </ac:spMkLst>
        </pc:spChg>
        <pc:spChg chg="del">
          <ac:chgData name="Rémi Bourdillon" userId="e603120d-d01e-4b75-a151-92153171ee65" providerId="ADAL" clId="{379D796C-49B8-453B-9E6A-C2F8F828C287}" dt="2023-10-11T23:01:11.849" v="12874" actId="478"/>
          <ac:spMkLst>
            <pc:docMk/>
            <pc:sldMk cId="2911882571" sldId="411"/>
            <ac:spMk id="33" creationId="{0009FFD5-02C0-F850-10D9-521C1BB7EFF7}"/>
          </ac:spMkLst>
        </pc:spChg>
        <pc:spChg chg="del">
          <ac:chgData name="Rémi Bourdillon" userId="e603120d-d01e-4b75-a151-92153171ee65" providerId="ADAL" clId="{379D796C-49B8-453B-9E6A-C2F8F828C287}" dt="2023-10-11T23:01:11.849" v="12874" actId="478"/>
          <ac:spMkLst>
            <pc:docMk/>
            <pc:sldMk cId="2911882571" sldId="411"/>
            <ac:spMk id="34" creationId="{656B4628-ED96-7F60-E7C2-A07B43518516}"/>
          </ac:spMkLst>
        </pc:spChg>
        <pc:spChg chg="del">
          <ac:chgData name="Rémi Bourdillon" userId="e603120d-d01e-4b75-a151-92153171ee65" providerId="ADAL" clId="{379D796C-49B8-453B-9E6A-C2F8F828C287}" dt="2023-10-11T23:01:11.849" v="12874" actId="478"/>
          <ac:spMkLst>
            <pc:docMk/>
            <pc:sldMk cId="2911882571" sldId="411"/>
            <ac:spMk id="35" creationId="{D4C2B2A5-6FC5-E7EC-14D5-0C6584EF1FD3}"/>
          </ac:spMkLst>
        </pc:spChg>
        <pc:spChg chg="del">
          <ac:chgData name="Rémi Bourdillon" userId="e603120d-d01e-4b75-a151-92153171ee65" providerId="ADAL" clId="{379D796C-49B8-453B-9E6A-C2F8F828C287}" dt="2023-10-11T23:01:11.849" v="12874" actId="478"/>
          <ac:spMkLst>
            <pc:docMk/>
            <pc:sldMk cId="2911882571" sldId="411"/>
            <ac:spMk id="38" creationId="{51DB41B1-22BC-DE54-A430-E53FA2ACDB05}"/>
          </ac:spMkLst>
        </pc:spChg>
        <pc:spChg chg="del">
          <ac:chgData name="Rémi Bourdillon" userId="e603120d-d01e-4b75-a151-92153171ee65" providerId="ADAL" clId="{379D796C-49B8-453B-9E6A-C2F8F828C287}" dt="2023-10-11T23:01:11.849" v="12874" actId="478"/>
          <ac:spMkLst>
            <pc:docMk/>
            <pc:sldMk cId="2911882571" sldId="411"/>
            <ac:spMk id="40" creationId="{153E618F-1023-30E4-8E5D-E5AD9023E7CD}"/>
          </ac:spMkLst>
        </pc:spChg>
        <pc:spChg chg="del">
          <ac:chgData name="Rémi Bourdillon" userId="e603120d-d01e-4b75-a151-92153171ee65" providerId="ADAL" clId="{379D796C-49B8-453B-9E6A-C2F8F828C287}" dt="2023-10-11T23:01:11.849" v="12874" actId="478"/>
          <ac:spMkLst>
            <pc:docMk/>
            <pc:sldMk cId="2911882571" sldId="411"/>
            <ac:spMk id="41" creationId="{E6D35AB0-C6ED-1CE6-2AB5-CFC41309E6F7}"/>
          </ac:spMkLst>
        </pc:spChg>
        <pc:spChg chg="del">
          <ac:chgData name="Rémi Bourdillon" userId="e603120d-d01e-4b75-a151-92153171ee65" providerId="ADAL" clId="{379D796C-49B8-453B-9E6A-C2F8F828C287}" dt="2023-10-11T23:01:11.849" v="12874" actId="478"/>
          <ac:spMkLst>
            <pc:docMk/>
            <pc:sldMk cId="2911882571" sldId="411"/>
            <ac:spMk id="42" creationId="{0D7B6C50-E3B3-34C0-6CCB-90E419F959B6}"/>
          </ac:spMkLst>
        </pc:spChg>
        <pc:spChg chg="del">
          <ac:chgData name="Rémi Bourdillon" userId="e603120d-d01e-4b75-a151-92153171ee65" providerId="ADAL" clId="{379D796C-49B8-453B-9E6A-C2F8F828C287}" dt="2023-10-11T23:01:11.849" v="12874" actId="478"/>
          <ac:spMkLst>
            <pc:docMk/>
            <pc:sldMk cId="2911882571" sldId="411"/>
            <ac:spMk id="43" creationId="{6B50E0C9-106C-E030-D54B-A6B9FC963DB7}"/>
          </ac:spMkLst>
        </pc:spChg>
        <pc:spChg chg="mod">
          <ac:chgData name="Rémi Bourdillon" userId="e603120d-d01e-4b75-a151-92153171ee65" providerId="ADAL" clId="{379D796C-49B8-453B-9E6A-C2F8F828C287}" dt="2023-10-11T23:04:29.147" v="12997" actId="115"/>
          <ac:spMkLst>
            <pc:docMk/>
            <pc:sldMk cId="2911882571" sldId="411"/>
            <ac:spMk id="44" creationId="{0350196F-46EF-08A4-F28A-DC1A268C0A55}"/>
          </ac:spMkLst>
        </pc:spChg>
        <pc:cxnChg chg="del">
          <ac:chgData name="Rémi Bourdillon" userId="e603120d-d01e-4b75-a151-92153171ee65" providerId="ADAL" clId="{379D796C-49B8-453B-9E6A-C2F8F828C287}" dt="2023-10-11T23:01:11.849" v="12874" actId="478"/>
          <ac:cxnSpMkLst>
            <pc:docMk/>
            <pc:sldMk cId="2911882571" sldId="411"/>
            <ac:cxnSpMk id="25" creationId="{D99DFC88-32D6-6C7F-0008-A0F4CA20F9D1}"/>
          </ac:cxnSpMkLst>
        </pc:cxnChg>
        <pc:cxnChg chg="del">
          <ac:chgData name="Rémi Bourdillon" userId="e603120d-d01e-4b75-a151-92153171ee65" providerId="ADAL" clId="{379D796C-49B8-453B-9E6A-C2F8F828C287}" dt="2023-10-11T23:01:11.849" v="12874" actId="478"/>
          <ac:cxnSpMkLst>
            <pc:docMk/>
            <pc:sldMk cId="2911882571" sldId="411"/>
            <ac:cxnSpMk id="26" creationId="{24272EED-0996-6EA2-0736-D1DC214FB94D}"/>
          </ac:cxnSpMkLst>
        </pc:cxnChg>
      </pc:sldChg>
      <pc:sldChg chg="modSp add mod">
        <pc:chgData name="Rémi Bourdillon" userId="e603120d-d01e-4b75-a151-92153171ee65" providerId="ADAL" clId="{379D796C-49B8-453B-9E6A-C2F8F828C287}" dt="2023-10-11T23:17:22.617" v="14775" actId="2711"/>
        <pc:sldMkLst>
          <pc:docMk/>
          <pc:sldMk cId="3406821898" sldId="412"/>
        </pc:sldMkLst>
        <pc:spChg chg="mod">
          <ac:chgData name="Rémi Bourdillon" userId="e603120d-d01e-4b75-a151-92153171ee65" providerId="ADAL" clId="{379D796C-49B8-453B-9E6A-C2F8F828C287}" dt="2023-10-11T23:17:22.617" v="14775" actId="2711"/>
          <ac:spMkLst>
            <pc:docMk/>
            <pc:sldMk cId="3406821898" sldId="412"/>
            <ac:spMk id="5" creationId="{924D46D4-D178-AA6E-95E3-ACC4695C6FF1}"/>
          </ac:spMkLst>
        </pc:spChg>
        <pc:spChg chg="mod">
          <ac:chgData name="Rémi Bourdillon" userId="e603120d-d01e-4b75-a151-92153171ee65" providerId="ADAL" clId="{379D796C-49B8-453B-9E6A-C2F8F828C287}" dt="2023-10-11T23:15:44.079" v="14507" actId="20577"/>
          <ac:spMkLst>
            <pc:docMk/>
            <pc:sldMk cId="3406821898" sldId="412"/>
            <ac:spMk id="39" creationId="{2D0FF530-F1A5-4F12-8B4F-B676F826C099}"/>
          </ac:spMkLst>
        </pc:spChg>
      </pc:sldChg>
    </pc:docChg>
  </pc:docChgLst>
  <pc:docChgLst>
    <pc:chgData name="Rémi Bourdillon" userId="e603120d-d01e-4b75-a151-92153171ee65" providerId="ADAL" clId="{2106B501-24DB-4511-9A09-4988A93F165A}"/>
    <pc:docChg chg="undo redo custSel addSld delSld modSld sldOrd addSection modSection">
      <pc:chgData name="Rémi Bourdillon" userId="e603120d-d01e-4b75-a151-92153171ee65" providerId="ADAL" clId="{2106B501-24DB-4511-9A09-4988A93F165A}" dt="2023-09-25T18:46:35.591" v="1256" actId="20577"/>
      <pc:docMkLst>
        <pc:docMk/>
      </pc:docMkLst>
      <pc:sldChg chg="addSp delSp modSp mod">
        <pc:chgData name="Rémi Bourdillon" userId="e603120d-d01e-4b75-a151-92153171ee65" providerId="ADAL" clId="{2106B501-24DB-4511-9A09-4988A93F165A}" dt="2023-09-25T18:18:56.576" v="476" actId="20577"/>
        <pc:sldMkLst>
          <pc:docMk/>
          <pc:sldMk cId="142798175" sldId="388"/>
        </pc:sldMkLst>
        <pc:spChg chg="add del">
          <ac:chgData name="Rémi Bourdillon" userId="e603120d-d01e-4b75-a151-92153171ee65" providerId="ADAL" clId="{2106B501-24DB-4511-9A09-4988A93F165A}" dt="2023-09-25T18:07:14.111" v="207" actId="22"/>
          <ac:spMkLst>
            <pc:docMk/>
            <pc:sldMk cId="142798175" sldId="388"/>
            <ac:spMk id="16" creationId="{5E4853FE-118F-A181-D24E-E363E2FA7054}"/>
          </ac:spMkLst>
        </pc:spChg>
        <pc:spChg chg="add mod">
          <ac:chgData name="Rémi Bourdillon" userId="e603120d-d01e-4b75-a151-92153171ee65" providerId="ADAL" clId="{2106B501-24DB-4511-9A09-4988A93F165A}" dt="2023-09-25T18:07:19.929" v="210" actId="14100"/>
          <ac:spMkLst>
            <pc:docMk/>
            <pc:sldMk cId="142798175" sldId="388"/>
            <ac:spMk id="24" creationId="{2976D6D1-1130-A482-FD25-A913DE1EB863}"/>
          </ac:spMkLst>
        </pc:spChg>
        <pc:spChg chg="mod">
          <ac:chgData name="Rémi Bourdillon" userId="e603120d-d01e-4b75-a151-92153171ee65" providerId="ADAL" clId="{2106B501-24DB-4511-9A09-4988A93F165A}" dt="2023-09-25T18:07:07.110" v="203" actId="21"/>
          <ac:spMkLst>
            <pc:docMk/>
            <pc:sldMk cId="142798175" sldId="388"/>
            <ac:spMk id="28" creationId="{E03FFBFE-677B-9D61-2E18-6F8225EAFCC5}"/>
          </ac:spMkLst>
        </pc:spChg>
        <pc:spChg chg="mod">
          <ac:chgData name="Rémi Bourdillon" userId="e603120d-d01e-4b75-a151-92153171ee65" providerId="ADAL" clId="{2106B501-24DB-4511-9A09-4988A93F165A}" dt="2023-09-25T18:18:56.576" v="476" actId="20577"/>
          <ac:spMkLst>
            <pc:docMk/>
            <pc:sldMk cId="142798175" sldId="388"/>
            <ac:spMk id="38" creationId="{70C76ADC-B50E-4633-A9E4-307056C705B2}"/>
          </ac:spMkLst>
        </pc:spChg>
        <pc:spChg chg="mod">
          <ac:chgData name="Rémi Bourdillon" userId="e603120d-d01e-4b75-a151-92153171ee65" providerId="ADAL" clId="{2106B501-24DB-4511-9A09-4988A93F165A}" dt="2023-09-25T18:17:43.856" v="457" actId="5793"/>
          <ac:spMkLst>
            <pc:docMk/>
            <pc:sldMk cId="142798175" sldId="388"/>
            <ac:spMk id="40" creationId="{B6B4B9DE-EE41-A9BB-F9E7-55E82BA45D4F}"/>
          </ac:spMkLst>
        </pc:spChg>
        <pc:spChg chg="mod">
          <ac:chgData name="Rémi Bourdillon" userId="e603120d-d01e-4b75-a151-92153171ee65" providerId="ADAL" clId="{2106B501-24DB-4511-9A09-4988A93F165A}" dt="2023-09-25T18:18:52.818" v="475"/>
          <ac:spMkLst>
            <pc:docMk/>
            <pc:sldMk cId="142798175" sldId="388"/>
            <ac:spMk id="41" creationId="{914D8F6F-38F7-FFBD-2E1F-AB55CC6CCFB5}"/>
          </ac:spMkLst>
        </pc:spChg>
      </pc:sldChg>
      <pc:sldChg chg="delSp modSp add mod">
        <pc:chgData name="Rémi Bourdillon" userId="e603120d-d01e-4b75-a151-92153171ee65" providerId="ADAL" clId="{2106B501-24DB-4511-9A09-4988A93F165A}" dt="2023-09-25T18:22:36.383" v="593" actId="20577"/>
        <pc:sldMkLst>
          <pc:docMk/>
          <pc:sldMk cId="2810914835" sldId="397"/>
        </pc:sldMkLst>
        <pc:spChg chg="mod">
          <ac:chgData name="Rémi Bourdillon" userId="e603120d-d01e-4b75-a151-92153171ee65" providerId="ADAL" clId="{2106B501-24DB-4511-9A09-4988A93F165A}" dt="2023-09-25T18:22:36.383" v="593" actId="20577"/>
          <ac:spMkLst>
            <pc:docMk/>
            <pc:sldMk cId="2810914835" sldId="397"/>
            <ac:spMk id="2" creationId="{BA7E3641-28F9-86EC-6150-9634CA0E0C3C}"/>
          </ac:spMkLst>
        </pc:spChg>
        <pc:spChg chg="mod">
          <ac:chgData name="Rémi Bourdillon" userId="e603120d-d01e-4b75-a151-92153171ee65" providerId="ADAL" clId="{2106B501-24DB-4511-9A09-4988A93F165A}" dt="2023-09-25T17:57:07.383" v="37" actId="20577"/>
          <ac:spMkLst>
            <pc:docMk/>
            <pc:sldMk cId="2810914835" sldId="397"/>
            <ac:spMk id="4" creationId="{C849CB56-8594-5C22-E78B-8E5927021998}"/>
          </ac:spMkLst>
        </pc:spChg>
        <pc:spChg chg="del">
          <ac:chgData name="Rémi Bourdillon" userId="e603120d-d01e-4b75-a151-92153171ee65" providerId="ADAL" clId="{2106B501-24DB-4511-9A09-4988A93F165A}" dt="2023-09-25T18:01:09.692" v="63" actId="478"/>
          <ac:spMkLst>
            <pc:docMk/>
            <pc:sldMk cId="2810914835" sldId="397"/>
            <ac:spMk id="5" creationId="{0A959613-C832-62BA-EB8A-8F80DA9AC53B}"/>
          </ac:spMkLst>
        </pc:spChg>
        <pc:spChg chg="mod">
          <ac:chgData name="Rémi Bourdillon" userId="e603120d-d01e-4b75-a151-92153171ee65" providerId="ADAL" clId="{2106B501-24DB-4511-9A09-4988A93F165A}" dt="2023-09-25T17:56:23.459" v="2" actId="20577"/>
          <ac:spMkLst>
            <pc:docMk/>
            <pc:sldMk cId="2810914835" sldId="397"/>
            <ac:spMk id="7" creationId="{1C797CCC-0A5A-DDDA-4DEE-366D2BA93EDD}"/>
          </ac:spMkLst>
        </pc:spChg>
      </pc:sldChg>
      <pc:sldChg chg="modSp add mod">
        <pc:chgData name="Rémi Bourdillon" userId="e603120d-d01e-4b75-a151-92153171ee65" providerId="ADAL" clId="{2106B501-24DB-4511-9A09-4988A93F165A}" dt="2023-09-25T18:23:09.355" v="624" actId="20577"/>
        <pc:sldMkLst>
          <pc:docMk/>
          <pc:sldMk cId="3360859660" sldId="398"/>
        </pc:sldMkLst>
        <pc:spChg chg="mod">
          <ac:chgData name="Rémi Bourdillon" userId="e603120d-d01e-4b75-a151-92153171ee65" providerId="ADAL" clId="{2106B501-24DB-4511-9A09-4988A93F165A}" dt="2023-09-25T18:23:09.355" v="624" actId="20577"/>
          <ac:spMkLst>
            <pc:docMk/>
            <pc:sldMk cId="3360859660" sldId="398"/>
            <ac:spMk id="2" creationId="{BA7E3641-28F9-86EC-6150-9634CA0E0C3C}"/>
          </ac:spMkLst>
        </pc:spChg>
        <pc:spChg chg="mod">
          <ac:chgData name="Rémi Bourdillon" userId="e603120d-d01e-4b75-a151-92153171ee65" providerId="ADAL" clId="{2106B501-24DB-4511-9A09-4988A93F165A}" dt="2023-09-25T18:11:48.638" v="251" actId="14100"/>
          <ac:spMkLst>
            <pc:docMk/>
            <pc:sldMk cId="3360859660" sldId="398"/>
            <ac:spMk id="4" creationId="{C849CB56-8594-5C22-E78B-8E5927021998}"/>
          </ac:spMkLst>
        </pc:spChg>
      </pc:sldChg>
      <pc:sldChg chg="modSp add del mod">
        <pc:chgData name="Rémi Bourdillon" userId="e603120d-d01e-4b75-a151-92153171ee65" providerId="ADAL" clId="{2106B501-24DB-4511-9A09-4988A93F165A}" dt="2023-09-25T18:14:17.209" v="352" actId="47"/>
        <pc:sldMkLst>
          <pc:docMk/>
          <pc:sldMk cId="3080706962" sldId="399"/>
        </pc:sldMkLst>
        <pc:spChg chg="mod">
          <ac:chgData name="Rémi Bourdillon" userId="e603120d-d01e-4b75-a151-92153171ee65" providerId="ADAL" clId="{2106B501-24DB-4511-9A09-4988A93F165A}" dt="2023-09-25T18:02:02.904" v="105" actId="20577"/>
          <ac:spMkLst>
            <pc:docMk/>
            <pc:sldMk cId="3080706962" sldId="399"/>
            <ac:spMk id="2" creationId="{BA7E3641-28F9-86EC-6150-9634CA0E0C3C}"/>
          </ac:spMkLst>
        </pc:spChg>
        <pc:spChg chg="mod">
          <ac:chgData name="Rémi Bourdillon" userId="e603120d-d01e-4b75-a151-92153171ee65" providerId="ADAL" clId="{2106B501-24DB-4511-9A09-4988A93F165A}" dt="2023-09-25T18:14:01.313" v="350" actId="20577"/>
          <ac:spMkLst>
            <pc:docMk/>
            <pc:sldMk cId="3080706962" sldId="399"/>
            <ac:spMk id="4" creationId="{C849CB56-8594-5C22-E78B-8E5927021998}"/>
          </ac:spMkLst>
        </pc:spChg>
        <pc:spChg chg="mod">
          <ac:chgData name="Rémi Bourdillon" userId="e603120d-d01e-4b75-a151-92153171ee65" providerId="ADAL" clId="{2106B501-24DB-4511-9A09-4988A93F165A}" dt="2023-09-25T18:06:52.924" v="202" actId="6549"/>
          <ac:spMkLst>
            <pc:docMk/>
            <pc:sldMk cId="3080706962" sldId="399"/>
            <ac:spMk id="7" creationId="{1C797CCC-0A5A-DDDA-4DEE-366D2BA93EDD}"/>
          </ac:spMkLst>
        </pc:spChg>
      </pc:sldChg>
      <pc:sldChg chg="modSp add del mod ord">
        <pc:chgData name="Rémi Bourdillon" userId="e603120d-d01e-4b75-a151-92153171ee65" providerId="ADAL" clId="{2106B501-24DB-4511-9A09-4988A93F165A}" dt="2023-09-25T18:18:27.450" v="474" actId="47"/>
        <pc:sldMkLst>
          <pc:docMk/>
          <pc:sldMk cId="192936285" sldId="400"/>
        </pc:sldMkLst>
        <pc:spChg chg="mod">
          <ac:chgData name="Rémi Bourdillon" userId="e603120d-d01e-4b75-a151-92153171ee65" providerId="ADAL" clId="{2106B501-24DB-4511-9A09-4988A93F165A}" dt="2023-09-25T18:15:08.019" v="451" actId="20577"/>
          <ac:spMkLst>
            <pc:docMk/>
            <pc:sldMk cId="192936285" sldId="400"/>
            <ac:spMk id="2" creationId="{BA7E3641-28F9-86EC-6150-9634CA0E0C3C}"/>
          </ac:spMkLst>
        </pc:spChg>
        <pc:spChg chg="mod">
          <ac:chgData name="Rémi Bourdillon" userId="e603120d-d01e-4b75-a151-92153171ee65" providerId="ADAL" clId="{2106B501-24DB-4511-9A09-4988A93F165A}" dt="2023-09-25T18:14:27.888" v="373" actId="14100"/>
          <ac:spMkLst>
            <pc:docMk/>
            <pc:sldMk cId="192936285" sldId="400"/>
            <ac:spMk id="4" creationId="{C849CB56-8594-5C22-E78B-8E5927021998}"/>
          </ac:spMkLst>
        </pc:spChg>
        <pc:spChg chg="mod">
          <ac:chgData name="Rémi Bourdillon" userId="e603120d-d01e-4b75-a151-92153171ee65" providerId="ADAL" clId="{2106B501-24DB-4511-9A09-4988A93F165A}" dt="2023-09-25T18:14:20.232" v="356" actId="20577"/>
          <ac:spMkLst>
            <pc:docMk/>
            <pc:sldMk cId="192936285" sldId="400"/>
            <ac:spMk id="7" creationId="{1C797CCC-0A5A-DDDA-4DEE-366D2BA93EDD}"/>
          </ac:spMkLst>
        </pc:spChg>
      </pc:sldChg>
      <pc:sldChg chg="delSp modSp add mod">
        <pc:chgData name="Rémi Bourdillon" userId="e603120d-d01e-4b75-a151-92153171ee65" providerId="ADAL" clId="{2106B501-24DB-4511-9A09-4988A93F165A}" dt="2023-09-25T18:23:48.120" v="660"/>
        <pc:sldMkLst>
          <pc:docMk/>
          <pc:sldMk cId="92961028" sldId="401"/>
        </pc:sldMkLst>
        <pc:spChg chg="mod">
          <ac:chgData name="Rémi Bourdillon" userId="e603120d-d01e-4b75-a151-92153171ee65" providerId="ADAL" clId="{2106B501-24DB-4511-9A09-4988A93F165A}" dt="2023-09-25T18:23:33.705" v="657" actId="20577"/>
          <ac:spMkLst>
            <pc:docMk/>
            <pc:sldMk cId="92961028" sldId="401"/>
            <ac:spMk id="2" creationId="{BA7E3641-28F9-86EC-6150-9634CA0E0C3C}"/>
          </ac:spMkLst>
        </pc:spChg>
        <pc:spChg chg="del mod">
          <ac:chgData name="Rémi Bourdillon" userId="e603120d-d01e-4b75-a151-92153171ee65" providerId="ADAL" clId="{2106B501-24DB-4511-9A09-4988A93F165A}" dt="2023-09-25T18:23:48.120" v="660"/>
          <ac:spMkLst>
            <pc:docMk/>
            <pc:sldMk cId="92961028" sldId="401"/>
            <ac:spMk id="4" creationId="{C849CB56-8594-5C22-E78B-8E5927021998}"/>
          </ac:spMkLst>
        </pc:spChg>
      </pc:sldChg>
      <pc:sldChg chg="modSp add mod">
        <pc:chgData name="Rémi Bourdillon" userId="e603120d-d01e-4b75-a151-92153171ee65" providerId="ADAL" clId="{2106B501-24DB-4511-9A09-4988A93F165A}" dt="2023-09-25T18:38:06.665" v="1024" actId="20577"/>
        <pc:sldMkLst>
          <pc:docMk/>
          <pc:sldMk cId="3290631598" sldId="402"/>
        </pc:sldMkLst>
        <pc:spChg chg="mod">
          <ac:chgData name="Rémi Bourdillon" userId="e603120d-d01e-4b75-a151-92153171ee65" providerId="ADAL" clId="{2106B501-24DB-4511-9A09-4988A93F165A}" dt="2023-09-25T18:38:06.665" v="1024" actId="20577"/>
          <ac:spMkLst>
            <pc:docMk/>
            <pc:sldMk cId="3290631598" sldId="402"/>
            <ac:spMk id="2" creationId="{BA7E3641-28F9-86EC-6150-9634CA0E0C3C}"/>
          </ac:spMkLst>
        </pc:spChg>
        <pc:spChg chg="mod">
          <ac:chgData name="Rémi Bourdillon" userId="e603120d-d01e-4b75-a151-92153171ee65" providerId="ADAL" clId="{2106B501-24DB-4511-9A09-4988A93F165A}" dt="2023-09-25T18:18:08.380" v="471" actId="20577"/>
          <ac:spMkLst>
            <pc:docMk/>
            <pc:sldMk cId="3290631598" sldId="402"/>
            <ac:spMk id="4" creationId="{C849CB56-8594-5C22-E78B-8E5927021998}"/>
          </ac:spMkLst>
        </pc:spChg>
        <pc:spChg chg="mod">
          <ac:chgData name="Rémi Bourdillon" userId="e603120d-d01e-4b75-a151-92153171ee65" providerId="ADAL" clId="{2106B501-24DB-4511-9A09-4988A93F165A}" dt="2023-09-25T18:18:03.552" v="464" actId="20577"/>
          <ac:spMkLst>
            <pc:docMk/>
            <pc:sldMk cId="3290631598" sldId="402"/>
            <ac:spMk id="7" creationId="{1C797CCC-0A5A-DDDA-4DEE-366D2BA93EDD}"/>
          </ac:spMkLst>
        </pc:spChg>
      </pc:sldChg>
      <pc:sldChg chg="modSp add mod">
        <pc:chgData name="Rémi Bourdillon" userId="e603120d-d01e-4b75-a151-92153171ee65" providerId="ADAL" clId="{2106B501-24DB-4511-9A09-4988A93F165A}" dt="2023-09-25T18:43:51.217" v="1147" actId="20577"/>
        <pc:sldMkLst>
          <pc:docMk/>
          <pc:sldMk cId="1409295734" sldId="403"/>
        </pc:sldMkLst>
        <pc:spChg chg="mod">
          <ac:chgData name="Rémi Bourdillon" userId="e603120d-d01e-4b75-a151-92153171ee65" providerId="ADAL" clId="{2106B501-24DB-4511-9A09-4988A93F165A}" dt="2023-09-25T18:43:51.217" v="1147" actId="20577"/>
          <ac:spMkLst>
            <pc:docMk/>
            <pc:sldMk cId="1409295734" sldId="403"/>
            <ac:spMk id="2" creationId="{BA7E3641-28F9-86EC-6150-9634CA0E0C3C}"/>
          </ac:spMkLst>
        </pc:spChg>
        <pc:spChg chg="mod">
          <ac:chgData name="Rémi Bourdillon" userId="e603120d-d01e-4b75-a151-92153171ee65" providerId="ADAL" clId="{2106B501-24DB-4511-9A09-4988A93F165A}" dt="2023-09-25T18:39:57.046" v="1056" actId="20577"/>
          <ac:spMkLst>
            <pc:docMk/>
            <pc:sldMk cId="1409295734" sldId="403"/>
            <ac:spMk id="4" creationId="{C849CB56-8594-5C22-E78B-8E5927021998}"/>
          </ac:spMkLst>
        </pc:spChg>
        <pc:spChg chg="mod">
          <ac:chgData name="Rémi Bourdillon" userId="e603120d-d01e-4b75-a151-92153171ee65" providerId="ADAL" clId="{2106B501-24DB-4511-9A09-4988A93F165A}" dt="2023-09-25T18:38:22.997" v="1026" actId="20577"/>
          <ac:spMkLst>
            <pc:docMk/>
            <pc:sldMk cId="1409295734" sldId="403"/>
            <ac:spMk id="7" creationId="{1C797CCC-0A5A-DDDA-4DEE-366D2BA93EDD}"/>
          </ac:spMkLst>
        </pc:spChg>
      </pc:sldChg>
      <pc:sldChg chg="modSp add mod ord">
        <pc:chgData name="Rémi Bourdillon" userId="e603120d-d01e-4b75-a151-92153171ee65" providerId="ADAL" clId="{2106B501-24DB-4511-9A09-4988A93F165A}" dt="2023-09-25T18:33:14.912" v="863" actId="20577"/>
        <pc:sldMkLst>
          <pc:docMk/>
          <pc:sldMk cId="3489911474" sldId="404"/>
        </pc:sldMkLst>
        <pc:spChg chg="mod">
          <ac:chgData name="Rémi Bourdillon" userId="e603120d-d01e-4b75-a151-92153171ee65" providerId="ADAL" clId="{2106B501-24DB-4511-9A09-4988A93F165A}" dt="2023-09-25T18:33:14.912" v="863" actId="20577"/>
          <ac:spMkLst>
            <pc:docMk/>
            <pc:sldMk cId="3489911474" sldId="404"/>
            <ac:spMk id="2" creationId="{BA7E3641-28F9-86EC-6150-9634CA0E0C3C}"/>
          </ac:spMkLst>
        </pc:spChg>
        <pc:spChg chg="mod">
          <ac:chgData name="Rémi Bourdillon" userId="e603120d-d01e-4b75-a151-92153171ee65" providerId="ADAL" clId="{2106B501-24DB-4511-9A09-4988A93F165A}" dt="2023-09-25T18:28:06.808" v="735" actId="20577"/>
          <ac:spMkLst>
            <pc:docMk/>
            <pc:sldMk cId="3489911474" sldId="404"/>
            <ac:spMk id="4" creationId="{C849CB56-8594-5C22-E78B-8E5927021998}"/>
          </ac:spMkLst>
        </pc:spChg>
        <pc:spChg chg="mod">
          <ac:chgData name="Rémi Bourdillon" userId="e603120d-d01e-4b75-a151-92153171ee65" providerId="ADAL" clId="{2106B501-24DB-4511-9A09-4988A93F165A}" dt="2023-09-25T18:27:54.073" v="722" actId="20577"/>
          <ac:spMkLst>
            <pc:docMk/>
            <pc:sldMk cId="3489911474" sldId="404"/>
            <ac:spMk id="7" creationId="{1C797CCC-0A5A-DDDA-4DEE-366D2BA93EDD}"/>
          </ac:spMkLst>
        </pc:spChg>
      </pc:sldChg>
      <pc:sldChg chg="addSp delSp modSp add mod">
        <pc:chgData name="Rémi Bourdillon" userId="e603120d-d01e-4b75-a151-92153171ee65" providerId="ADAL" clId="{2106B501-24DB-4511-9A09-4988A93F165A}" dt="2023-09-25T18:37:38.833" v="1022" actId="20577"/>
        <pc:sldMkLst>
          <pc:docMk/>
          <pc:sldMk cId="2736758486" sldId="405"/>
        </pc:sldMkLst>
        <pc:spChg chg="del mod">
          <ac:chgData name="Rémi Bourdillon" userId="e603120d-d01e-4b75-a151-92153171ee65" providerId="ADAL" clId="{2106B501-24DB-4511-9A09-4988A93F165A}" dt="2023-09-25T18:37:06.279" v="1013" actId="478"/>
          <ac:spMkLst>
            <pc:docMk/>
            <pc:sldMk cId="2736758486" sldId="405"/>
            <ac:spMk id="2" creationId="{BA7E3641-28F9-86EC-6150-9634CA0E0C3C}"/>
          </ac:spMkLst>
        </pc:spChg>
        <pc:spChg chg="mod">
          <ac:chgData name="Rémi Bourdillon" userId="e603120d-d01e-4b75-a151-92153171ee65" providerId="ADAL" clId="{2106B501-24DB-4511-9A09-4988A93F165A}" dt="2023-09-25T18:30:55.522" v="810" actId="20577"/>
          <ac:spMkLst>
            <pc:docMk/>
            <pc:sldMk cId="2736758486" sldId="405"/>
            <ac:spMk id="4" creationId="{C849CB56-8594-5C22-E78B-8E5927021998}"/>
          </ac:spMkLst>
        </pc:spChg>
        <pc:spChg chg="add mod">
          <ac:chgData name="Rémi Bourdillon" userId="e603120d-d01e-4b75-a151-92153171ee65" providerId="ADAL" clId="{2106B501-24DB-4511-9A09-4988A93F165A}" dt="2023-09-25T18:37:38.833" v="1022" actId="20577"/>
          <ac:spMkLst>
            <pc:docMk/>
            <pc:sldMk cId="2736758486" sldId="405"/>
            <ac:spMk id="5" creationId="{EFD35DC3-8E6B-4C0B-88AE-EB1C52299001}"/>
          </ac:spMkLst>
        </pc:spChg>
        <pc:spChg chg="add mod">
          <ac:chgData name="Rémi Bourdillon" userId="e603120d-d01e-4b75-a151-92153171ee65" providerId="ADAL" clId="{2106B501-24DB-4511-9A09-4988A93F165A}" dt="2023-09-25T18:37:22.445" v="1016" actId="1076"/>
          <ac:spMkLst>
            <pc:docMk/>
            <pc:sldMk cId="2736758486" sldId="405"/>
            <ac:spMk id="6" creationId="{481D44FE-EAAB-86BF-7368-D670D79C9714}"/>
          </ac:spMkLst>
        </pc:spChg>
        <pc:spChg chg="mod">
          <ac:chgData name="Rémi Bourdillon" userId="e603120d-d01e-4b75-a151-92153171ee65" providerId="ADAL" clId="{2106B501-24DB-4511-9A09-4988A93F165A}" dt="2023-09-25T18:32:05.766" v="814" actId="20577"/>
          <ac:spMkLst>
            <pc:docMk/>
            <pc:sldMk cId="2736758486" sldId="405"/>
            <ac:spMk id="7" creationId="{1C797CCC-0A5A-DDDA-4DEE-366D2BA93EDD}"/>
          </ac:spMkLst>
        </pc:spChg>
        <pc:cxnChg chg="add mod">
          <ac:chgData name="Rémi Bourdillon" userId="e603120d-d01e-4b75-a151-92153171ee65" providerId="ADAL" clId="{2106B501-24DB-4511-9A09-4988A93F165A}" dt="2023-09-25T18:37:35.468" v="1021" actId="1076"/>
          <ac:cxnSpMkLst>
            <pc:docMk/>
            <pc:sldMk cId="2736758486" sldId="405"/>
            <ac:cxnSpMk id="3" creationId="{1436BD45-4823-4243-87C5-0292124EFD25}"/>
          </ac:cxnSpMkLst>
        </pc:cxnChg>
        <pc:cxnChg chg="mod">
          <ac:chgData name="Rémi Bourdillon" userId="e603120d-d01e-4b75-a151-92153171ee65" providerId="ADAL" clId="{2106B501-24DB-4511-9A09-4988A93F165A}" dt="2023-09-25T18:37:33.308" v="1020" actId="1076"/>
          <ac:cxnSpMkLst>
            <pc:docMk/>
            <pc:sldMk cId="2736758486" sldId="405"/>
            <ac:cxnSpMk id="32" creationId="{8D3B7C02-0772-9F99-2005-9C515BC1D931}"/>
          </ac:cxnSpMkLst>
        </pc:cxnChg>
      </pc:sldChg>
      <pc:sldChg chg="modSp add mod">
        <pc:chgData name="Rémi Bourdillon" userId="e603120d-d01e-4b75-a151-92153171ee65" providerId="ADAL" clId="{2106B501-24DB-4511-9A09-4988A93F165A}" dt="2023-09-25T18:46:35.591" v="1256" actId="20577"/>
        <pc:sldMkLst>
          <pc:docMk/>
          <pc:sldMk cId="4206546685" sldId="406"/>
        </pc:sldMkLst>
        <pc:spChg chg="mod">
          <ac:chgData name="Rémi Bourdillon" userId="e603120d-d01e-4b75-a151-92153171ee65" providerId="ADAL" clId="{2106B501-24DB-4511-9A09-4988A93F165A}" dt="2023-09-25T18:46:35.591" v="1256" actId="20577"/>
          <ac:spMkLst>
            <pc:docMk/>
            <pc:sldMk cId="4206546685" sldId="406"/>
            <ac:spMk id="2" creationId="{BA7E3641-28F9-86EC-6150-9634CA0E0C3C}"/>
          </ac:spMkLst>
        </pc:spChg>
        <pc:spChg chg="mod">
          <ac:chgData name="Rémi Bourdillon" userId="e603120d-d01e-4b75-a151-92153171ee65" providerId="ADAL" clId="{2106B501-24DB-4511-9A09-4988A93F165A}" dt="2023-09-25T18:44:11.618" v="1170" actId="20577"/>
          <ac:spMkLst>
            <pc:docMk/>
            <pc:sldMk cId="4206546685" sldId="406"/>
            <ac:spMk id="4" creationId="{C849CB56-8594-5C22-E78B-8E5927021998}"/>
          </ac:spMkLst>
        </pc:spChg>
        <pc:spChg chg="mod">
          <ac:chgData name="Rémi Bourdillon" userId="e603120d-d01e-4b75-a151-92153171ee65" providerId="ADAL" clId="{2106B501-24DB-4511-9A09-4988A93F165A}" dt="2023-09-25T18:39:32.147" v="1033" actId="20577"/>
          <ac:spMkLst>
            <pc:docMk/>
            <pc:sldMk cId="4206546685" sldId="406"/>
            <ac:spMk id="7" creationId="{1C797CCC-0A5A-DDDA-4DEE-366D2BA93EDD}"/>
          </ac:spMkLst>
        </pc:spChg>
      </pc:sldChg>
    </pc:docChg>
  </pc:docChgLst>
  <pc:docChgLst>
    <pc:chgData name="Rémi Bourdillon" userId="e603120d-d01e-4b75-a151-92153171ee65" providerId="ADAL" clId="{172488EF-AB1A-4042-99D6-4D32778E1AC9}"/>
    <pc:docChg chg="undo custSel addSld delSld modSld sldOrd addSection modSection">
      <pc:chgData name="Rémi Bourdillon" userId="e603120d-d01e-4b75-a151-92153171ee65" providerId="ADAL" clId="{172488EF-AB1A-4042-99D6-4D32778E1AC9}" dt="2023-05-29T14:41:43.170" v="6621" actId="108"/>
      <pc:docMkLst>
        <pc:docMk/>
      </pc:docMkLst>
      <pc:sldChg chg="modSp mod">
        <pc:chgData name="Rémi Bourdillon" userId="e603120d-d01e-4b75-a151-92153171ee65" providerId="ADAL" clId="{172488EF-AB1A-4042-99D6-4D32778E1AC9}" dt="2023-05-22T17:19:57.832" v="34" actId="14100"/>
        <pc:sldMkLst>
          <pc:docMk/>
          <pc:sldMk cId="3105275053" sldId="314"/>
        </pc:sldMkLst>
        <pc:spChg chg="mod">
          <ac:chgData name="Rémi Bourdillon" userId="e603120d-d01e-4b75-a151-92153171ee65" providerId="ADAL" clId="{172488EF-AB1A-4042-99D6-4D32778E1AC9}" dt="2023-05-22T17:19:47.659" v="33" actId="20577"/>
          <ac:spMkLst>
            <pc:docMk/>
            <pc:sldMk cId="3105275053" sldId="314"/>
            <ac:spMk id="80" creationId="{A7C10A9F-4742-1848-9C6F-7B9422DD1441}"/>
          </ac:spMkLst>
        </pc:spChg>
        <pc:spChg chg="mod">
          <ac:chgData name="Rémi Bourdillon" userId="e603120d-d01e-4b75-a151-92153171ee65" providerId="ADAL" clId="{172488EF-AB1A-4042-99D6-4D32778E1AC9}" dt="2023-05-22T17:19:57.832" v="34" actId="14100"/>
          <ac:spMkLst>
            <pc:docMk/>
            <pc:sldMk cId="3105275053" sldId="314"/>
            <ac:spMk id="82" creationId="{EC32B75A-4F1D-DD48-8D0B-E216E8975843}"/>
          </ac:spMkLst>
        </pc:spChg>
        <pc:spChg chg="mod">
          <ac:chgData name="Rémi Bourdillon" userId="e603120d-d01e-4b75-a151-92153171ee65" providerId="ADAL" clId="{172488EF-AB1A-4042-99D6-4D32778E1AC9}" dt="2023-05-22T17:19:26.750" v="30" actId="1076"/>
          <ac:spMkLst>
            <pc:docMk/>
            <pc:sldMk cId="3105275053" sldId="314"/>
            <ac:spMk id="89" creationId="{2873BFA5-5E59-464B-9CB7-7F7A753D44D2}"/>
          </ac:spMkLst>
        </pc:spChg>
      </pc:sldChg>
      <pc:sldChg chg="addSp delSp modSp add del mod">
        <pc:chgData name="Rémi Bourdillon" userId="e603120d-d01e-4b75-a151-92153171ee65" providerId="ADAL" clId="{172488EF-AB1A-4042-99D6-4D32778E1AC9}" dt="2023-05-24T09:13:42.617" v="5547" actId="47"/>
        <pc:sldMkLst>
          <pc:docMk/>
          <pc:sldMk cId="1184967504" sldId="317"/>
        </pc:sldMkLst>
        <pc:spChg chg="add mod">
          <ac:chgData name="Rémi Bourdillon" userId="e603120d-d01e-4b75-a151-92153171ee65" providerId="ADAL" clId="{172488EF-AB1A-4042-99D6-4D32778E1AC9}" dt="2023-05-24T09:08:22.665" v="5465" actId="207"/>
          <ac:spMkLst>
            <pc:docMk/>
            <pc:sldMk cId="1184967504" sldId="317"/>
            <ac:spMk id="3" creationId="{67C23EAA-27E4-347E-7844-C4E57EE4D04A}"/>
          </ac:spMkLst>
        </pc:spChg>
        <pc:spChg chg="del mod">
          <ac:chgData name="Rémi Bourdillon" userId="e603120d-d01e-4b75-a151-92153171ee65" providerId="ADAL" clId="{172488EF-AB1A-4042-99D6-4D32778E1AC9}" dt="2023-05-24T09:02:51.252" v="5358" actId="478"/>
          <ac:spMkLst>
            <pc:docMk/>
            <pc:sldMk cId="1184967504" sldId="317"/>
            <ac:spMk id="13" creationId="{BE34DFE0-DC97-47DC-8277-C02380FCDCF0}"/>
          </ac:spMkLst>
        </pc:spChg>
      </pc:sldChg>
      <pc:sldChg chg="addSp modSp add mod">
        <pc:chgData name="Rémi Bourdillon" userId="e603120d-d01e-4b75-a151-92153171ee65" providerId="ADAL" clId="{172488EF-AB1A-4042-99D6-4D32778E1AC9}" dt="2023-05-24T08:58:47.969" v="5328" actId="313"/>
        <pc:sldMkLst>
          <pc:docMk/>
          <pc:sldMk cId="1960029769" sldId="386"/>
        </pc:sldMkLst>
        <pc:spChg chg="add mod">
          <ac:chgData name="Rémi Bourdillon" userId="e603120d-d01e-4b75-a151-92153171ee65" providerId="ADAL" clId="{172488EF-AB1A-4042-99D6-4D32778E1AC9}" dt="2023-05-24T08:58:17.118" v="5324" actId="1076"/>
          <ac:spMkLst>
            <pc:docMk/>
            <pc:sldMk cId="1960029769" sldId="386"/>
            <ac:spMk id="2" creationId="{3BBEEE84-761A-CAF6-CB72-B740DCB52A3F}"/>
          </ac:spMkLst>
        </pc:spChg>
        <pc:spChg chg="mod">
          <ac:chgData name="Rémi Bourdillon" userId="e603120d-d01e-4b75-a151-92153171ee65" providerId="ADAL" clId="{172488EF-AB1A-4042-99D6-4D32778E1AC9}" dt="2023-05-24T08:58:47.969" v="5328" actId="313"/>
          <ac:spMkLst>
            <pc:docMk/>
            <pc:sldMk cId="1960029769" sldId="386"/>
            <ac:spMk id="9" creationId="{FA92E813-5FED-4129-82A0-C88D46E66A7F}"/>
          </ac:spMkLst>
        </pc:spChg>
        <pc:spChg chg="mod">
          <ac:chgData name="Rémi Bourdillon" userId="e603120d-d01e-4b75-a151-92153171ee65" providerId="ADAL" clId="{172488EF-AB1A-4042-99D6-4D32778E1AC9}" dt="2023-05-24T08:55:41.697" v="5294" actId="1076"/>
          <ac:spMkLst>
            <pc:docMk/>
            <pc:sldMk cId="1960029769" sldId="386"/>
            <ac:spMk id="135" creationId="{7A86BB21-88B8-85B4-08B0-147D87590E92}"/>
          </ac:spMkLst>
        </pc:spChg>
        <pc:spChg chg="mod">
          <ac:chgData name="Rémi Bourdillon" userId="e603120d-d01e-4b75-a151-92153171ee65" providerId="ADAL" clId="{172488EF-AB1A-4042-99D6-4D32778E1AC9}" dt="2023-05-24T08:58:38.127" v="5326" actId="208"/>
          <ac:spMkLst>
            <pc:docMk/>
            <pc:sldMk cId="1960029769" sldId="386"/>
            <ac:spMk id="143" creationId="{BF75B668-F90A-6F38-0A8B-81ED4B95F4C1}"/>
          </ac:spMkLst>
        </pc:spChg>
        <pc:spChg chg="mod">
          <ac:chgData name="Rémi Bourdillon" userId="e603120d-d01e-4b75-a151-92153171ee65" providerId="ADAL" clId="{172488EF-AB1A-4042-99D6-4D32778E1AC9}" dt="2023-05-24T08:58:34.258" v="5325" actId="208"/>
          <ac:spMkLst>
            <pc:docMk/>
            <pc:sldMk cId="1960029769" sldId="386"/>
            <ac:spMk id="147" creationId="{CF636DBA-71B6-617F-8B44-D734B177BFE9}"/>
          </ac:spMkLst>
        </pc:spChg>
        <pc:spChg chg="mod">
          <ac:chgData name="Rémi Bourdillon" userId="e603120d-d01e-4b75-a151-92153171ee65" providerId="ADAL" clId="{172488EF-AB1A-4042-99D6-4D32778E1AC9}" dt="2023-05-24T08:55:41.697" v="5294" actId="1076"/>
          <ac:spMkLst>
            <pc:docMk/>
            <pc:sldMk cId="1960029769" sldId="386"/>
            <ac:spMk id="148" creationId="{8462096E-0E81-1C8A-9F7B-56BC2E6D8C58}"/>
          </ac:spMkLst>
        </pc:spChg>
        <pc:spChg chg="mod">
          <ac:chgData name="Rémi Bourdillon" userId="e603120d-d01e-4b75-a151-92153171ee65" providerId="ADAL" clId="{172488EF-AB1A-4042-99D6-4D32778E1AC9}" dt="2023-05-24T08:55:41.697" v="5294" actId="1076"/>
          <ac:spMkLst>
            <pc:docMk/>
            <pc:sldMk cId="1960029769" sldId="386"/>
            <ac:spMk id="149" creationId="{F5A53456-11DC-0040-9646-7C00F236837E}"/>
          </ac:spMkLst>
        </pc:spChg>
        <pc:spChg chg="mod">
          <ac:chgData name="Rémi Bourdillon" userId="e603120d-d01e-4b75-a151-92153171ee65" providerId="ADAL" clId="{172488EF-AB1A-4042-99D6-4D32778E1AC9}" dt="2023-05-24T08:55:41.697" v="5294" actId="1076"/>
          <ac:spMkLst>
            <pc:docMk/>
            <pc:sldMk cId="1960029769" sldId="386"/>
            <ac:spMk id="156" creationId="{273D95E3-8BBD-C1AC-4246-9A77CFFC591B}"/>
          </ac:spMkLst>
        </pc:spChg>
        <pc:spChg chg="mod">
          <ac:chgData name="Rémi Bourdillon" userId="e603120d-d01e-4b75-a151-92153171ee65" providerId="ADAL" clId="{172488EF-AB1A-4042-99D6-4D32778E1AC9}" dt="2023-05-24T08:55:41.697" v="5294" actId="1076"/>
          <ac:spMkLst>
            <pc:docMk/>
            <pc:sldMk cId="1960029769" sldId="386"/>
            <ac:spMk id="169" creationId="{0A07FEB0-7568-25F6-1094-E1945893EA6F}"/>
          </ac:spMkLst>
        </pc:spChg>
        <pc:spChg chg="mod">
          <ac:chgData name="Rémi Bourdillon" userId="e603120d-d01e-4b75-a151-92153171ee65" providerId="ADAL" clId="{172488EF-AB1A-4042-99D6-4D32778E1AC9}" dt="2023-05-24T08:58:41.415" v="5327" actId="208"/>
          <ac:spMkLst>
            <pc:docMk/>
            <pc:sldMk cId="1960029769" sldId="386"/>
            <ac:spMk id="172" creationId="{DECF0440-3CBB-0BE4-7E1D-45849ACAB5E4}"/>
          </ac:spMkLst>
        </pc:spChg>
        <pc:grpChg chg="mod">
          <ac:chgData name="Rémi Bourdillon" userId="e603120d-d01e-4b75-a151-92153171ee65" providerId="ADAL" clId="{172488EF-AB1A-4042-99D6-4D32778E1AC9}" dt="2023-05-24T08:55:41.697" v="5294" actId="1076"/>
          <ac:grpSpMkLst>
            <pc:docMk/>
            <pc:sldMk cId="1960029769" sldId="386"/>
            <ac:grpSpMk id="3" creationId="{08259A36-F1F4-467C-933E-D483F5E477B9}"/>
          </ac:grpSpMkLst>
        </pc:grpChg>
        <pc:grpChg chg="mod">
          <ac:chgData name="Rémi Bourdillon" userId="e603120d-d01e-4b75-a151-92153171ee65" providerId="ADAL" clId="{172488EF-AB1A-4042-99D6-4D32778E1AC9}" dt="2023-05-24T08:55:41.697" v="5294" actId="1076"/>
          <ac:grpSpMkLst>
            <pc:docMk/>
            <pc:sldMk cId="1960029769" sldId="386"/>
            <ac:grpSpMk id="90" creationId="{8DBDADC2-8CA9-FC06-2A11-FEF048AB2124}"/>
          </ac:grpSpMkLst>
        </pc:grpChg>
        <pc:grpChg chg="mod">
          <ac:chgData name="Rémi Bourdillon" userId="e603120d-d01e-4b75-a151-92153171ee65" providerId="ADAL" clId="{172488EF-AB1A-4042-99D6-4D32778E1AC9}" dt="2023-05-24T08:55:41.697" v="5294" actId="1076"/>
          <ac:grpSpMkLst>
            <pc:docMk/>
            <pc:sldMk cId="1960029769" sldId="386"/>
            <ac:grpSpMk id="93" creationId="{1EB7CA0E-20BA-2AFA-D6CF-75337C896E5E}"/>
          </ac:grpSpMkLst>
        </pc:grpChg>
        <pc:grpChg chg="mod">
          <ac:chgData name="Rémi Bourdillon" userId="e603120d-d01e-4b75-a151-92153171ee65" providerId="ADAL" clId="{172488EF-AB1A-4042-99D6-4D32778E1AC9}" dt="2023-05-24T08:55:41.697" v="5294" actId="1076"/>
          <ac:grpSpMkLst>
            <pc:docMk/>
            <pc:sldMk cId="1960029769" sldId="386"/>
            <ac:grpSpMk id="104" creationId="{B1EFBAA9-57AE-1F76-9404-4671F6D50016}"/>
          </ac:grpSpMkLst>
        </pc:grpChg>
        <pc:grpChg chg="mod">
          <ac:chgData name="Rémi Bourdillon" userId="e603120d-d01e-4b75-a151-92153171ee65" providerId="ADAL" clId="{172488EF-AB1A-4042-99D6-4D32778E1AC9}" dt="2023-05-24T08:55:41.697" v="5294" actId="1076"/>
          <ac:grpSpMkLst>
            <pc:docMk/>
            <pc:sldMk cId="1960029769" sldId="386"/>
            <ac:grpSpMk id="108" creationId="{CDC8B928-57D9-A2C2-82C4-C698EC0BFB2F}"/>
          </ac:grpSpMkLst>
        </pc:grpChg>
        <pc:grpChg chg="mod">
          <ac:chgData name="Rémi Bourdillon" userId="e603120d-d01e-4b75-a151-92153171ee65" providerId="ADAL" clId="{172488EF-AB1A-4042-99D6-4D32778E1AC9}" dt="2023-05-24T08:55:41.697" v="5294" actId="1076"/>
          <ac:grpSpMkLst>
            <pc:docMk/>
            <pc:sldMk cId="1960029769" sldId="386"/>
            <ac:grpSpMk id="117" creationId="{0D652B2D-F1B4-E1B0-D2C1-5460F3AAC782}"/>
          </ac:grpSpMkLst>
        </pc:grpChg>
        <pc:grpChg chg="mod">
          <ac:chgData name="Rémi Bourdillon" userId="e603120d-d01e-4b75-a151-92153171ee65" providerId="ADAL" clId="{172488EF-AB1A-4042-99D6-4D32778E1AC9}" dt="2023-05-24T08:55:41.697" v="5294" actId="1076"/>
          <ac:grpSpMkLst>
            <pc:docMk/>
            <pc:sldMk cId="1960029769" sldId="386"/>
            <ac:grpSpMk id="127" creationId="{0400B345-4A9B-17E6-B613-6B4B0FBAC04F}"/>
          </ac:grpSpMkLst>
        </pc:grpChg>
        <pc:grpChg chg="mod">
          <ac:chgData name="Rémi Bourdillon" userId="e603120d-d01e-4b75-a151-92153171ee65" providerId="ADAL" clId="{172488EF-AB1A-4042-99D6-4D32778E1AC9}" dt="2023-05-24T08:55:41.697" v="5294" actId="1076"/>
          <ac:grpSpMkLst>
            <pc:docMk/>
            <pc:sldMk cId="1960029769" sldId="386"/>
            <ac:grpSpMk id="131" creationId="{990EC906-304E-7F8B-9241-07C958E92F08}"/>
          </ac:grpSpMkLst>
        </pc:grpChg>
        <pc:grpChg chg="mod">
          <ac:chgData name="Rémi Bourdillon" userId="e603120d-d01e-4b75-a151-92153171ee65" providerId="ADAL" clId="{172488EF-AB1A-4042-99D6-4D32778E1AC9}" dt="2023-05-24T08:55:41.697" v="5294" actId="1076"/>
          <ac:grpSpMkLst>
            <pc:docMk/>
            <pc:sldMk cId="1960029769" sldId="386"/>
            <ac:grpSpMk id="141" creationId="{8DCA6C41-6C5E-26B0-FC02-16F58913ED44}"/>
          </ac:grpSpMkLst>
        </pc:grpChg>
        <pc:grpChg chg="mod">
          <ac:chgData name="Rémi Bourdillon" userId="e603120d-d01e-4b75-a151-92153171ee65" providerId="ADAL" clId="{172488EF-AB1A-4042-99D6-4D32778E1AC9}" dt="2023-05-24T08:55:41.697" v="5294" actId="1076"/>
          <ac:grpSpMkLst>
            <pc:docMk/>
            <pc:sldMk cId="1960029769" sldId="386"/>
            <ac:grpSpMk id="145" creationId="{179017BB-9CA8-3DB7-D258-C1425181E5A1}"/>
          </ac:grpSpMkLst>
        </pc:grpChg>
        <pc:grpChg chg="mod">
          <ac:chgData name="Rémi Bourdillon" userId="e603120d-d01e-4b75-a151-92153171ee65" providerId="ADAL" clId="{172488EF-AB1A-4042-99D6-4D32778E1AC9}" dt="2023-05-24T08:55:41.697" v="5294" actId="1076"/>
          <ac:grpSpMkLst>
            <pc:docMk/>
            <pc:sldMk cId="1960029769" sldId="386"/>
            <ac:grpSpMk id="150" creationId="{635F6931-9EDD-4F0C-391B-7D48F625060F}"/>
          </ac:grpSpMkLst>
        </pc:grpChg>
        <pc:grpChg chg="mod">
          <ac:chgData name="Rémi Bourdillon" userId="e603120d-d01e-4b75-a151-92153171ee65" providerId="ADAL" clId="{172488EF-AB1A-4042-99D6-4D32778E1AC9}" dt="2023-05-24T08:55:41.697" v="5294" actId="1076"/>
          <ac:grpSpMkLst>
            <pc:docMk/>
            <pc:sldMk cId="1960029769" sldId="386"/>
            <ac:grpSpMk id="153" creationId="{1676AB00-FEF0-E3A8-C305-76F3B3CB8C1B}"/>
          </ac:grpSpMkLst>
        </pc:grpChg>
        <pc:grpChg chg="mod">
          <ac:chgData name="Rémi Bourdillon" userId="e603120d-d01e-4b75-a151-92153171ee65" providerId="ADAL" clId="{172488EF-AB1A-4042-99D6-4D32778E1AC9}" dt="2023-05-24T08:55:41.697" v="5294" actId="1076"/>
          <ac:grpSpMkLst>
            <pc:docMk/>
            <pc:sldMk cId="1960029769" sldId="386"/>
            <ac:grpSpMk id="160" creationId="{726940F6-FFED-44B1-5955-4612940934DA}"/>
          </ac:grpSpMkLst>
        </pc:grpChg>
        <pc:grpChg chg="mod">
          <ac:chgData name="Rémi Bourdillon" userId="e603120d-d01e-4b75-a151-92153171ee65" providerId="ADAL" clId="{172488EF-AB1A-4042-99D6-4D32778E1AC9}" dt="2023-05-24T08:55:41.697" v="5294" actId="1076"/>
          <ac:grpSpMkLst>
            <pc:docMk/>
            <pc:sldMk cId="1960029769" sldId="386"/>
            <ac:grpSpMk id="163" creationId="{9A1B2F64-04A4-7EC0-AE9A-634A3B323DD9}"/>
          </ac:grpSpMkLst>
        </pc:grpChg>
        <pc:grpChg chg="mod">
          <ac:chgData name="Rémi Bourdillon" userId="e603120d-d01e-4b75-a151-92153171ee65" providerId="ADAL" clId="{172488EF-AB1A-4042-99D6-4D32778E1AC9}" dt="2023-05-24T08:55:41.697" v="5294" actId="1076"/>
          <ac:grpSpMkLst>
            <pc:docMk/>
            <pc:sldMk cId="1960029769" sldId="386"/>
            <ac:grpSpMk id="166" creationId="{2CA6023D-BFBF-0A85-6414-313AFC728AB6}"/>
          </ac:grpSpMkLst>
        </pc:grpChg>
        <pc:grpChg chg="mod">
          <ac:chgData name="Rémi Bourdillon" userId="e603120d-d01e-4b75-a151-92153171ee65" providerId="ADAL" clId="{172488EF-AB1A-4042-99D6-4D32778E1AC9}" dt="2023-05-24T08:55:41.697" v="5294" actId="1076"/>
          <ac:grpSpMkLst>
            <pc:docMk/>
            <pc:sldMk cId="1960029769" sldId="386"/>
            <ac:grpSpMk id="170" creationId="{391CE1D7-C0FB-F862-D833-0A106A23F1FE}"/>
          </ac:grpSpMkLst>
        </pc:grpChg>
        <pc:picChg chg="add mod">
          <ac:chgData name="Rémi Bourdillon" userId="e603120d-d01e-4b75-a151-92153171ee65" providerId="ADAL" clId="{172488EF-AB1A-4042-99D6-4D32778E1AC9}" dt="2023-05-24T08:58:12.551" v="5321" actId="1076"/>
          <ac:picMkLst>
            <pc:docMk/>
            <pc:sldMk cId="1960029769" sldId="386"/>
            <ac:picMk id="4" creationId="{CEF3E317-5F86-52C3-EB36-D9CA7CC5E8A0}"/>
          </ac:picMkLst>
        </pc:picChg>
        <pc:picChg chg="add mod">
          <ac:chgData name="Rémi Bourdillon" userId="e603120d-d01e-4b75-a151-92153171ee65" providerId="ADAL" clId="{172488EF-AB1A-4042-99D6-4D32778E1AC9}" dt="2023-05-24T08:58:15.383" v="5323" actId="1076"/>
          <ac:picMkLst>
            <pc:docMk/>
            <pc:sldMk cId="1960029769" sldId="386"/>
            <ac:picMk id="6" creationId="{808BE76B-F703-D4F3-E8A0-7B7989F349BF}"/>
          </ac:picMkLst>
        </pc:picChg>
        <pc:picChg chg="add mod">
          <ac:chgData name="Rémi Bourdillon" userId="e603120d-d01e-4b75-a151-92153171ee65" providerId="ADAL" clId="{172488EF-AB1A-4042-99D6-4D32778E1AC9}" dt="2023-05-24T08:58:12.551" v="5321" actId="1076"/>
          <ac:picMkLst>
            <pc:docMk/>
            <pc:sldMk cId="1960029769" sldId="386"/>
            <ac:picMk id="8" creationId="{289ACEEE-C525-32F1-A6EB-58C4708D7733}"/>
          </ac:picMkLst>
        </pc:picChg>
      </pc:sldChg>
      <pc:sldChg chg="del">
        <pc:chgData name="Rémi Bourdillon" userId="e603120d-d01e-4b75-a151-92153171ee65" providerId="ADAL" clId="{172488EF-AB1A-4042-99D6-4D32778E1AC9}" dt="2023-05-22T17:20:55.338" v="38" actId="47"/>
        <pc:sldMkLst>
          <pc:docMk/>
          <pc:sldMk cId="2950518598" sldId="387"/>
        </pc:sldMkLst>
      </pc:sldChg>
      <pc:sldChg chg="modSp add mod">
        <pc:chgData name="Rémi Bourdillon" userId="e603120d-d01e-4b75-a151-92153171ee65" providerId="ADAL" clId="{172488EF-AB1A-4042-99D6-4D32778E1AC9}" dt="2023-05-29T14:41:43.170" v="6621" actId="108"/>
        <pc:sldMkLst>
          <pc:docMk/>
          <pc:sldMk cId="142798175" sldId="388"/>
        </pc:sldMkLst>
        <pc:spChg chg="mod">
          <ac:chgData name="Rémi Bourdillon" userId="e603120d-d01e-4b75-a151-92153171ee65" providerId="ADAL" clId="{172488EF-AB1A-4042-99D6-4D32778E1AC9}" dt="2023-05-29T14:41:42.994" v="6620" actId="108"/>
          <ac:spMkLst>
            <pc:docMk/>
            <pc:sldMk cId="142798175" sldId="388"/>
            <ac:spMk id="13" creationId="{EC65ECB2-9160-EDC4-FBE4-3FEFE041018C}"/>
          </ac:spMkLst>
        </pc:spChg>
        <pc:spChg chg="mod">
          <ac:chgData name="Rémi Bourdillon" userId="e603120d-d01e-4b75-a151-92153171ee65" providerId="ADAL" clId="{172488EF-AB1A-4042-99D6-4D32778E1AC9}" dt="2023-05-29T14:41:43.170" v="6621" actId="108"/>
          <ac:spMkLst>
            <pc:docMk/>
            <pc:sldMk cId="142798175" sldId="388"/>
            <ac:spMk id="14" creationId="{FDB3D918-2491-D60D-61A8-89FDAC965349}"/>
          </ac:spMkLst>
        </pc:spChg>
        <pc:spChg chg="mod">
          <ac:chgData name="Rémi Bourdillon" userId="e603120d-d01e-4b75-a151-92153171ee65" providerId="ADAL" clId="{172488EF-AB1A-4042-99D6-4D32778E1AC9}" dt="2023-05-24T07:40:11.809" v="5217" actId="404"/>
          <ac:spMkLst>
            <pc:docMk/>
            <pc:sldMk cId="142798175" sldId="388"/>
            <ac:spMk id="15" creationId="{5BD7F975-2212-4741-DBA7-4A591F3D69A8}"/>
          </ac:spMkLst>
        </pc:spChg>
        <pc:spChg chg="mod">
          <ac:chgData name="Rémi Bourdillon" userId="e603120d-d01e-4b75-a151-92153171ee65" providerId="ADAL" clId="{172488EF-AB1A-4042-99D6-4D32778E1AC9}" dt="2023-05-29T14:41:42.354" v="6618" actId="1038"/>
          <ac:spMkLst>
            <pc:docMk/>
            <pc:sldMk cId="142798175" sldId="388"/>
            <ac:spMk id="16" creationId="{F8E42B40-D9F6-9E7A-E0F2-573B52EE938F}"/>
          </ac:spMkLst>
        </pc:spChg>
        <pc:spChg chg="mod">
          <ac:chgData name="Rémi Bourdillon" userId="e603120d-d01e-4b75-a151-92153171ee65" providerId="ADAL" clId="{172488EF-AB1A-4042-99D6-4D32778E1AC9}" dt="2023-05-29T14:41:42.591" v="6619" actId="1076"/>
          <ac:spMkLst>
            <pc:docMk/>
            <pc:sldMk cId="142798175" sldId="388"/>
            <ac:spMk id="17" creationId="{CB17A8AF-3403-7EE9-10C3-A4497B04C1EF}"/>
          </ac:spMkLst>
        </pc:spChg>
        <pc:spChg chg="mod">
          <ac:chgData name="Rémi Bourdillon" userId="e603120d-d01e-4b75-a151-92153171ee65" providerId="ADAL" clId="{172488EF-AB1A-4042-99D6-4D32778E1AC9}" dt="2023-05-29T14:41:42.591" v="6619" actId="1076"/>
          <ac:spMkLst>
            <pc:docMk/>
            <pc:sldMk cId="142798175" sldId="388"/>
            <ac:spMk id="18" creationId="{3E8B3D63-6434-EFEA-E060-05D90D484B57}"/>
          </ac:spMkLst>
        </pc:spChg>
        <pc:spChg chg="mod">
          <ac:chgData name="Rémi Bourdillon" userId="e603120d-d01e-4b75-a151-92153171ee65" providerId="ADAL" clId="{172488EF-AB1A-4042-99D6-4D32778E1AC9}" dt="2023-05-24T07:40:11.809" v="5217" actId="404"/>
          <ac:spMkLst>
            <pc:docMk/>
            <pc:sldMk cId="142798175" sldId="388"/>
            <ac:spMk id="19" creationId="{28401818-2541-87F7-4569-02B4CADF0B62}"/>
          </ac:spMkLst>
        </pc:spChg>
        <pc:spChg chg="mod">
          <ac:chgData name="Rémi Bourdillon" userId="e603120d-d01e-4b75-a151-92153171ee65" providerId="ADAL" clId="{172488EF-AB1A-4042-99D6-4D32778E1AC9}" dt="2023-05-29T14:41:42.354" v="6618" actId="1038"/>
          <ac:spMkLst>
            <pc:docMk/>
            <pc:sldMk cId="142798175" sldId="388"/>
            <ac:spMk id="20" creationId="{3BFFC648-695C-0CA0-3AD5-C37AB3BB5E4B}"/>
          </ac:spMkLst>
        </pc:spChg>
        <pc:spChg chg="mod">
          <ac:chgData name="Rémi Bourdillon" userId="e603120d-d01e-4b75-a151-92153171ee65" providerId="ADAL" clId="{172488EF-AB1A-4042-99D6-4D32778E1AC9}" dt="2023-05-24T07:40:46.382" v="5239" actId="1076"/>
          <ac:spMkLst>
            <pc:docMk/>
            <pc:sldMk cId="142798175" sldId="388"/>
            <ac:spMk id="27" creationId="{4F89E052-985D-EE95-AE07-CD1099EF6400}"/>
          </ac:spMkLst>
        </pc:spChg>
        <pc:spChg chg="mod">
          <ac:chgData name="Rémi Bourdillon" userId="e603120d-d01e-4b75-a151-92153171ee65" providerId="ADAL" clId="{172488EF-AB1A-4042-99D6-4D32778E1AC9}" dt="2023-05-24T07:40:48.655" v="5240" actId="1076"/>
          <ac:spMkLst>
            <pc:docMk/>
            <pc:sldMk cId="142798175" sldId="388"/>
            <ac:spMk id="28" creationId="{E03FFBFE-677B-9D61-2E18-6F8225EAFCC5}"/>
          </ac:spMkLst>
        </pc:spChg>
        <pc:spChg chg="mod">
          <ac:chgData name="Rémi Bourdillon" userId="e603120d-d01e-4b75-a151-92153171ee65" providerId="ADAL" clId="{172488EF-AB1A-4042-99D6-4D32778E1AC9}" dt="2023-05-24T07:41:02.167" v="5242" actId="1076"/>
          <ac:spMkLst>
            <pc:docMk/>
            <pc:sldMk cId="142798175" sldId="388"/>
            <ac:spMk id="29" creationId="{0445438C-7F2F-4DE3-FDEE-0EB0911D71FC}"/>
          </ac:spMkLst>
        </pc:spChg>
        <pc:spChg chg="mod">
          <ac:chgData name="Rémi Bourdillon" userId="e603120d-d01e-4b75-a151-92153171ee65" providerId="ADAL" clId="{172488EF-AB1A-4042-99D6-4D32778E1AC9}" dt="2023-05-24T07:39:29.377" v="5210" actId="403"/>
          <ac:spMkLst>
            <pc:docMk/>
            <pc:sldMk cId="142798175" sldId="388"/>
            <ac:spMk id="34" creationId="{C02D8D9C-242C-9667-920F-20C3891DD9EC}"/>
          </ac:spMkLst>
        </pc:spChg>
        <pc:spChg chg="mod">
          <ac:chgData name="Rémi Bourdillon" userId="e603120d-d01e-4b75-a151-92153171ee65" providerId="ADAL" clId="{172488EF-AB1A-4042-99D6-4D32778E1AC9}" dt="2023-05-24T07:39:29.377" v="5210" actId="403"/>
          <ac:spMkLst>
            <pc:docMk/>
            <pc:sldMk cId="142798175" sldId="388"/>
            <ac:spMk id="36" creationId="{41AF4156-6029-5DE5-D713-BE9B626CBDBA}"/>
          </ac:spMkLst>
        </pc:spChg>
        <pc:spChg chg="mod">
          <ac:chgData name="Rémi Bourdillon" userId="e603120d-d01e-4b75-a151-92153171ee65" providerId="ADAL" clId="{172488EF-AB1A-4042-99D6-4D32778E1AC9}" dt="2023-05-24T07:39:21.160" v="5206" actId="403"/>
          <ac:spMkLst>
            <pc:docMk/>
            <pc:sldMk cId="142798175" sldId="388"/>
            <ac:spMk id="38" creationId="{70C76ADC-B50E-4633-A9E4-307056C705B2}"/>
          </ac:spMkLst>
        </pc:spChg>
        <pc:spChg chg="mod">
          <ac:chgData name="Rémi Bourdillon" userId="e603120d-d01e-4b75-a151-92153171ee65" providerId="ADAL" clId="{172488EF-AB1A-4042-99D6-4D32778E1AC9}" dt="2023-05-24T09:07:45.232" v="5452" actId="207"/>
          <ac:spMkLst>
            <pc:docMk/>
            <pc:sldMk cId="142798175" sldId="388"/>
            <ac:spMk id="39" creationId="{2D0FF530-F1A5-4F12-8B4F-B676F826C099}"/>
          </ac:spMkLst>
        </pc:spChg>
        <pc:spChg chg="mod">
          <ac:chgData name="Rémi Bourdillon" userId="e603120d-d01e-4b75-a151-92153171ee65" providerId="ADAL" clId="{172488EF-AB1A-4042-99D6-4D32778E1AC9}" dt="2023-05-24T07:40:59.367" v="5241" actId="1076"/>
          <ac:spMkLst>
            <pc:docMk/>
            <pc:sldMk cId="142798175" sldId="388"/>
            <ac:spMk id="40" creationId="{B6B4B9DE-EE41-A9BB-F9E7-55E82BA45D4F}"/>
          </ac:spMkLst>
        </pc:spChg>
        <pc:spChg chg="mod">
          <ac:chgData name="Rémi Bourdillon" userId="e603120d-d01e-4b75-a151-92153171ee65" providerId="ADAL" clId="{172488EF-AB1A-4042-99D6-4D32778E1AC9}" dt="2023-05-24T07:39:21.160" v="5206" actId="403"/>
          <ac:spMkLst>
            <pc:docMk/>
            <pc:sldMk cId="142798175" sldId="388"/>
            <ac:spMk id="41" creationId="{914D8F6F-38F7-FFBD-2E1F-AB55CC6CCFB5}"/>
          </ac:spMkLst>
        </pc:spChg>
        <pc:spChg chg="mod">
          <ac:chgData name="Rémi Bourdillon" userId="e603120d-d01e-4b75-a151-92153171ee65" providerId="ADAL" clId="{172488EF-AB1A-4042-99D6-4D32778E1AC9}" dt="2023-05-24T07:41:13.959" v="5244" actId="14100"/>
          <ac:spMkLst>
            <pc:docMk/>
            <pc:sldMk cId="142798175" sldId="388"/>
            <ac:spMk id="43" creationId="{CEAAC820-E9DF-EF14-2243-79171E42ADD9}"/>
          </ac:spMkLst>
        </pc:spChg>
        <pc:spChg chg="mod">
          <ac:chgData name="Rémi Bourdillon" userId="e603120d-d01e-4b75-a151-92153171ee65" providerId="ADAL" clId="{172488EF-AB1A-4042-99D6-4D32778E1AC9}" dt="2023-05-24T07:39:21.160" v="5206" actId="403"/>
          <ac:spMkLst>
            <pc:docMk/>
            <pc:sldMk cId="142798175" sldId="388"/>
            <ac:spMk id="44" creationId="{D6A54D07-E3CD-090C-CC68-BA1AE85AE24E}"/>
          </ac:spMkLst>
        </pc:spChg>
        <pc:spChg chg="mod">
          <ac:chgData name="Rémi Bourdillon" userId="e603120d-d01e-4b75-a151-92153171ee65" providerId="ADAL" clId="{172488EF-AB1A-4042-99D6-4D32778E1AC9}" dt="2023-05-24T07:41:13.959" v="5244" actId="14100"/>
          <ac:spMkLst>
            <pc:docMk/>
            <pc:sldMk cId="142798175" sldId="388"/>
            <ac:spMk id="45" creationId="{ED670310-EB22-D084-A06F-A4A09C24AC11}"/>
          </ac:spMkLst>
        </pc:spChg>
        <pc:spChg chg="mod">
          <ac:chgData name="Rémi Bourdillon" userId="e603120d-d01e-4b75-a151-92153171ee65" providerId="ADAL" clId="{172488EF-AB1A-4042-99D6-4D32778E1AC9}" dt="2023-05-24T07:39:21.160" v="5206" actId="403"/>
          <ac:spMkLst>
            <pc:docMk/>
            <pc:sldMk cId="142798175" sldId="388"/>
            <ac:spMk id="46" creationId="{3AF85BF1-2203-BE97-7796-A872AAF65A5A}"/>
          </ac:spMkLst>
        </pc:spChg>
        <pc:spChg chg="mod">
          <ac:chgData name="Rémi Bourdillon" userId="e603120d-d01e-4b75-a151-92153171ee65" providerId="ADAL" clId="{172488EF-AB1A-4042-99D6-4D32778E1AC9}" dt="2023-05-24T07:39:21.160" v="5206" actId="403"/>
          <ac:spMkLst>
            <pc:docMk/>
            <pc:sldMk cId="142798175" sldId="388"/>
            <ac:spMk id="47" creationId="{8001F594-6AD8-7A65-40EE-6540AFB9A83E}"/>
          </ac:spMkLst>
        </pc:spChg>
        <pc:spChg chg="mod">
          <ac:chgData name="Rémi Bourdillon" userId="e603120d-d01e-4b75-a151-92153171ee65" providerId="ADAL" clId="{172488EF-AB1A-4042-99D6-4D32778E1AC9}" dt="2023-05-24T07:40:17.946" v="5218" actId="403"/>
          <ac:spMkLst>
            <pc:docMk/>
            <pc:sldMk cId="142798175" sldId="388"/>
            <ac:spMk id="50" creationId="{DD8E256A-2E52-9F83-318E-BD214FB71B17}"/>
          </ac:spMkLst>
        </pc:spChg>
        <pc:spChg chg="mod">
          <ac:chgData name="Rémi Bourdillon" userId="e603120d-d01e-4b75-a151-92153171ee65" providerId="ADAL" clId="{172488EF-AB1A-4042-99D6-4D32778E1AC9}" dt="2023-05-24T07:39:21.160" v="5206" actId="403"/>
          <ac:spMkLst>
            <pc:docMk/>
            <pc:sldMk cId="142798175" sldId="388"/>
            <ac:spMk id="51" creationId="{9ACDA95D-BC73-1EFD-A807-52584394D598}"/>
          </ac:spMkLst>
        </pc:spChg>
      </pc:sldChg>
      <pc:sldChg chg="addSp delSp modSp add mod">
        <pc:chgData name="Rémi Bourdillon" userId="e603120d-d01e-4b75-a151-92153171ee65" providerId="ADAL" clId="{172488EF-AB1A-4042-99D6-4D32778E1AC9}" dt="2023-05-22T18:15:18.473" v="2230" actId="27116"/>
        <pc:sldMkLst>
          <pc:docMk/>
          <pc:sldMk cId="2383216754" sldId="389"/>
        </pc:sldMkLst>
        <pc:spChg chg="add del mod">
          <ac:chgData name="Rémi Bourdillon" userId="e603120d-d01e-4b75-a151-92153171ee65" providerId="ADAL" clId="{172488EF-AB1A-4042-99D6-4D32778E1AC9}" dt="2023-05-22T17:22:15.854" v="69" actId="478"/>
          <ac:spMkLst>
            <pc:docMk/>
            <pc:sldMk cId="2383216754" sldId="389"/>
            <ac:spMk id="2" creationId="{D3DA792A-F0E2-4F8D-7825-328866BA84A9}"/>
          </ac:spMkLst>
        </pc:spChg>
        <pc:spChg chg="add del mod">
          <ac:chgData name="Rémi Bourdillon" userId="e603120d-d01e-4b75-a151-92153171ee65" providerId="ADAL" clId="{172488EF-AB1A-4042-99D6-4D32778E1AC9}" dt="2023-05-22T17:41:52.627" v="1118" actId="478"/>
          <ac:spMkLst>
            <pc:docMk/>
            <pc:sldMk cId="2383216754" sldId="389"/>
            <ac:spMk id="3" creationId="{1B60A673-1E02-0D30-31FA-941D3A1D12BC}"/>
          </ac:spMkLst>
        </pc:spChg>
        <pc:spChg chg="add del mod">
          <ac:chgData name="Rémi Bourdillon" userId="e603120d-d01e-4b75-a151-92153171ee65" providerId="ADAL" clId="{172488EF-AB1A-4042-99D6-4D32778E1AC9}" dt="2023-05-22T17:41:52.627" v="1118" actId="478"/>
          <ac:spMkLst>
            <pc:docMk/>
            <pc:sldMk cId="2383216754" sldId="389"/>
            <ac:spMk id="4" creationId="{EDCEC979-96E4-C3AB-4B55-8612A268E68D}"/>
          </ac:spMkLst>
        </pc:spChg>
        <pc:spChg chg="add del mod">
          <ac:chgData name="Rémi Bourdillon" userId="e603120d-d01e-4b75-a151-92153171ee65" providerId="ADAL" clId="{172488EF-AB1A-4042-99D6-4D32778E1AC9}" dt="2023-05-22T17:41:52.627" v="1118" actId="478"/>
          <ac:spMkLst>
            <pc:docMk/>
            <pc:sldMk cId="2383216754" sldId="389"/>
            <ac:spMk id="5" creationId="{2CA7E91E-AC88-7AA5-6CCC-8F416868EE00}"/>
          </ac:spMkLst>
        </pc:spChg>
        <pc:spChg chg="add del mod">
          <ac:chgData name="Rémi Bourdillon" userId="e603120d-d01e-4b75-a151-92153171ee65" providerId="ADAL" clId="{172488EF-AB1A-4042-99D6-4D32778E1AC9}" dt="2023-05-22T18:05:46.274" v="2191" actId="478"/>
          <ac:spMkLst>
            <pc:docMk/>
            <pc:sldMk cId="2383216754" sldId="389"/>
            <ac:spMk id="6" creationId="{F4D56C0A-534E-EF02-4226-6D516205613F}"/>
          </ac:spMkLst>
        </pc:spChg>
        <pc:spChg chg="add del mod">
          <ac:chgData name="Rémi Bourdillon" userId="e603120d-d01e-4b75-a151-92153171ee65" providerId="ADAL" clId="{172488EF-AB1A-4042-99D6-4D32778E1AC9}" dt="2023-05-22T17:41:52.627" v="1118" actId="478"/>
          <ac:spMkLst>
            <pc:docMk/>
            <pc:sldMk cId="2383216754" sldId="389"/>
            <ac:spMk id="7" creationId="{6D645401-E0E6-DC6A-AA6A-547DE621403A}"/>
          </ac:spMkLst>
        </pc:spChg>
        <pc:spChg chg="add del mod">
          <ac:chgData name="Rémi Bourdillon" userId="e603120d-d01e-4b75-a151-92153171ee65" providerId="ADAL" clId="{172488EF-AB1A-4042-99D6-4D32778E1AC9}" dt="2023-05-22T18:05:46.274" v="2191" actId="478"/>
          <ac:spMkLst>
            <pc:docMk/>
            <pc:sldMk cId="2383216754" sldId="389"/>
            <ac:spMk id="8" creationId="{F39BF893-AD16-E5E7-26FD-1A2CEADA7432}"/>
          </ac:spMkLst>
        </pc:spChg>
        <pc:spChg chg="add del mod">
          <ac:chgData name="Rémi Bourdillon" userId="e603120d-d01e-4b75-a151-92153171ee65" providerId="ADAL" clId="{172488EF-AB1A-4042-99D6-4D32778E1AC9}" dt="2023-05-22T18:05:46.274" v="2191" actId="478"/>
          <ac:spMkLst>
            <pc:docMk/>
            <pc:sldMk cId="2383216754" sldId="389"/>
            <ac:spMk id="9" creationId="{80E0C6BD-5833-84D3-33DE-E17082B961DA}"/>
          </ac:spMkLst>
        </pc:spChg>
        <pc:spChg chg="add del mod">
          <ac:chgData name="Rémi Bourdillon" userId="e603120d-d01e-4b75-a151-92153171ee65" providerId="ADAL" clId="{172488EF-AB1A-4042-99D6-4D32778E1AC9}" dt="2023-05-22T17:26:04.743" v="223" actId="478"/>
          <ac:spMkLst>
            <pc:docMk/>
            <pc:sldMk cId="2383216754" sldId="389"/>
            <ac:spMk id="10" creationId="{0BFA05CB-C279-5241-6F5D-F100FDD7945C}"/>
          </ac:spMkLst>
        </pc:spChg>
        <pc:spChg chg="del">
          <ac:chgData name="Rémi Bourdillon" userId="e603120d-d01e-4b75-a151-92153171ee65" providerId="ADAL" clId="{172488EF-AB1A-4042-99D6-4D32778E1AC9}" dt="2023-05-22T17:21:29.245" v="62" actId="478"/>
          <ac:spMkLst>
            <pc:docMk/>
            <pc:sldMk cId="2383216754" sldId="389"/>
            <ac:spMk id="13" creationId="{EC65ECB2-9160-EDC4-FBE4-3FEFE041018C}"/>
          </ac:spMkLst>
        </pc:spChg>
        <pc:spChg chg="del">
          <ac:chgData name="Rémi Bourdillon" userId="e603120d-d01e-4b75-a151-92153171ee65" providerId="ADAL" clId="{172488EF-AB1A-4042-99D6-4D32778E1AC9}" dt="2023-05-22T17:21:29.245" v="62" actId="478"/>
          <ac:spMkLst>
            <pc:docMk/>
            <pc:sldMk cId="2383216754" sldId="389"/>
            <ac:spMk id="14" creationId="{FDB3D918-2491-D60D-61A8-89FDAC965349}"/>
          </ac:spMkLst>
        </pc:spChg>
        <pc:spChg chg="del">
          <ac:chgData name="Rémi Bourdillon" userId="e603120d-d01e-4b75-a151-92153171ee65" providerId="ADAL" clId="{172488EF-AB1A-4042-99D6-4D32778E1AC9}" dt="2023-05-22T17:21:29.245" v="62" actId="478"/>
          <ac:spMkLst>
            <pc:docMk/>
            <pc:sldMk cId="2383216754" sldId="389"/>
            <ac:spMk id="15" creationId="{5BD7F975-2212-4741-DBA7-4A591F3D69A8}"/>
          </ac:spMkLst>
        </pc:spChg>
        <pc:spChg chg="del">
          <ac:chgData name="Rémi Bourdillon" userId="e603120d-d01e-4b75-a151-92153171ee65" providerId="ADAL" clId="{172488EF-AB1A-4042-99D6-4D32778E1AC9}" dt="2023-05-22T17:21:29.245" v="62" actId="478"/>
          <ac:spMkLst>
            <pc:docMk/>
            <pc:sldMk cId="2383216754" sldId="389"/>
            <ac:spMk id="16" creationId="{F8E42B40-D9F6-9E7A-E0F2-573B52EE938F}"/>
          </ac:spMkLst>
        </pc:spChg>
        <pc:spChg chg="del">
          <ac:chgData name="Rémi Bourdillon" userId="e603120d-d01e-4b75-a151-92153171ee65" providerId="ADAL" clId="{172488EF-AB1A-4042-99D6-4D32778E1AC9}" dt="2023-05-22T17:21:29.245" v="62" actId="478"/>
          <ac:spMkLst>
            <pc:docMk/>
            <pc:sldMk cId="2383216754" sldId="389"/>
            <ac:spMk id="17" creationId="{CB17A8AF-3403-7EE9-10C3-A4497B04C1EF}"/>
          </ac:spMkLst>
        </pc:spChg>
        <pc:spChg chg="del">
          <ac:chgData name="Rémi Bourdillon" userId="e603120d-d01e-4b75-a151-92153171ee65" providerId="ADAL" clId="{172488EF-AB1A-4042-99D6-4D32778E1AC9}" dt="2023-05-22T17:21:29.245" v="62" actId="478"/>
          <ac:spMkLst>
            <pc:docMk/>
            <pc:sldMk cId="2383216754" sldId="389"/>
            <ac:spMk id="18" creationId="{3E8B3D63-6434-EFEA-E060-05D90D484B57}"/>
          </ac:spMkLst>
        </pc:spChg>
        <pc:spChg chg="del">
          <ac:chgData name="Rémi Bourdillon" userId="e603120d-d01e-4b75-a151-92153171ee65" providerId="ADAL" clId="{172488EF-AB1A-4042-99D6-4D32778E1AC9}" dt="2023-05-22T17:21:29.245" v="62" actId="478"/>
          <ac:spMkLst>
            <pc:docMk/>
            <pc:sldMk cId="2383216754" sldId="389"/>
            <ac:spMk id="19" creationId="{28401818-2541-87F7-4569-02B4CADF0B62}"/>
          </ac:spMkLst>
        </pc:spChg>
        <pc:spChg chg="del">
          <ac:chgData name="Rémi Bourdillon" userId="e603120d-d01e-4b75-a151-92153171ee65" providerId="ADAL" clId="{172488EF-AB1A-4042-99D6-4D32778E1AC9}" dt="2023-05-22T17:21:29.245" v="62" actId="478"/>
          <ac:spMkLst>
            <pc:docMk/>
            <pc:sldMk cId="2383216754" sldId="389"/>
            <ac:spMk id="20" creationId="{3BFFC648-695C-0CA0-3AD5-C37AB3BB5E4B}"/>
          </ac:spMkLst>
        </pc:spChg>
        <pc:spChg chg="add del mod">
          <ac:chgData name="Rémi Bourdillon" userId="e603120d-d01e-4b75-a151-92153171ee65" providerId="ADAL" clId="{172488EF-AB1A-4042-99D6-4D32778E1AC9}" dt="2023-05-22T18:05:46.274" v="2191" actId="478"/>
          <ac:spMkLst>
            <pc:docMk/>
            <pc:sldMk cId="2383216754" sldId="389"/>
            <ac:spMk id="25" creationId="{20BD84E5-051F-8B91-4E11-653787A1C620}"/>
          </ac:spMkLst>
        </pc:spChg>
        <pc:spChg chg="del">
          <ac:chgData name="Rémi Bourdillon" userId="e603120d-d01e-4b75-a151-92153171ee65" providerId="ADAL" clId="{172488EF-AB1A-4042-99D6-4D32778E1AC9}" dt="2023-05-22T17:21:29.245" v="62" actId="478"/>
          <ac:spMkLst>
            <pc:docMk/>
            <pc:sldMk cId="2383216754" sldId="389"/>
            <ac:spMk id="27" creationId="{4F89E052-985D-EE95-AE07-CD1099EF6400}"/>
          </ac:spMkLst>
        </pc:spChg>
        <pc:spChg chg="del">
          <ac:chgData name="Rémi Bourdillon" userId="e603120d-d01e-4b75-a151-92153171ee65" providerId="ADAL" clId="{172488EF-AB1A-4042-99D6-4D32778E1AC9}" dt="2023-05-22T17:21:29.245" v="62" actId="478"/>
          <ac:spMkLst>
            <pc:docMk/>
            <pc:sldMk cId="2383216754" sldId="389"/>
            <ac:spMk id="28" creationId="{E03FFBFE-677B-9D61-2E18-6F8225EAFCC5}"/>
          </ac:spMkLst>
        </pc:spChg>
        <pc:spChg chg="del">
          <ac:chgData name="Rémi Bourdillon" userId="e603120d-d01e-4b75-a151-92153171ee65" providerId="ADAL" clId="{172488EF-AB1A-4042-99D6-4D32778E1AC9}" dt="2023-05-22T17:21:29.245" v="62" actId="478"/>
          <ac:spMkLst>
            <pc:docMk/>
            <pc:sldMk cId="2383216754" sldId="389"/>
            <ac:spMk id="29" creationId="{0445438C-7F2F-4DE3-FDEE-0EB0911D71FC}"/>
          </ac:spMkLst>
        </pc:spChg>
        <pc:spChg chg="add del mod">
          <ac:chgData name="Rémi Bourdillon" userId="e603120d-d01e-4b75-a151-92153171ee65" providerId="ADAL" clId="{172488EF-AB1A-4042-99D6-4D32778E1AC9}" dt="2023-05-22T17:54:09.161" v="1666" actId="478"/>
          <ac:spMkLst>
            <pc:docMk/>
            <pc:sldMk cId="2383216754" sldId="389"/>
            <ac:spMk id="33" creationId="{439DB266-D732-4A27-168C-D391D84A1347}"/>
          </ac:spMkLst>
        </pc:spChg>
        <pc:spChg chg="del">
          <ac:chgData name="Rémi Bourdillon" userId="e603120d-d01e-4b75-a151-92153171ee65" providerId="ADAL" clId="{172488EF-AB1A-4042-99D6-4D32778E1AC9}" dt="2023-05-22T17:21:29.245" v="62" actId="478"/>
          <ac:spMkLst>
            <pc:docMk/>
            <pc:sldMk cId="2383216754" sldId="389"/>
            <ac:spMk id="34" creationId="{C02D8D9C-242C-9667-920F-20C3891DD9EC}"/>
          </ac:spMkLst>
        </pc:spChg>
        <pc:spChg chg="add del mod">
          <ac:chgData name="Rémi Bourdillon" userId="e603120d-d01e-4b75-a151-92153171ee65" providerId="ADAL" clId="{172488EF-AB1A-4042-99D6-4D32778E1AC9}" dt="2023-05-22T17:26:04.743" v="223" actId="478"/>
          <ac:spMkLst>
            <pc:docMk/>
            <pc:sldMk cId="2383216754" sldId="389"/>
            <ac:spMk id="35" creationId="{4040A216-DAC9-709D-8F02-70CAAA1396F4}"/>
          </ac:spMkLst>
        </pc:spChg>
        <pc:spChg chg="del">
          <ac:chgData name="Rémi Bourdillon" userId="e603120d-d01e-4b75-a151-92153171ee65" providerId="ADAL" clId="{172488EF-AB1A-4042-99D6-4D32778E1AC9}" dt="2023-05-22T17:21:29.245" v="62" actId="478"/>
          <ac:spMkLst>
            <pc:docMk/>
            <pc:sldMk cId="2383216754" sldId="389"/>
            <ac:spMk id="36" creationId="{41AF4156-6029-5DE5-D713-BE9B626CBDBA}"/>
          </ac:spMkLst>
        </pc:spChg>
        <pc:spChg chg="del">
          <ac:chgData name="Rémi Bourdillon" userId="e603120d-d01e-4b75-a151-92153171ee65" providerId="ADAL" clId="{172488EF-AB1A-4042-99D6-4D32778E1AC9}" dt="2023-05-22T17:21:27.111" v="61" actId="478"/>
          <ac:spMkLst>
            <pc:docMk/>
            <pc:sldMk cId="2383216754" sldId="389"/>
            <ac:spMk id="38" creationId="{70C76ADC-B50E-4633-A9E4-307056C705B2}"/>
          </ac:spMkLst>
        </pc:spChg>
        <pc:spChg chg="mod">
          <ac:chgData name="Rémi Bourdillon" userId="e603120d-d01e-4b75-a151-92153171ee65" providerId="ADAL" clId="{172488EF-AB1A-4042-99D6-4D32778E1AC9}" dt="2023-05-22T17:21:34.751" v="67" actId="403"/>
          <ac:spMkLst>
            <pc:docMk/>
            <pc:sldMk cId="2383216754" sldId="389"/>
            <ac:spMk id="39" creationId="{2D0FF530-F1A5-4F12-8B4F-B676F826C099}"/>
          </ac:spMkLst>
        </pc:spChg>
        <pc:spChg chg="del">
          <ac:chgData name="Rémi Bourdillon" userId="e603120d-d01e-4b75-a151-92153171ee65" providerId="ADAL" clId="{172488EF-AB1A-4042-99D6-4D32778E1AC9}" dt="2023-05-22T17:21:29.245" v="62" actId="478"/>
          <ac:spMkLst>
            <pc:docMk/>
            <pc:sldMk cId="2383216754" sldId="389"/>
            <ac:spMk id="40" creationId="{B6B4B9DE-EE41-A9BB-F9E7-55E82BA45D4F}"/>
          </ac:spMkLst>
        </pc:spChg>
        <pc:spChg chg="del">
          <ac:chgData name="Rémi Bourdillon" userId="e603120d-d01e-4b75-a151-92153171ee65" providerId="ADAL" clId="{172488EF-AB1A-4042-99D6-4D32778E1AC9}" dt="2023-05-22T17:21:27.111" v="61" actId="478"/>
          <ac:spMkLst>
            <pc:docMk/>
            <pc:sldMk cId="2383216754" sldId="389"/>
            <ac:spMk id="41" creationId="{914D8F6F-38F7-FFBD-2E1F-AB55CC6CCFB5}"/>
          </ac:spMkLst>
        </pc:spChg>
        <pc:spChg chg="del">
          <ac:chgData name="Rémi Bourdillon" userId="e603120d-d01e-4b75-a151-92153171ee65" providerId="ADAL" clId="{172488EF-AB1A-4042-99D6-4D32778E1AC9}" dt="2023-05-22T17:21:27.111" v="61" actId="478"/>
          <ac:spMkLst>
            <pc:docMk/>
            <pc:sldMk cId="2383216754" sldId="389"/>
            <ac:spMk id="43" creationId="{CEAAC820-E9DF-EF14-2243-79171E42ADD9}"/>
          </ac:spMkLst>
        </pc:spChg>
        <pc:spChg chg="del">
          <ac:chgData name="Rémi Bourdillon" userId="e603120d-d01e-4b75-a151-92153171ee65" providerId="ADAL" clId="{172488EF-AB1A-4042-99D6-4D32778E1AC9}" dt="2023-05-22T17:21:27.111" v="61" actId="478"/>
          <ac:spMkLst>
            <pc:docMk/>
            <pc:sldMk cId="2383216754" sldId="389"/>
            <ac:spMk id="44" creationId="{D6A54D07-E3CD-090C-CC68-BA1AE85AE24E}"/>
          </ac:spMkLst>
        </pc:spChg>
        <pc:spChg chg="del">
          <ac:chgData name="Rémi Bourdillon" userId="e603120d-d01e-4b75-a151-92153171ee65" providerId="ADAL" clId="{172488EF-AB1A-4042-99D6-4D32778E1AC9}" dt="2023-05-22T17:21:27.111" v="61" actId="478"/>
          <ac:spMkLst>
            <pc:docMk/>
            <pc:sldMk cId="2383216754" sldId="389"/>
            <ac:spMk id="45" creationId="{ED670310-EB22-D084-A06F-A4A09C24AC11}"/>
          </ac:spMkLst>
        </pc:spChg>
        <pc:spChg chg="del">
          <ac:chgData name="Rémi Bourdillon" userId="e603120d-d01e-4b75-a151-92153171ee65" providerId="ADAL" clId="{172488EF-AB1A-4042-99D6-4D32778E1AC9}" dt="2023-05-22T17:21:27.111" v="61" actId="478"/>
          <ac:spMkLst>
            <pc:docMk/>
            <pc:sldMk cId="2383216754" sldId="389"/>
            <ac:spMk id="46" creationId="{3AF85BF1-2203-BE97-7796-A872AAF65A5A}"/>
          </ac:spMkLst>
        </pc:spChg>
        <pc:spChg chg="del">
          <ac:chgData name="Rémi Bourdillon" userId="e603120d-d01e-4b75-a151-92153171ee65" providerId="ADAL" clId="{172488EF-AB1A-4042-99D6-4D32778E1AC9}" dt="2023-05-22T17:21:27.111" v="61" actId="478"/>
          <ac:spMkLst>
            <pc:docMk/>
            <pc:sldMk cId="2383216754" sldId="389"/>
            <ac:spMk id="47" creationId="{8001F594-6AD8-7A65-40EE-6540AFB9A83E}"/>
          </ac:spMkLst>
        </pc:spChg>
        <pc:spChg chg="add del mod">
          <ac:chgData name="Rémi Bourdillon" userId="e603120d-d01e-4b75-a151-92153171ee65" providerId="ADAL" clId="{172488EF-AB1A-4042-99D6-4D32778E1AC9}" dt="2023-05-22T17:26:04.743" v="223" actId="478"/>
          <ac:spMkLst>
            <pc:docMk/>
            <pc:sldMk cId="2383216754" sldId="389"/>
            <ac:spMk id="48" creationId="{E5E85CFD-6B83-00A2-4DE7-95299BF53B2E}"/>
          </ac:spMkLst>
        </pc:spChg>
        <pc:spChg chg="add del mod">
          <ac:chgData name="Rémi Bourdillon" userId="e603120d-d01e-4b75-a151-92153171ee65" providerId="ADAL" clId="{172488EF-AB1A-4042-99D6-4D32778E1AC9}" dt="2023-05-22T18:05:46.274" v="2191" actId="478"/>
          <ac:spMkLst>
            <pc:docMk/>
            <pc:sldMk cId="2383216754" sldId="389"/>
            <ac:spMk id="49" creationId="{24D3B2FD-E34C-C758-D7EA-B9DDCD913CB6}"/>
          </ac:spMkLst>
        </pc:spChg>
        <pc:spChg chg="del">
          <ac:chgData name="Rémi Bourdillon" userId="e603120d-d01e-4b75-a151-92153171ee65" providerId="ADAL" clId="{172488EF-AB1A-4042-99D6-4D32778E1AC9}" dt="2023-05-22T17:21:29.245" v="62" actId="478"/>
          <ac:spMkLst>
            <pc:docMk/>
            <pc:sldMk cId="2383216754" sldId="389"/>
            <ac:spMk id="50" creationId="{DD8E256A-2E52-9F83-318E-BD214FB71B17}"/>
          </ac:spMkLst>
        </pc:spChg>
        <pc:spChg chg="del">
          <ac:chgData name="Rémi Bourdillon" userId="e603120d-d01e-4b75-a151-92153171ee65" providerId="ADAL" clId="{172488EF-AB1A-4042-99D6-4D32778E1AC9}" dt="2023-05-22T17:21:27.111" v="61" actId="478"/>
          <ac:spMkLst>
            <pc:docMk/>
            <pc:sldMk cId="2383216754" sldId="389"/>
            <ac:spMk id="51" creationId="{9ACDA95D-BC73-1EFD-A807-52584394D598}"/>
          </ac:spMkLst>
        </pc:spChg>
        <pc:spChg chg="add del mod">
          <ac:chgData name="Rémi Bourdillon" userId="e603120d-d01e-4b75-a151-92153171ee65" providerId="ADAL" clId="{172488EF-AB1A-4042-99D6-4D32778E1AC9}" dt="2023-05-22T17:41:52.627" v="1118" actId="478"/>
          <ac:spMkLst>
            <pc:docMk/>
            <pc:sldMk cId="2383216754" sldId="389"/>
            <ac:spMk id="52" creationId="{4632AE59-0A12-96FB-19C1-790B2BC4DF9E}"/>
          </ac:spMkLst>
        </pc:spChg>
        <pc:spChg chg="add del mod">
          <ac:chgData name="Rémi Bourdillon" userId="e603120d-d01e-4b75-a151-92153171ee65" providerId="ADAL" clId="{172488EF-AB1A-4042-99D6-4D32778E1AC9}" dt="2023-05-22T17:41:52.627" v="1118" actId="478"/>
          <ac:spMkLst>
            <pc:docMk/>
            <pc:sldMk cId="2383216754" sldId="389"/>
            <ac:spMk id="54" creationId="{280A3533-149D-A229-9051-58061180344A}"/>
          </ac:spMkLst>
        </pc:spChg>
        <pc:spChg chg="add del mod">
          <ac:chgData name="Rémi Bourdillon" userId="e603120d-d01e-4b75-a151-92153171ee65" providerId="ADAL" clId="{172488EF-AB1A-4042-99D6-4D32778E1AC9}" dt="2023-05-22T17:54:09.161" v="1666" actId="478"/>
          <ac:spMkLst>
            <pc:docMk/>
            <pc:sldMk cId="2383216754" sldId="389"/>
            <ac:spMk id="56" creationId="{26DF20B0-57B4-F0DD-83D5-6ADC7484F465}"/>
          </ac:spMkLst>
        </pc:spChg>
        <pc:spChg chg="add del mod">
          <ac:chgData name="Rémi Bourdillon" userId="e603120d-d01e-4b75-a151-92153171ee65" providerId="ADAL" clId="{172488EF-AB1A-4042-99D6-4D32778E1AC9}" dt="2023-05-22T17:54:09.161" v="1666" actId="478"/>
          <ac:spMkLst>
            <pc:docMk/>
            <pc:sldMk cId="2383216754" sldId="389"/>
            <ac:spMk id="57" creationId="{2D2C59CB-C473-1F85-C82C-404C347FB3CD}"/>
          </ac:spMkLst>
        </pc:spChg>
        <pc:spChg chg="add del mod">
          <ac:chgData name="Rémi Bourdillon" userId="e603120d-d01e-4b75-a151-92153171ee65" providerId="ADAL" clId="{172488EF-AB1A-4042-99D6-4D32778E1AC9}" dt="2023-05-22T17:54:09.161" v="1666" actId="478"/>
          <ac:spMkLst>
            <pc:docMk/>
            <pc:sldMk cId="2383216754" sldId="389"/>
            <ac:spMk id="58" creationId="{C676D2DF-6E0D-BC3C-C786-5C67B89A8467}"/>
          </ac:spMkLst>
        </pc:spChg>
        <pc:spChg chg="add del mod">
          <ac:chgData name="Rémi Bourdillon" userId="e603120d-d01e-4b75-a151-92153171ee65" providerId="ADAL" clId="{172488EF-AB1A-4042-99D6-4D32778E1AC9}" dt="2023-05-22T17:47:40.827" v="1327" actId="478"/>
          <ac:spMkLst>
            <pc:docMk/>
            <pc:sldMk cId="2383216754" sldId="389"/>
            <ac:spMk id="61" creationId="{36CC28C7-6CDE-7361-4E31-8EFFF5D6D02A}"/>
          </ac:spMkLst>
        </pc:spChg>
        <pc:spChg chg="add del mod">
          <ac:chgData name="Rémi Bourdillon" userId="e603120d-d01e-4b75-a151-92153171ee65" providerId="ADAL" clId="{172488EF-AB1A-4042-99D6-4D32778E1AC9}" dt="2023-05-22T17:47:40.827" v="1327" actId="478"/>
          <ac:spMkLst>
            <pc:docMk/>
            <pc:sldMk cId="2383216754" sldId="389"/>
            <ac:spMk id="62" creationId="{702FA932-C043-2542-29F0-E038410EE91D}"/>
          </ac:spMkLst>
        </pc:spChg>
        <pc:spChg chg="add del mod">
          <ac:chgData name="Rémi Bourdillon" userId="e603120d-d01e-4b75-a151-92153171ee65" providerId="ADAL" clId="{172488EF-AB1A-4042-99D6-4D32778E1AC9}" dt="2023-05-22T17:47:40.827" v="1327" actId="478"/>
          <ac:spMkLst>
            <pc:docMk/>
            <pc:sldMk cId="2383216754" sldId="389"/>
            <ac:spMk id="63" creationId="{73D8443E-1244-5B82-6CD5-B792E199CAEB}"/>
          </ac:spMkLst>
        </pc:spChg>
        <pc:spChg chg="add del mod">
          <ac:chgData name="Rémi Bourdillon" userId="e603120d-d01e-4b75-a151-92153171ee65" providerId="ADAL" clId="{172488EF-AB1A-4042-99D6-4D32778E1AC9}" dt="2023-05-22T18:05:46.274" v="2191" actId="478"/>
          <ac:spMkLst>
            <pc:docMk/>
            <pc:sldMk cId="2383216754" sldId="389"/>
            <ac:spMk id="66" creationId="{7BDB13B4-3D51-8B55-35F6-1EDEBECFFDFF}"/>
          </ac:spMkLst>
        </pc:spChg>
        <pc:spChg chg="add del mod">
          <ac:chgData name="Rémi Bourdillon" userId="e603120d-d01e-4b75-a151-92153171ee65" providerId="ADAL" clId="{172488EF-AB1A-4042-99D6-4D32778E1AC9}" dt="2023-05-22T17:47:40.827" v="1327" actId="478"/>
          <ac:spMkLst>
            <pc:docMk/>
            <pc:sldMk cId="2383216754" sldId="389"/>
            <ac:spMk id="67" creationId="{5850F3F9-6BE6-BEAC-4F9E-EA69A203F086}"/>
          </ac:spMkLst>
        </pc:spChg>
        <pc:spChg chg="add del mod">
          <ac:chgData name="Rémi Bourdillon" userId="e603120d-d01e-4b75-a151-92153171ee65" providerId="ADAL" clId="{172488EF-AB1A-4042-99D6-4D32778E1AC9}" dt="2023-05-22T18:05:48.721" v="2192" actId="478"/>
          <ac:spMkLst>
            <pc:docMk/>
            <pc:sldMk cId="2383216754" sldId="389"/>
            <ac:spMk id="68" creationId="{56F1E637-4BBA-3E11-F584-5E086DE0F941}"/>
          </ac:spMkLst>
        </pc:spChg>
        <pc:spChg chg="add del mod">
          <ac:chgData name="Rémi Bourdillon" userId="e603120d-d01e-4b75-a151-92153171ee65" providerId="ADAL" clId="{172488EF-AB1A-4042-99D6-4D32778E1AC9}" dt="2023-05-22T18:05:46.274" v="2191" actId="478"/>
          <ac:spMkLst>
            <pc:docMk/>
            <pc:sldMk cId="2383216754" sldId="389"/>
            <ac:spMk id="69" creationId="{86F9C6FB-9885-68B6-5A9E-5884516DF7EB}"/>
          </ac:spMkLst>
        </pc:spChg>
        <pc:spChg chg="add del mod">
          <ac:chgData name="Rémi Bourdillon" userId="e603120d-d01e-4b75-a151-92153171ee65" providerId="ADAL" clId="{172488EF-AB1A-4042-99D6-4D32778E1AC9}" dt="2023-05-22T18:05:46.274" v="2191" actId="478"/>
          <ac:spMkLst>
            <pc:docMk/>
            <pc:sldMk cId="2383216754" sldId="389"/>
            <ac:spMk id="70" creationId="{D9701FC0-1A28-40B7-6968-90B43AE9D0FB}"/>
          </ac:spMkLst>
        </pc:spChg>
        <pc:graphicFrameChg chg="add del modGraphic">
          <ac:chgData name="Rémi Bourdillon" userId="e603120d-d01e-4b75-a151-92153171ee65" providerId="ADAL" clId="{172488EF-AB1A-4042-99D6-4D32778E1AC9}" dt="2023-05-22T17:26:15.053" v="225" actId="478"/>
          <ac:graphicFrameMkLst>
            <pc:docMk/>
            <pc:sldMk cId="2383216754" sldId="389"/>
            <ac:graphicFrameMk id="79" creationId="{FAFE17F9-E6DC-ED30-94A8-D7BC1CF198AD}"/>
          </ac:graphicFrameMkLst>
        </pc:graphicFrameChg>
        <pc:graphicFrameChg chg="add mod modGraphic">
          <ac:chgData name="Rémi Bourdillon" userId="e603120d-d01e-4b75-a151-92153171ee65" providerId="ADAL" clId="{172488EF-AB1A-4042-99D6-4D32778E1AC9}" dt="2023-05-22T18:15:11.745" v="2226" actId="27116"/>
          <ac:graphicFrameMkLst>
            <pc:docMk/>
            <pc:sldMk cId="2383216754" sldId="389"/>
            <ac:graphicFrameMk id="81" creationId="{78BE10A0-8E1D-25E7-4EDF-32679607DF41}"/>
          </ac:graphicFrameMkLst>
        </pc:graphicFrameChg>
        <pc:graphicFrameChg chg="add mod modGraphic">
          <ac:chgData name="Rémi Bourdillon" userId="e603120d-d01e-4b75-a151-92153171ee65" providerId="ADAL" clId="{172488EF-AB1A-4042-99D6-4D32778E1AC9}" dt="2023-05-22T18:15:13.944" v="2227" actId="27116"/>
          <ac:graphicFrameMkLst>
            <pc:docMk/>
            <pc:sldMk cId="2383216754" sldId="389"/>
            <ac:graphicFrameMk id="83" creationId="{A80C3CB0-CE39-261B-E30C-3D21F378AC96}"/>
          </ac:graphicFrameMkLst>
        </pc:graphicFrameChg>
        <pc:graphicFrameChg chg="add mod modGraphic">
          <ac:chgData name="Rémi Bourdillon" userId="e603120d-d01e-4b75-a151-92153171ee65" providerId="ADAL" clId="{172488EF-AB1A-4042-99D6-4D32778E1AC9}" dt="2023-05-22T18:15:18.473" v="2230" actId="27116"/>
          <ac:graphicFrameMkLst>
            <pc:docMk/>
            <pc:sldMk cId="2383216754" sldId="389"/>
            <ac:graphicFrameMk id="85" creationId="{674A47B5-74FD-B861-BCD4-92958DAAE93E}"/>
          </ac:graphicFrameMkLst>
        </pc:graphicFrameChg>
        <pc:graphicFrameChg chg="add mod modGraphic">
          <ac:chgData name="Rémi Bourdillon" userId="e603120d-d01e-4b75-a151-92153171ee65" providerId="ADAL" clId="{172488EF-AB1A-4042-99D6-4D32778E1AC9}" dt="2023-05-22T18:15:17.043" v="2229" actId="27116"/>
          <ac:graphicFrameMkLst>
            <pc:docMk/>
            <pc:sldMk cId="2383216754" sldId="389"/>
            <ac:graphicFrameMk id="87" creationId="{F0219668-4BB2-1C1B-C930-1013111A571A}"/>
          </ac:graphicFrameMkLst>
        </pc:graphicFrameChg>
        <pc:graphicFrameChg chg="add mod modGraphic">
          <ac:chgData name="Rémi Bourdillon" userId="e603120d-d01e-4b75-a151-92153171ee65" providerId="ADAL" clId="{172488EF-AB1A-4042-99D6-4D32778E1AC9}" dt="2023-05-22T18:15:15.513" v="2228" actId="27116"/>
          <ac:graphicFrameMkLst>
            <pc:docMk/>
            <pc:sldMk cId="2383216754" sldId="389"/>
            <ac:graphicFrameMk id="89" creationId="{28069926-FEC6-E66F-D8BC-103AD631C202}"/>
          </ac:graphicFrameMkLst>
        </pc:graphicFrameChg>
        <pc:cxnChg chg="add del mod">
          <ac:chgData name="Rémi Bourdillon" userId="e603120d-d01e-4b75-a151-92153171ee65" providerId="ADAL" clId="{172488EF-AB1A-4042-99D6-4D32778E1AC9}" dt="2023-05-22T17:41:52.627" v="1118" actId="478"/>
          <ac:cxnSpMkLst>
            <pc:docMk/>
            <pc:sldMk cId="2383216754" sldId="389"/>
            <ac:cxnSpMk id="11" creationId="{22856631-25DD-84E9-3DA1-7F08CE879F5B}"/>
          </ac:cxnSpMkLst>
        </pc:cxnChg>
        <pc:cxnChg chg="add del mod">
          <ac:chgData name="Rémi Bourdillon" userId="e603120d-d01e-4b75-a151-92153171ee65" providerId="ADAL" clId="{172488EF-AB1A-4042-99D6-4D32778E1AC9}" dt="2023-05-22T17:41:52.627" v="1118" actId="478"/>
          <ac:cxnSpMkLst>
            <pc:docMk/>
            <pc:sldMk cId="2383216754" sldId="389"/>
            <ac:cxnSpMk id="12" creationId="{CA0FF4FF-A77C-693B-DE4D-C5086E4F15A4}"/>
          </ac:cxnSpMkLst>
        </pc:cxnChg>
        <pc:cxnChg chg="add del mod">
          <ac:chgData name="Rémi Bourdillon" userId="e603120d-d01e-4b75-a151-92153171ee65" providerId="ADAL" clId="{172488EF-AB1A-4042-99D6-4D32778E1AC9}" dt="2023-05-22T17:41:52.627" v="1118" actId="478"/>
          <ac:cxnSpMkLst>
            <pc:docMk/>
            <pc:sldMk cId="2383216754" sldId="389"/>
            <ac:cxnSpMk id="21" creationId="{5170A569-8890-D6DD-C912-014EC369DB2D}"/>
          </ac:cxnSpMkLst>
        </pc:cxnChg>
        <pc:cxnChg chg="add del mod">
          <ac:chgData name="Rémi Bourdillon" userId="e603120d-d01e-4b75-a151-92153171ee65" providerId="ADAL" clId="{172488EF-AB1A-4042-99D6-4D32778E1AC9}" dt="2023-05-22T17:41:52.627" v="1118" actId="478"/>
          <ac:cxnSpMkLst>
            <pc:docMk/>
            <pc:sldMk cId="2383216754" sldId="389"/>
            <ac:cxnSpMk id="22" creationId="{6005831F-C6E8-DFA6-5282-8E47D7F35836}"/>
          </ac:cxnSpMkLst>
        </pc:cxnChg>
        <pc:cxnChg chg="add del mod">
          <ac:chgData name="Rémi Bourdillon" userId="e603120d-d01e-4b75-a151-92153171ee65" providerId="ADAL" clId="{172488EF-AB1A-4042-99D6-4D32778E1AC9}" dt="2023-05-22T18:05:46.274" v="2191" actId="478"/>
          <ac:cxnSpMkLst>
            <pc:docMk/>
            <pc:sldMk cId="2383216754" sldId="389"/>
            <ac:cxnSpMk id="23" creationId="{10AA5C3F-D026-C68D-E52B-089EB560C157}"/>
          </ac:cxnSpMkLst>
        </pc:cxnChg>
        <pc:cxnChg chg="add del mod">
          <ac:chgData name="Rémi Bourdillon" userId="e603120d-d01e-4b75-a151-92153171ee65" providerId="ADAL" clId="{172488EF-AB1A-4042-99D6-4D32778E1AC9}" dt="2023-05-22T18:05:46.274" v="2191" actId="478"/>
          <ac:cxnSpMkLst>
            <pc:docMk/>
            <pc:sldMk cId="2383216754" sldId="389"/>
            <ac:cxnSpMk id="24" creationId="{266A3606-2B48-14E1-E93F-C912B18652C1}"/>
          </ac:cxnSpMkLst>
        </pc:cxnChg>
        <pc:cxnChg chg="add del mod">
          <ac:chgData name="Rémi Bourdillon" userId="e603120d-d01e-4b75-a151-92153171ee65" providerId="ADAL" clId="{172488EF-AB1A-4042-99D6-4D32778E1AC9}" dt="2023-05-22T18:05:46.274" v="2191" actId="478"/>
          <ac:cxnSpMkLst>
            <pc:docMk/>
            <pc:sldMk cId="2383216754" sldId="389"/>
            <ac:cxnSpMk id="26" creationId="{5CC4C5B4-C369-28A5-B67B-250E4BA290BA}"/>
          </ac:cxnSpMkLst>
        </pc:cxnChg>
        <pc:cxnChg chg="add del mod">
          <ac:chgData name="Rémi Bourdillon" userId="e603120d-d01e-4b75-a151-92153171ee65" providerId="ADAL" clId="{172488EF-AB1A-4042-99D6-4D32778E1AC9}" dt="2023-05-22T18:05:46.274" v="2191" actId="478"/>
          <ac:cxnSpMkLst>
            <pc:docMk/>
            <pc:sldMk cId="2383216754" sldId="389"/>
            <ac:cxnSpMk id="30" creationId="{F3A7B1A4-04CB-C618-A34B-57A35DB9796B}"/>
          </ac:cxnSpMkLst>
        </pc:cxnChg>
        <pc:cxnChg chg="del">
          <ac:chgData name="Rémi Bourdillon" userId="e603120d-d01e-4b75-a151-92153171ee65" providerId="ADAL" clId="{172488EF-AB1A-4042-99D6-4D32778E1AC9}" dt="2023-05-22T17:21:29.245" v="62" actId="478"/>
          <ac:cxnSpMkLst>
            <pc:docMk/>
            <pc:sldMk cId="2383216754" sldId="389"/>
            <ac:cxnSpMk id="31" creationId="{42314F02-ED88-6E7E-C35B-5F948FD76A2E}"/>
          </ac:cxnSpMkLst>
        </pc:cxnChg>
        <pc:cxnChg chg="del">
          <ac:chgData name="Rémi Bourdillon" userId="e603120d-d01e-4b75-a151-92153171ee65" providerId="ADAL" clId="{172488EF-AB1A-4042-99D6-4D32778E1AC9}" dt="2023-05-22T17:21:29.245" v="62" actId="478"/>
          <ac:cxnSpMkLst>
            <pc:docMk/>
            <pc:sldMk cId="2383216754" sldId="389"/>
            <ac:cxnSpMk id="32" creationId="{8D3B7C02-0772-9F99-2005-9C515BC1D931}"/>
          </ac:cxnSpMkLst>
        </pc:cxnChg>
        <pc:cxnChg chg="add del mod">
          <ac:chgData name="Rémi Bourdillon" userId="e603120d-d01e-4b75-a151-92153171ee65" providerId="ADAL" clId="{172488EF-AB1A-4042-99D6-4D32778E1AC9}" dt="2023-05-22T17:26:04.743" v="223" actId="478"/>
          <ac:cxnSpMkLst>
            <pc:docMk/>
            <pc:sldMk cId="2383216754" sldId="389"/>
            <ac:cxnSpMk id="37" creationId="{608B83E3-F484-F417-F3CD-349F3A4FAB5C}"/>
          </ac:cxnSpMkLst>
        </pc:cxnChg>
        <pc:cxnChg chg="add del mod">
          <ac:chgData name="Rémi Bourdillon" userId="e603120d-d01e-4b75-a151-92153171ee65" providerId="ADAL" clId="{172488EF-AB1A-4042-99D6-4D32778E1AC9}" dt="2023-05-22T17:26:04.743" v="223" actId="478"/>
          <ac:cxnSpMkLst>
            <pc:docMk/>
            <pc:sldMk cId="2383216754" sldId="389"/>
            <ac:cxnSpMk id="42" creationId="{5455CF08-3ECA-DE8B-67D3-679634D86D60}"/>
          </ac:cxnSpMkLst>
        </pc:cxnChg>
        <pc:cxnChg chg="add del mod">
          <ac:chgData name="Rémi Bourdillon" userId="e603120d-d01e-4b75-a151-92153171ee65" providerId="ADAL" clId="{172488EF-AB1A-4042-99D6-4D32778E1AC9}" dt="2023-05-22T17:41:52.627" v="1118" actId="478"/>
          <ac:cxnSpMkLst>
            <pc:docMk/>
            <pc:sldMk cId="2383216754" sldId="389"/>
            <ac:cxnSpMk id="53" creationId="{85690F2D-ABE5-E3B2-535F-DD600C0C4D29}"/>
          </ac:cxnSpMkLst>
        </pc:cxnChg>
        <pc:cxnChg chg="add del mod">
          <ac:chgData name="Rémi Bourdillon" userId="e603120d-d01e-4b75-a151-92153171ee65" providerId="ADAL" clId="{172488EF-AB1A-4042-99D6-4D32778E1AC9}" dt="2023-05-22T17:41:52.627" v="1118" actId="478"/>
          <ac:cxnSpMkLst>
            <pc:docMk/>
            <pc:sldMk cId="2383216754" sldId="389"/>
            <ac:cxnSpMk id="55" creationId="{4A50B5AC-935A-E9D3-E329-549A46032F5D}"/>
          </ac:cxnSpMkLst>
        </pc:cxnChg>
        <pc:cxnChg chg="add del mod">
          <ac:chgData name="Rémi Bourdillon" userId="e603120d-d01e-4b75-a151-92153171ee65" providerId="ADAL" clId="{172488EF-AB1A-4042-99D6-4D32778E1AC9}" dt="2023-05-22T17:54:09.161" v="1666" actId="478"/>
          <ac:cxnSpMkLst>
            <pc:docMk/>
            <pc:sldMk cId="2383216754" sldId="389"/>
            <ac:cxnSpMk id="59" creationId="{5B4E49DD-834A-279C-F42B-FD82257EF49F}"/>
          </ac:cxnSpMkLst>
        </pc:cxnChg>
        <pc:cxnChg chg="add del mod">
          <ac:chgData name="Rémi Bourdillon" userId="e603120d-d01e-4b75-a151-92153171ee65" providerId="ADAL" clId="{172488EF-AB1A-4042-99D6-4D32778E1AC9}" dt="2023-05-22T17:54:09.161" v="1666" actId="478"/>
          <ac:cxnSpMkLst>
            <pc:docMk/>
            <pc:sldMk cId="2383216754" sldId="389"/>
            <ac:cxnSpMk id="60" creationId="{73AF45E6-04BF-BE05-1C73-A264CBF08C9D}"/>
          </ac:cxnSpMkLst>
        </pc:cxnChg>
        <pc:cxnChg chg="add del mod">
          <ac:chgData name="Rémi Bourdillon" userId="e603120d-d01e-4b75-a151-92153171ee65" providerId="ADAL" clId="{172488EF-AB1A-4042-99D6-4D32778E1AC9}" dt="2023-05-22T17:47:40.827" v="1327" actId="478"/>
          <ac:cxnSpMkLst>
            <pc:docMk/>
            <pc:sldMk cId="2383216754" sldId="389"/>
            <ac:cxnSpMk id="64" creationId="{092A5235-7B1A-CC31-3D38-CA1476494947}"/>
          </ac:cxnSpMkLst>
        </pc:cxnChg>
        <pc:cxnChg chg="add del mod">
          <ac:chgData name="Rémi Bourdillon" userId="e603120d-d01e-4b75-a151-92153171ee65" providerId="ADAL" clId="{172488EF-AB1A-4042-99D6-4D32778E1AC9}" dt="2023-05-22T17:47:40.827" v="1327" actId="478"/>
          <ac:cxnSpMkLst>
            <pc:docMk/>
            <pc:sldMk cId="2383216754" sldId="389"/>
            <ac:cxnSpMk id="65" creationId="{C1C5246E-C21E-A0DB-13A3-9B6C0FB2A9C2}"/>
          </ac:cxnSpMkLst>
        </pc:cxnChg>
        <pc:cxnChg chg="add del mod">
          <ac:chgData name="Rémi Bourdillon" userId="e603120d-d01e-4b75-a151-92153171ee65" providerId="ADAL" clId="{172488EF-AB1A-4042-99D6-4D32778E1AC9}" dt="2023-05-22T18:05:46.274" v="2191" actId="478"/>
          <ac:cxnSpMkLst>
            <pc:docMk/>
            <pc:sldMk cId="2383216754" sldId="389"/>
            <ac:cxnSpMk id="71" creationId="{7290F6F8-4B30-3BDC-81DE-7BF9E3059595}"/>
          </ac:cxnSpMkLst>
        </pc:cxnChg>
        <pc:cxnChg chg="add del mod">
          <ac:chgData name="Rémi Bourdillon" userId="e603120d-d01e-4b75-a151-92153171ee65" providerId="ADAL" clId="{172488EF-AB1A-4042-99D6-4D32778E1AC9}" dt="2023-05-22T18:05:46.274" v="2191" actId="478"/>
          <ac:cxnSpMkLst>
            <pc:docMk/>
            <pc:sldMk cId="2383216754" sldId="389"/>
            <ac:cxnSpMk id="72" creationId="{CD56DF07-81ED-A95E-3E52-9F4D25D23D9C}"/>
          </ac:cxnSpMkLst>
        </pc:cxnChg>
        <pc:cxnChg chg="add del mod">
          <ac:chgData name="Rémi Bourdillon" userId="e603120d-d01e-4b75-a151-92153171ee65" providerId="ADAL" clId="{172488EF-AB1A-4042-99D6-4D32778E1AC9}" dt="2023-05-22T18:05:46.274" v="2191" actId="478"/>
          <ac:cxnSpMkLst>
            <pc:docMk/>
            <pc:sldMk cId="2383216754" sldId="389"/>
            <ac:cxnSpMk id="73" creationId="{AF3CB7AD-3BAD-5771-43BD-BBA77D299D34}"/>
          </ac:cxnSpMkLst>
        </pc:cxnChg>
      </pc:sldChg>
      <pc:sldChg chg="addSp delSp modSp add mod">
        <pc:chgData name="Rémi Bourdillon" userId="e603120d-d01e-4b75-a151-92153171ee65" providerId="ADAL" clId="{172488EF-AB1A-4042-99D6-4D32778E1AC9}" dt="2023-05-22T17:33:10.545" v="489" actId="207"/>
        <pc:sldMkLst>
          <pc:docMk/>
          <pc:sldMk cId="2230330662" sldId="390"/>
        </pc:sldMkLst>
        <pc:spChg chg="del">
          <ac:chgData name="Rémi Bourdillon" userId="e603120d-d01e-4b75-a151-92153171ee65" providerId="ADAL" clId="{172488EF-AB1A-4042-99D6-4D32778E1AC9}" dt="2023-05-22T17:23:41.272" v="166" actId="478"/>
          <ac:spMkLst>
            <pc:docMk/>
            <pc:sldMk cId="2230330662" sldId="390"/>
            <ac:spMk id="3" creationId="{1B60A673-1E02-0D30-31FA-941D3A1D12BC}"/>
          </ac:spMkLst>
        </pc:spChg>
        <pc:spChg chg="del">
          <ac:chgData name="Rémi Bourdillon" userId="e603120d-d01e-4b75-a151-92153171ee65" providerId="ADAL" clId="{172488EF-AB1A-4042-99D6-4D32778E1AC9}" dt="2023-05-22T17:23:41.272" v="166" actId="478"/>
          <ac:spMkLst>
            <pc:docMk/>
            <pc:sldMk cId="2230330662" sldId="390"/>
            <ac:spMk id="4" creationId="{EDCEC979-96E4-C3AB-4B55-8612A268E68D}"/>
          </ac:spMkLst>
        </pc:spChg>
        <pc:spChg chg="del">
          <ac:chgData name="Rémi Bourdillon" userId="e603120d-d01e-4b75-a151-92153171ee65" providerId="ADAL" clId="{172488EF-AB1A-4042-99D6-4D32778E1AC9}" dt="2023-05-22T17:23:41.272" v="166" actId="478"/>
          <ac:spMkLst>
            <pc:docMk/>
            <pc:sldMk cId="2230330662" sldId="390"/>
            <ac:spMk id="5" creationId="{2CA7E91E-AC88-7AA5-6CCC-8F416868EE00}"/>
          </ac:spMkLst>
        </pc:spChg>
        <pc:spChg chg="del">
          <ac:chgData name="Rémi Bourdillon" userId="e603120d-d01e-4b75-a151-92153171ee65" providerId="ADAL" clId="{172488EF-AB1A-4042-99D6-4D32778E1AC9}" dt="2023-05-22T17:23:29.685" v="162" actId="478"/>
          <ac:spMkLst>
            <pc:docMk/>
            <pc:sldMk cId="2230330662" sldId="390"/>
            <ac:spMk id="6" creationId="{F4D56C0A-534E-EF02-4226-6D516205613F}"/>
          </ac:spMkLst>
        </pc:spChg>
        <pc:spChg chg="del">
          <ac:chgData name="Rémi Bourdillon" userId="e603120d-d01e-4b75-a151-92153171ee65" providerId="ADAL" clId="{172488EF-AB1A-4042-99D6-4D32778E1AC9}" dt="2023-05-22T17:23:41.272" v="166" actId="478"/>
          <ac:spMkLst>
            <pc:docMk/>
            <pc:sldMk cId="2230330662" sldId="390"/>
            <ac:spMk id="7" creationId="{6D645401-E0E6-DC6A-AA6A-547DE621403A}"/>
          </ac:spMkLst>
        </pc:spChg>
        <pc:spChg chg="del">
          <ac:chgData name="Rémi Bourdillon" userId="e603120d-d01e-4b75-a151-92153171ee65" providerId="ADAL" clId="{172488EF-AB1A-4042-99D6-4D32778E1AC9}" dt="2023-05-22T17:23:29.685" v="162" actId="478"/>
          <ac:spMkLst>
            <pc:docMk/>
            <pc:sldMk cId="2230330662" sldId="390"/>
            <ac:spMk id="8" creationId="{F39BF893-AD16-E5E7-26FD-1A2CEADA7432}"/>
          </ac:spMkLst>
        </pc:spChg>
        <pc:spChg chg="del">
          <ac:chgData name="Rémi Bourdillon" userId="e603120d-d01e-4b75-a151-92153171ee65" providerId="ADAL" clId="{172488EF-AB1A-4042-99D6-4D32778E1AC9}" dt="2023-05-22T17:23:29.685" v="162" actId="478"/>
          <ac:spMkLst>
            <pc:docMk/>
            <pc:sldMk cId="2230330662" sldId="390"/>
            <ac:spMk id="9" creationId="{80E0C6BD-5833-84D3-33DE-E17082B961DA}"/>
          </ac:spMkLst>
        </pc:spChg>
        <pc:spChg chg="mod">
          <ac:chgData name="Rémi Bourdillon" userId="e603120d-d01e-4b75-a151-92153171ee65" providerId="ADAL" clId="{172488EF-AB1A-4042-99D6-4D32778E1AC9}" dt="2023-05-22T17:31:47.175" v="469" actId="1076"/>
          <ac:spMkLst>
            <pc:docMk/>
            <pc:sldMk cId="2230330662" sldId="390"/>
            <ac:spMk id="10" creationId="{0BFA05CB-C279-5241-6F5D-F100FDD7945C}"/>
          </ac:spMkLst>
        </pc:spChg>
        <pc:spChg chg="del">
          <ac:chgData name="Rémi Bourdillon" userId="e603120d-d01e-4b75-a151-92153171ee65" providerId="ADAL" clId="{172488EF-AB1A-4042-99D6-4D32778E1AC9}" dt="2023-05-22T17:23:29.685" v="162" actId="478"/>
          <ac:spMkLst>
            <pc:docMk/>
            <pc:sldMk cId="2230330662" sldId="390"/>
            <ac:spMk id="25" creationId="{20BD84E5-051F-8B91-4E11-653787A1C620}"/>
          </ac:spMkLst>
        </pc:spChg>
        <pc:spChg chg="add mod">
          <ac:chgData name="Rémi Bourdillon" userId="e603120d-d01e-4b75-a151-92153171ee65" providerId="ADAL" clId="{172488EF-AB1A-4042-99D6-4D32778E1AC9}" dt="2023-05-22T17:31:47.175" v="469" actId="1076"/>
          <ac:spMkLst>
            <pc:docMk/>
            <pc:sldMk cId="2230330662" sldId="390"/>
            <ac:spMk id="32" creationId="{6CF47641-188F-BE56-AC74-39C22A5AAC9E}"/>
          </ac:spMkLst>
        </pc:spChg>
        <pc:spChg chg="del">
          <ac:chgData name="Rémi Bourdillon" userId="e603120d-d01e-4b75-a151-92153171ee65" providerId="ADAL" clId="{172488EF-AB1A-4042-99D6-4D32778E1AC9}" dt="2023-05-22T17:23:36.183" v="165" actId="478"/>
          <ac:spMkLst>
            <pc:docMk/>
            <pc:sldMk cId="2230330662" sldId="390"/>
            <ac:spMk id="33" creationId="{439DB266-D732-4A27-168C-D391D84A1347}"/>
          </ac:spMkLst>
        </pc:spChg>
        <pc:spChg chg="add mod">
          <ac:chgData name="Rémi Bourdillon" userId="e603120d-d01e-4b75-a151-92153171ee65" providerId="ADAL" clId="{172488EF-AB1A-4042-99D6-4D32778E1AC9}" dt="2023-05-22T17:31:36.014" v="467" actId="1076"/>
          <ac:spMkLst>
            <pc:docMk/>
            <pc:sldMk cId="2230330662" sldId="390"/>
            <ac:spMk id="34" creationId="{D59AC237-2EFC-F00D-C5BC-2ED4342E22E4}"/>
          </ac:spMkLst>
        </pc:spChg>
        <pc:spChg chg="mod">
          <ac:chgData name="Rémi Bourdillon" userId="e603120d-d01e-4b75-a151-92153171ee65" providerId="ADAL" clId="{172488EF-AB1A-4042-99D6-4D32778E1AC9}" dt="2023-05-22T17:31:36.014" v="467" actId="1076"/>
          <ac:spMkLst>
            <pc:docMk/>
            <pc:sldMk cId="2230330662" sldId="390"/>
            <ac:spMk id="35" creationId="{4040A216-DAC9-709D-8F02-70CAAA1396F4}"/>
          </ac:spMkLst>
        </pc:spChg>
        <pc:spChg chg="add mod">
          <ac:chgData name="Rémi Bourdillon" userId="e603120d-d01e-4b75-a151-92153171ee65" providerId="ADAL" clId="{172488EF-AB1A-4042-99D6-4D32778E1AC9}" dt="2023-05-22T17:31:47.175" v="469" actId="1076"/>
          <ac:spMkLst>
            <pc:docMk/>
            <pc:sldMk cId="2230330662" sldId="390"/>
            <ac:spMk id="36" creationId="{7B121AD0-7222-2F48-F2E5-03AA4C10CD8C}"/>
          </ac:spMkLst>
        </pc:spChg>
        <pc:spChg chg="add mod">
          <ac:chgData name="Rémi Bourdillon" userId="e603120d-d01e-4b75-a151-92153171ee65" providerId="ADAL" clId="{172488EF-AB1A-4042-99D6-4D32778E1AC9}" dt="2023-05-22T17:31:36.014" v="467" actId="1076"/>
          <ac:spMkLst>
            <pc:docMk/>
            <pc:sldMk cId="2230330662" sldId="390"/>
            <ac:spMk id="38" creationId="{92874FF9-5C5C-8128-F977-73C31B3DE564}"/>
          </ac:spMkLst>
        </pc:spChg>
        <pc:spChg chg="mod">
          <ac:chgData name="Rémi Bourdillon" userId="e603120d-d01e-4b75-a151-92153171ee65" providerId="ADAL" clId="{172488EF-AB1A-4042-99D6-4D32778E1AC9}" dt="2023-05-22T17:23:24.723" v="161" actId="20577"/>
          <ac:spMkLst>
            <pc:docMk/>
            <pc:sldMk cId="2230330662" sldId="390"/>
            <ac:spMk id="39" creationId="{2D0FF530-F1A5-4F12-8B4F-B676F826C099}"/>
          </ac:spMkLst>
        </pc:spChg>
        <pc:spChg chg="add mod">
          <ac:chgData name="Rémi Bourdillon" userId="e603120d-d01e-4b75-a151-92153171ee65" providerId="ADAL" clId="{172488EF-AB1A-4042-99D6-4D32778E1AC9}" dt="2023-05-22T17:31:36.014" v="467" actId="1076"/>
          <ac:spMkLst>
            <pc:docMk/>
            <pc:sldMk cId="2230330662" sldId="390"/>
            <ac:spMk id="40" creationId="{1B71A934-7E9B-53F4-9813-B8BACB480C22}"/>
          </ac:spMkLst>
        </pc:spChg>
        <pc:spChg chg="add mod">
          <ac:chgData name="Rémi Bourdillon" userId="e603120d-d01e-4b75-a151-92153171ee65" providerId="ADAL" clId="{172488EF-AB1A-4042-99D6-4D32778E1AC9}" dt="2023-05-22T17:31:47.175" v="469" actId="1076"/>
          <ac:spMkLst>
            <pc:docMk/>
            <pc:sldMk cId="2230330662" sldId="390"/>
            <ac:spMk id="41" creationId="{E4F27CD4-B3CF-27AE-1439-5DCDEFBFFC98}"/>
          </ac:spMkLst>
        </pc:spChg>
        <pc:spChg chg="mod">
          <ac:chgData name="Rémi Bourdillon" userId="e603120d-d01e-4b75-a151-92153171ee65" providerId="ADAL" clId="{172488EF-AB1A-4042-99D6-4D32778E1AC9}" dt="2023-05-22T17:33:10.545" v="489" actId="207"/>
          <ac:spMkLst>
            <pc:docMk/>
            <pc:sldMk cId="2230330662" sldId="390"/>
            <ac:spMk id="48" creationId="{E5E85CFD-6B83-00A2-4DE7-95299BF53B2E}"/>
          </ac:spMkLst>
        </pc:spChg>
        <pc:spChg chg="del">
          <ac:chgData name="Rémi Bourdillon" userId="e603120d-d01e-4b75-a151-92153171ee65" providerId="ADAL" clId="{172488EF-AB1A-4042-99D6-4D32778E1AC9}" dt="2023-05-22T17:23:29.685" v="162" actId="478"/>
          <ac:spMkLst>
            <pc:docMk/>
            <pc:sldMk cId="2230330662" sldId="390"/>
            <ac:spMk id="49" creationId="{24D3B2FD-E34C-C758-D7EA-B9DDCD913CB6}"/>
          </ac:spMkLst>
        </pc:spChg>
        <pc:spChg chg="del">
          <ac:chgData name="Rémi Bourdillon" userId="e603120d-d01e-4b75-a151-92153171ee65" providerId="ADAL" clId="{172488EF-AB1A-4042-99D6-4D32778E1AC9}" dt="2023-05-22T17:23:41.272" v="166" actId="478"/>
          <ac:spMkLst>
            <pc:docMk/>
            <pc:sldMk cId="2230330662" sldId="390"/>
            <ac:spMk id="52" creationId="{4632AE59-0A12-96FB-19C1-790B2BC4DF9E}"/>
          </ac:spMkLst>
        </pc:spChg>
        <pc:spChg chg="del">
          <ac:chgData name="Rémi Bourdillon" userId="e603120d-d01e-4b75-a151-92153171ee65" providerId="ADAL" clId="{172488EF-AB1A-4042-99D6-4D32778E1AC9}" dt="2023-05-22T17:23:41.272" v="166" actId="478"/>
          <ac:spMkLst>
            <pc:docMk/>
            <pc:sldMk cId="2230330662" sldId="390"/>
            <ac:spMk id="54" creationId="{280A3533-149D-A229-9051-58061180344A}"/>
          </ac:spMkLst>
        </pc:spChg>
        <pc:spChg chg="del">
          <ac:chgData name="Rémi Bourdillon" userId="e603120d-d01e-4b75-a151-92153171ee65" providerId="ADAL" clId="{172488EF-AB1A-4042-99D6-4D32778E1AC9}" dt="2023-05-22T17:23:36.183" v="165" actId="478"/>
          <ac:spMkLst>
            <pc:docMk/>
            <pc:sldMk cId="2230330662" sldId="390"/>
            <ac:spMk id="56" creationId="{26DF20B0-57B4-F0DD-83D5-6ADC7484F465}"/>
          </ac:spMkLst>
        </pc:spChg>
        <pc:spChg chg="del">
          <ac:chgData name="Rémi Bourdillon" userId="e603120d-d01e-4b75-a151-92153171ee65" providerId="ADAL" clId="{172488EF-AB1A-4042-99D6-4D32778E1AC9}" dt="2023-05-22T17:23:36.183" v="165" actId="478"/>
          <ac:spMkLst>
            <pc:docMk/>
            <pc:sldMk cId="2230330662" sldId="390"/>
            <ac:spMk id="57" creationId="{2D2C59CB-C473-1F85-C82C-404C347FB3CD}"/>
          </ac:spMkLst>
        </pc:spChg>
        <pc:spChg chg="del">
          <ac:chgData name="Rémi Bourdillon" userId="e603120d-d01e-4b75-a151-92153171ee65" providerId="ADAL" clId="{172488EF-AB1A-4042-99D6-4D32778E1AC9}" dt="2023-05-22T17:23:36.183" v="165" actId="478"/>
          <ac:spMkLst>
            <pc:docMk/>
            <pc:sldMk cId="2230330662" sldId="390"/>
            <ac:spMk id="58" creationId="{C676D2DF-6E0D-BC3C-C786-5C67B89A8467}"/>
          </ac:spMkLst>
        </pc:spChg>
        <pc:spChg chg="del">
          <ac:chgData name="Rémi Bourdillon" userId="e603120d-d01e-4b75-a151-92153171ee65" providerId="ADAL" clId="{172488EF-AB1A-4042-99D6-4D32778E1AC9}" dt="2023-05-22T17:23:29.685" v="162" actId="478"/>
          <ac:spMkLst>
            <pc:docMk/>
            <pc:sldMk cId="2230330662" sldId="390"/>
            <ac:spMk id="61" creationId="{36CC28C7-6CDE-7361-4E31-8EFFF5D6D02A}"/>
          </ac:spMkLst>
        </pc:spChg>
        <pc:spChg chg="del">
          <ac:chgData name="Rémi Bourdillon" userId="e603120d-d01e-4b75-a151-92153171ee65" providerId="ADAL" clId="{172488EF-AB1A-4042-99D6-4D32778E1AC9}" dt="2023-05-22T17:23:29.685" v="162" actId="478"/>
          <ac:spMkLst>
            <pc:docMk/>
            <pc:sldMk cId="2230330662" sldId="390"/>
            <ac:spMk id="62" creationId="{702FA932-C043-2542-29F0-E038410EE91D}"/>
          </ac:spMkLst>
        </pc:spChg>
        <pc:spChg chg="del">
          <ac:chgData name="Rémi Bourdillon" userId="e603120d-d01e-4b75-a151-92153171ee65" providerId="ADAL" clId="{172488EF-AB1A-4042-99D6-4D32778E1AC9}" dt="2023-05-22T17:23:29.685" v="162" actId="478"/>
          <ac:spMkLst>
            <pc:docMk/>
            <pc:sldMk cId="2230330662" sldId="390"/>
            <ac:spMk id="63" creationId="{73D8443E-1244-5B82-6CD5-B792E199CAEB}"/>
          </ac:spMkLst>
        </pc:spChg>
        <pc:spChg chg="del">
          <ac:chgData name="Rémi Bourdillon" userId="e603120d-d01e-4b75-a151-92153171ee65" providerId="ADAL" clId="{172488EF-AB1A-4042-99D6-4D32778E1AC9}" dt="2023-05-22T17:23:29.685" v="162" actId="478"/>
          <ac:spMkLst>
            <pc:docMk/>
            <pc:sldMk cId="2230330662" sldId="390"/>
            <ac:spMk id="66" creationId="{7BDB13B4-3D51-8B55-35F6-1EDEBECFFDFF}"/>
          </ac:spMkLst>
        </pc:spChg>
        <pc:spChg chg="del">
          <ac:chgData name="Rémi Bourdillon" userId="e603120d-d01e-4b75-a151-92153171ee65" providerId="ADAL" clId="{172488EF-AB1A-4042-99D6-4D32778E1AC9}" dt="2023-05-22T17:23:29.685" v="162" actId="478"/>
          <ac:spMkLst>
            <pc:docMk/>
            <pc:sldMk cId="2230330662" sldId="390"/>
            <ac:spMk id="67" creationId="{5850F3F9-6BE6-BEAC-4F9E-EA69A203F086}"/>
          </ac:spMkLst>
        </pc:spChg>
        <pc:spChg chg="del">
          <ac:chgData name="Rémi Bourdillon" userId="e603120d-d01e-4b75-a151-92153171ee65" providerId="ADAL" clId="{172488EF-AB1A-4042-99D6-4D32778E1AC9}" dt="2023-05-22T17:23:32.444" v="164" actId="478"/>
          <ac:spMkLst>
            <pc:docMk/>
            <pc:sldMk cId="2230330662" sldId="390"/>
            <ac:spMk id="68" creationId="{56F1E637-4BBA-3E11-F584-5E086DE0F941}"/>
          </ac:spMkLst>
        </pc:spChg>
        <pc:spChg chg="del">
          <ac:chgData name="Rémi Bourdillon" userId="e603120d-d01e-4b75-a151-92153171ee65" providerId="ADAL" clId="{172488EF-AB1A-4042-99D6-4D32778E1AC9}" dt="2023-05-22T17:23:31.189" v="163" actId="478"/>
          <ac:spMkLst>
            <pc:docMk/>
            <pc:sldMk cId="2230330662" sldId="390"/>
            <ac:spMk id="69" creationId="{86F9C6FB-9885-68B6-5A9E-5884516DF7EB}"/>
          </ac:spMkLst>
        </pc:spChg>
        <pc:spChg chg="del">
          <ac:chgData name="Rémi Bourdillon" userId="e603120d-d01e-4b75-a151-92153171ee65" providerId="ADAL" clId="{172488EF-AB1A-4042-99D6-4D32778E1AC9}" dt="2023-05-22T17:23:29.685" v="162" actId="478"/>
          <ac:spMkLst>
            <pc:docMk/>
            <pc:sldMk cId="2230330662" sldId="390"/>
            <ac:spMk id="70" creationId="{D9701FC0-1A28-40B7-6968-90B43AE9D0FB}"/>
          </ac:spMkLst>
        </pc:spChg>
        <pc:cxnChg chg="del mod">
          <ac:chgData name="Rémi Bourdillon" userId="e603120d-d01e-4b75-a151-92153171ee65" providerId="ADAL" clId="{172488EF-AB1A-4042-99D6-4D32778E1AC9}" dt="2023-05-22T17:23:41.272" v="166" actId="478"/>
          <ac:cxnSpMkLst>
            <pc:docMk/>
            <pc:sldMk cId="2230330662" sldId="390"/>
            <ac:cxnSpMk id="11" creationId="{22856631-25DD-84E9-3DA1-7F08CE879F5B}"/>
          </ac:cxnSpMkLst>
        </pc:cxnChg>
        <pc:cxnChg chg="del mod">
          <ac:chgData name="Rémi Bourdillon" userId="e603120d-d01e-4b75-a151-92153171ee65" providerId="ADAL" clId="{172488EF-AB1A-4042-99D6-4D32778E1AC9}" dt="2023-05-22T17:23:41.272" v="166" actId="478"/>
          <ac:cxnSpMkLst>
            <pc:docMk/>
            <pc:sldMk cId="2230330662" sldId="390"/>
            <ac:cxnSpMk id="12" creationId="{CA0FF4FF-A77C-693B-DE4D-C5086E4F15A4}"/>
          </ac:cxnSpMkLst>
        </pc:cxnChg>
        <pc:cxnChg chg="del mod">
          <ac:chgData name="Rémi Bourdillon" userId="e603120d-d01e-4b75-a151-92153171ee65" providerId="ADAL" clId="{172488EF-AB1A-4042-99D6-4D32778E1AC9}" dt="2023-05-22T17:23:41.272" v="166" actId="478"/>
          <ac:cxnSpMkLst>
            <pc:docMk/>
            <pc:sldMk cId="2230330662" sldId="390"/>
            <ac:cxnSpMk id="21" creationId="{5170A569-8890-D6DD-C912-014EC369DB2D}"/>
          </ac:cxnSpMkLst>
        </pc:cxnChg>
        <pc:cxnChg chg="del mod">
          <ac:chgData name="Rémi Bourdillon" userId="e603120d-d01e-4b75-a151-92153171ee65" providerId="ADAL" clId="{172488EF-AB1A-4042-99D6-4D32778E1AC9}" dt="2023-05-22T17:23:41.272" v="166" actId="478"/>
          <ac:cxnSpMkLst>
            <pc:docMk/>
            <pc:sldMk cId="2230330662" sldId="390"/>
            <ac:cxnSpMk id="22" creationId="{6005831F-C6E8-DFA6-5282-8E47D7F35836}"/>
          </ac:cxnSpMkLst>
        </pc:cxnChg>
        <pc:cxnChg chg="del mod">
          <ac:chgData name="Rémi Bourdillon" userId="e603120d-d01e-4b75-a151-92153171ee65" providerId="ADAL" clId="{172488EF-AB1A-4042-99D6-4D32778E1AC9}" dt="2023-05-22T17:23:29.685" v="162" actId="478"/>
          <ac:cxnSpMkLst>
            <pc:docMk/>
            <pc:sldMk cId="2230330662" sldId="390"/>
            <ac:cxnSpMk id="23" creationId="{10AA5C3F-D026-C68D-E52B-089EB560C157}"/>
          </ac:cxnSpMkLst>
        </pc:cxnChg>
        <pc:cxnChg chg="del mod">
          <ac:chgData name="Rémi Bourdillon" userId="e603120d-d01e-4b75-a151-92153171ee65" providerId="ADAL" clId="{172488EF-AB1A-4042-99D6-4D32778E1AC9}" dt="2023-05-22T17:23:29.685" v="162" actId="478"/>
          <ac:cxnSpMkLst>
            <pc:docMk/>
            <pc:sldMk cId="2230330662" sldId="390"/>
            <ac:cxnSpMk id="24" creationId="{266A3606-2B48-14E1-E93F-C912B18652C1}"/>
          </ac:cxnSpMkLst>
        </pc:cxnChg>
        <pc:cxnChg chg="del mod">
          <ac:chgData name="Rémi Bourdillon" userId="e603120d-d01e-4b75-a151-92153171ee65" providerId="ADAL" clId="{172488EF-AB1A-4042-99D6-4D32778E1AC9}" dt="2023-05-22T17:23:29.685" v="162" actId="478"/>
          <ac:cxnSpMkLst>
            <pc:docMk/>
            <pc:sldMk cId="2230330662" sldId="390"/>
            <ac:cxnSpMk id="26" creationId="{5CC4C5B4-C369-28A5-B67B-250E4BA290BA}"/>
          </ac:cxnSpMkLst>
        </pc:cxnChg>
        <pc:cxnChg chg="del mod">
          <ac:chgData name="Rémi Bourdillon" userId="e603120d-d01e-4b75-a151-92153171ee65" providerId="ADAL" clId="{172488EF-AB1A-4042-99D6-4D32778E1AC9}" dt="2023-05-22T17:23:29.685" v="162" actId="478"/>
          <ac:cxnSpMkLst>
            <pc:docMk/>
            <pc:sldMk cId="2230330662" sldId="390"/>
            <ac:cxnSpMk id="30" creationId="{F3A7B1A4-04CB-C618-A34B-57A35DB9796B}"/>
          </ac:cxnSpMkLst>
        </pc:cxnChg>
        <pc:cxnChg chg="del mod">
          <ac:chgData name="Rémi Bourdillon" userId="e603120d-d01e-4b75-a151-92153171ee65" providerId="ADAL" clId="{172488EF-AB1A-4042-99D6-4D32778E1AC9}" dt="2023-05-22T17:25:30.971" v="217" actId="478"/>
          <ac:cxnSpMkLst>
            <pc:docMk/>
            <pc:sldMk cId="2230330662" sldId="390"/>
            <ac:cxnSpMk id="37" creationId="{608B83E3-F484-F417-F3CD-349F3A4FAB5C}"/>
          </ac:cxnSpMkLst>
        </pc:cxnChg>
        <pc:cxnChg chg="del mod">
          <ac:chgData name="Rémi Bourdillon" userId="e603120d-d01e-4b75-a151-92153171ee65" providerId="ADAL" clId="{172488EF-AB1A-4042-99D6-4D32778E1AC9}" dt="2023-05-22T17:25:30" v="216" actId="478"/>
          <ac:cxnSpMkLst>
            <pc:docMk/>
            <pc:sldMk cId="2230330662" sldId="390"/>
            <ac:cxnSpMk id="42" creationId="{5455CF08-3ECA-DE8B-67D3-679634D86D60}"/>
          </ac:cxnSpMkLst>
        </pc:cxnChg>
        <pc:cxnChg chg="del mod">
          <ac:chgData name="Rémi Bourdillon" userId="e603120d-d01e-4b75-a151-92153171ee65" providerId="ADAL" clId="{172488EF-AB1A-4042-99D6-4D32778E1AC9}" dt="2023-05-22T17:23:41.272" v="166" actId="478"/>
          <ac:cxnSpMkLst>
            <pc:docMk/>
            <pc:sldMk cId="2230330662" sldId="390"/>
            <ac:cxnSpMk id="53" creationId="{85690F2D-ABE5-E3B2-535F-DD600C0C4D29}"/>
          </ac:cxnSpMkLst>
        </pc:cxnChg>
        <pc:cxnChg chg="del mod">
          <ac:chgData name="Rémi Bourdillon" userId="e603120d-d01e-4b75-a151-92153171ee65" providerId="ADAL" clId="{172488EF-AB1A-4042-99D6-4D32778E1AC9}" dt="2023-05-22T17:23:41.272" v="166" actId="478"/>
          <ac:cxnSpMkLst>
            <pc:docMk/>
            <pc:sldMk cId="2230330662" sldId="390"/>
            <ac:cxnSpMk id="55" creationId="{4A50B5AC-935A-E9D3-E329-549A46032F5D}"/>
          </ac:cxnSpMkLst>
        </pc:cxnChg>
        <pc:cxnChg chg="del mod">
          <ac:chgData name="Rémi Bourdillon" userId="e603120d-d01e-4b75-a151-92153171ee65" providerId="ADAL" clId="{172488EF-AB1A-4042-99D6-4D32778E1AC9}" dt="2023-05-22T17:23:36.183" v="165" actId="478"/>
          <ac:cxnSpMkLst>
            <pc:docMk/>
            <pc:sldMk cId="2230330662" sldId="390"/>
            <ac:cxnSpMk id="59" creationId="{5B4E49DD-834A-279C-F42B-FD82257EF49F}"/>
          </ac:cxnSpMkLst>
        </pc:cxnChg>
        <pc:cxnChg chg="del mod">
          <ac:chgData name="Rémi Bourdillon" userId="e603120d-d01e-4b75-a151-92153171ee65" providerId="ADAL" clId="{172488EF-AB1A-4042-99D6-4D32778E1AC9}" dt="2023-05-22T17:23:36.183" v="165" actId="478"/>
          <ac:cxnSpMkLst>
            <pc:docMk/>
            <pc:sldMk cId="2230330662" sldId="390"/>
            <ac:cxnSpMk id="60" creationId="{73AF45E6-04BF-BE05-1C73-A264CBF08C9D}"/>
          </ac:cxnSpMkLst>
        </pc:cxnChg>
        <pc:cxnChg chg="del mod">
          <ac:chgData name="Rémi Bourdillon" userId="e603120d-d01e-4b75-a151-92153171ee65" providerId="ADAL" clId="{172488EF-AB1A-4042-99D6-4D32778E1AC9}" dt="2023-05-22T17:23:29.685" v="162" actId="478"/>
          <ac:cxnSpMkLst>
            <pc:docMk/>
            <pc:sldMk cId="2230330662" sldId="390"/>
            <ac:cxnSpMk id="64" creationId="{092A5235-7B1A-CC31-3D38-CA1476494947}"/>
          </ac:cxnSpMkLst>
        </pc:cxnChg>
        <pc:cxnChg chg="del mod">
          <ac:chgData name="Rémi Bourdillon" userId="e603120d-d01e-4b75-a151-92153171ee65" providerId="ADAL" clId="{172488EF-AB1A-4042-99D6-4D32778E1AC9}" dt="2023-05-22T17:23:29.685" v="162" actId="478"/>
          <ac:cxnSpMkLst>
            <pc:docMk/>
            <pc:sldMk cId="2230330662" sldId="390"/>
            <ac:cxnSpMk id="65" creationId="{C1C5246E-C21E-A0DB-13A3-9B6C0FB2A9C2}"/>
          </ac:cxnSpMkLst>
        </pc:cxnChg>
        <pc:cxnChg chg="del mod">
          <ac:chgData name="Rémi Bourdillon" userId="e603120d-d01e-4b75-a151-92153171ee65" providerId="ADAL" clId="{172488EF-AB1A-4042-99D6-4D32778E1AC9}" dt="2023-05-22T17:23:29.685" v="162" actId="478"/>
          <ac:cxnSpMkLst>
            <pc:docMk/>
            <pc:sldMk cId="2230330662" sldId="390"/>
            <ac:cxnSpMk id="71" creationId="{7290F6F8-4B30-3BDC-81DE-7BF9E3059595}"/>
          </ac:cxnSpMkLst>
        </pc:cxnChg>
        <pc:cxnChg chg="del mod">
          <ac:chgData name="Rémi Bourdillon" userId="e603120d-d01e-4b75-a151-92153171ee65" providerId="ADAL" clId="{172488EF-AB1A-4042-99D6-4D32778E1AC9}" dt="2023-05-22T17:23:29.685" v="162" actId="478"/>
          <ac:cxnSpMkLst>
            <pc:docMk/>
            <pc:sldMk cId="2230330662" sldId="390"/>
            <ac:cxnSpMk id="72" creationId="{CD56DF07-81ED-A95E-3E52-9F4D25D23D9C}"/>
          </ac:cxnSpMkLst>
        </pc:cxnChg>
        <pc:cxnChg chg="del mod">
          <ac:chgData name="Rémi Bourdillon" userId="e603120d-d01e-4b75-a151-92153171ee65" providerId="ADAL" clId="{172488EF-AB1A-4042-99D6-4D32778E1AC9}" dt="2023-05-22T17:23:29.685" v="162" actId="478"/>
          <ac:cxnSpMkLst>
            <pc:docMk/>
            <pc:sldMk cId="2230330662" sldId="390"/>
            <ac:cxnSpMk id="73" creationId="{AF3CB7AD-3BAD-5771-43BD-BBA77D299D34}"/>
          </ac:cxnSpMkLst>
        </pc:cxnChg>
      </pc:sldChg>
      <pc:sldChg chg="addSp delSp modSp add mod">
        <pc:chgData name="Rémi Bourdillon" userId="e603120d-d01e-4b75-a151-92153171ee65" providerId="ADAL" clId="{172488EF-AB1A-4042-99D6-4D32778E1AC9}" dt="2023-05-22T17:54:03.899" v="1665" actId="478"/>
        <pc:sldMkLst>
          <pc:docMk/>
          <pc:sldMk cId="4095577138" sldId="391"/>
        </pc:sldMkLst>
        <pc:spChg chg="add del mod">
          <ac:chgData name="Rémi Bourdillon" userId="e603120d-d01e-4b75-a151-92153171ee65" providerId="ADAL" clId="{172488EF-AB1A-4042-99D6-4D32778E1AC9}" dt="2023-05-22T17:26:28.063" v="230"/>
          <ac:spMkLst>
            <pc:docMk/>
            <pc:sldMk cId="4095577138" sldId="391"/>
            <ac:spMk id="2" creationId="{A83572F4-8468-E26A-751E-BAEDAC85E40C}"/>
          </ac:spMkLst>
        </pc:spChg>
        <pc:spChg chg="add del mod">
          <ac:chgData name="Rémi Bourdillon" userId="e603120d-d01e-4b75-a151-92153171ee65" providerId="ADAL" clId="{172488EF-AB1A-4042-99D6-4D32778E1AC9}" dt="2023-05-22T17:26:28.063" v="230"/>
          <ac:spMkLst>
            <pc:docMk/>
            <pc:sldMk cId="4095577138" sldId="391"/>
            <ac:spMk id="3" creationId="{0E8BF79F-60ED-B279-75F1-A94F6BDA6418}"/>
          </ac:spMkLst>
        </pc:spChg>
        <pc:spChg chg="add del mod">
          <ac:chgData name="Rémi Bourdillon" userId="e603120d-d01e-4b75-a151-92153171ee65" providerId="ADAL" clId="{172488EF-AB1A-4042-99D6-4D32778E1AC9}" dt="2023-05-22T17:26:28.063" v="230"/>
          <ac:spMkLst>
            <pc:docMk/>
            <pc:sldMk cId="4095577138" sldId="391"/>
            <ac:spMk id="4" creationId="{A78AA2AC-C907-A659-4B19-2937D769E4AD}"/>
          </ac:spMkLst>
        </pc:spChg>
        <pc:spChg chg="add del mod">
          <ac:chgData name="Rémi Bourdillon" userId="e603120d-d01e-4b75-a151-92153171ee65" providerId="ADAL" clId="{172488EF-AB1A-4042-99D6-4D32778E1AC9}" dt="2023-05-22T17:26:28.063" v="230"/>
          <ac:spMkLst>
            <pc:docMk/>
            <pc:sldMk cId="4095577138" sldId="391"/>
            <ac:spMk id="5" creationId="{73A71D21-7C87-1322-CC05-A5A348C39E88}"/>
          </ac:spMkLst>
        </pc:spChg>
        <pc:spChg chg="add del mod">
          <ac:chgData name="Rémi Bourdillon" userId="e603120d-d01e-4b75-a151-92153171ee65" providerId="ADAL" clId="{172488EF-AB1A-4042-99D6-4D32778E1AC9}" dt="2023-05-22T17:29:32.209" v="392" actId="20577"/>
          <ac:spMkLst>
            <pc:docMk/>
            <pc:sldMk cId="4095577138" sldId="391"/>
            <ac:spMk id="10" creationId="{0BFA05CB-C279-5241-6F5D-F100FDD7945C}"/>
          </ac:spMkLst>
        </pc:spChg>
        <pc:spChg chg="add del mod">
          <ac:chgData name="Rémi Bourdillon" userId="e603120d-d01e-4b75-a151-92153171ee65" providerId="ADAL" clId="{172488EF-AB1A-4042-99D6-4D32778E1AC9}" dt="2023-05-22T17:26:28.063" v="230"/>
          <ac:spMkLst>
            <pc:docMk/>
            <pc:sldMk cId="4095577138" sldId="391"/>
            <ac:spMk id="11" creationId="{A2DF3F92-2847-B2ED-3F7B-2BB25589AAD7}"/>
          </ac:spMkLst>
        </pc:spChg>
        <pc:spChg chg="add del mod">
          <ac:chgData name="Rémi Bourdillon" userId="e603120d-d01e-4b75-a151-92153171ee65" providerId="ADAL" clId="{172488EF-AB1A-4042-99D6-4D32778E1AC9}" dt="2023-05-22T17:26:28.063" v="230"/>
          <ac:spMkLst>
            <pc:docMk/>
            <pc:sldMk cId="4095577138" sldId="391"/>
            <ac:spMk id="13" creationId="{7EF55AA8-2C09-9817-4E19-858CCBE0A38F}"/>
          </ac:spMkLst>
        </pc:spChg>
        <pc:spChg chg="add del mod">
          <ac:chgData name="Rémi Bourdillon" userId="e603120d-d01e-4b75-a151-92153171ee65" providerId="ADAL" clId="{172488EF-AB1A-4042-99D6-4D32778E1AC9}" dt="2023-05-22T17:54:03.899" v="1665" actId="478"/>
          <ac:spMkLst>
            <pc:docMk/>
            <pc:sldMk cId="4095577138" sldId="391"/>
            <ac:spMk id="15" creationId="{3B775685-CDFD-01DA-56DA-7019A6D3A529}"/>
          </ac:spMkLst>
        </pc:spChg>
        <pc:spChg chg="add del mod">
          <ac:chgData name="Rémi Bourdillon" userId="e603120d-d01e-4b75-a151-92153171ee65" providerId="ADAL" clId="{172488EF-AB1A-4042-99D6-4D32778E1AC9}" dt="2023-05-22T17:54:03.899" v="1665" actId="478"/>
          <ac:spMkLst>
            <pc:docMk/>
            <pc:sldMk cId="4095577138" sldId="391"/>
            <ac:spMk id="16" creationId="{0996622E-FF45-5679-5DDF-8E78E270FFB5}"/>
          </ac:spMkLst>
        </pc:spChg>
        <pc:spChg chg="add del mod">
          <ac:chgData name="Rémi Bourdillon" userId="e603120d-d01e-4b75-a151-92153171ee65" providerId="ADAL" clId="{172488EF-AB1A-4042-99D6-4D32778E1AC9}" dt="2023-05-22T17:54:03.899" v="1665" actId="478"/>
          <ac:spMkLst>
            <pc:docMk/>
            <pc:sldMk cId="4095577138" sldId="391"/>
            <ac:spMk id="17" creationId="{9EC04440-05F4-497D-60F2-F8F8CB98FDA9}"/>
          </ac:spMkLst>
        </pc:spChg>
        <pc:spChg chg="add del mod">
          <ac:chgData name="Rémi Bourdillon" userId="e603120d-d01e-4b75-a151-92153171ee65" providerId="ADAL" clId="{172488EF-AB1A-4042-99D6-4D32778E1AC9}" dt="2023-05-22T17:54:03.899" v="1665" actId="478"/>
          <ac:spMkLst>
            <pc:docMk/>
            <pc:sldMk cId="4095577138" sldId="391"/>
            <ac:spMk id="18" creationId="{0A76710B-6191-19E8-DAF7-6ED0743CEF6A}"/>
          </ac:spMkLst>
        </pc:spChg>
        <pc:spChg chg="add del mod">
          <ac:chgData name="Rémi Bourdillon" userId="e603120d-d01e-4b75-a151-92153171ee65" providerId="ADAL" clId="{172488EF-AB1A-4042-99D6-4D32778E1AC9}" dt="2023-05-22T17:54:03.899" v="1665" actId="478"/>
          <ac:spMkLst>
            <pc:docMk/>
            <pc:sldMk cId="4095577138" sldId="391"/>
            <ac:spMk id="23" creationId="{3A2564D9-2B74-0ADB-D592-DA76AEF08565}"/>
          </ac:spMkLst>
        </pc:spChg>
        <pc:spChg chg="add del mod">
          <ac:chgData name="Rémi Bourdillon" userId="e603120d-d01e-4b75-a151-92153171ee65" providerId="ADAL" clId="{172488EF-AB1A-4042-99D6-4D32778E1AC9}" dt="2023-05-22T17:54:03.899" v="1665" actId="478"/>
          <ac:spMkLst>
            <pc:docMk/>
            <pc:sldMk cId="4095577138" sldId="391"/>
            <ac:spMk id="25" creationId="{4BD02DF8-31F6-A009-56F5-C08AF233360E}"/>
          </ac:spMkLst>
        </pc:spChg>
        <pc:spChg chg="add del mod">
          <ac:chgData name="Rémi Bourdillon" userId="e603120d-d01e-4b75-a151-92153171ee65" providerId="ADAL" clId="{172488EF-AB1A-4042-99D6-4D32778E1AC9}" dt="2023-05-22T17:38:45.940" v="944" actId="478"/>
          <ac:spMkLst>
            <pc:docMk/>
            <pc:sldMk cId="4095577138" sldId="391"/>
            <ac:spMk id="27" creationId="{4C43D51A-D3A5-B287-4CA1-E6DD344F7CDD}"/>
          </ac:spMkLst>
        </pc:spChg>
        <pc:spChg chg="add mod">
          <ac:chgData name="Rémi Bourdillon" userId="e603120d-d01e-4b75-a151-92153171ee65" providerId="ADAL" clId="{172488EF-AB1A-4042-99D6-4D32778E1AC9}" dt="2023-05-22T17:37:23.267" v="820" actId="20577"/>
          <ac:spMkLst>
            <pc:docMk/>
            <pc:sldMk cId="4095577138" sldId="391"/>
            <ac:spMk id="28" creationId="{9047195A-1864-9EE9-6E2B-0A395AAB606F}"/>
          </ac:spMkLst>
        </pc:spChg>
        <pc:spChg chg="add del mod">
          <ac:chgData name="Rémi Bourdillon" userId="e603120d-d01e-4b75-a151-92153171ee65" providerId="ADAL" clId="{172488EF-AB1A-4042-99D6-4D32778E1AC9}" dt="2023-05-22T17:36:46.738" v="786" actId="478"/>
          <ac:spMkLst>
            <pc:docMk/>
            <pc:sldMk cId="4095577138" sldId="391"/>
            <ac:spMk id="29" creationId="{CA8A4400-BEA2-E18D-E392-0F19051B9F2A}"/>
          </ac:spMkLst>
        </pc:spChg>
        <pc:spChg chg="add del mod">
          <ac:chgData name="Rémi Bourdillon" userId="e603120d-d01e-4b75-a151-92153171ee65" providerId="ADAL" clId="{172488EF-AB1A-4042-99D6-4D32778E1AC9}" dt="2023-05-22T17:41:39.386" v="1115" actId="478"/>
          <ac:spMkLst>
            <pc:docMk/>
            <pc:sldMk cId="4095577138" sldId="391"/>
            <ac:spMk id="30" creationId="{8CD3202B-3A41-7695-3C2E-CFB325002CE2}"/>
          </ac:spMkLst>
        </pc:spChg>
        <pc:spChg chg="add mod">
          <ac:chgData name="Rémi Bourdillon" userId="e603120d-d01e-4b75-a151-92153171ee65" providerId="ADAL" clId="{172488EF-AB1A-4042-99D6-4D32778E1AC9}" dt="2023-05-22T17:31:59.099" v="470"/>
          <ac:spMkLst>
            <pc:docMk/>
            <pc:sldMk cId="4095577138" sldId="391"/>
            <ac:spMk id="31" creationId="{3C84CC53-A413-D824-3886-4A89566A4B82}"/>
          </ac:spMkLst>
        </pc:spChg>
        <pc:spChg chg="add del mod">
          <ac:chgData name="Rémi Bourdillon" userId="e603120d-d01e-4b75-a151-92153171ee65" providerId="ADAL" clId="{172488EF-AB1A-4042-99D6-4D32778E1AC9}" dt="2023-05-22T17:36:48.010" v="787" actId="478"/>
          <ac:spMkLst>
            <pc:docMk/>
            <pc:sldMk cId="4095577138" sldId="391"/>
            <ac:spMk id="32" creationId="{6CF47641-188F-BE56-AC74-39C22A5AAC9E}"/>
          </ac:spMkLst>
        </pc:spChg>
        <pc:spChg chg="add mod">
          <ac:chgData name="Rémi Bourdillon" userId="e603120d-d01e-4b75-a151-92153171ee65" providerId="ADAL" clId="{172488EF-AB1A-4042-99D6-4D32778E1AC9}" dt="2023-05-22T17:31:59.099" v="470"/>
          <ac:spMkLst>
            <pc:docMk/>
            <pc:sldMk cId="4095577138" sldId="391"/>
            <ac:spMk id="33" creationId="{AEF3614F-02E1-3CBC-4B84-08AE36707F86}"/>
          </ac:spMkLst>
        </pc:spChg>
        <pc:spChg chg="add del mod">
          <ac:chgData name="Rémi Bourdillon" userId="e603120d-d01e-4b75-a151-92153171ee65" providerId="ADAL" clId="{172488EF-AB1A-4042-99D6-4D32778E1AC9}" dt="2023-05-22T17:37:53.543" v="848" actId="478"/>
          <ac:spMkLst>
            <pc:docMk/>
            <pc:sldMk cId="4095577138" sldId="391"/>
            <ac:spMk id="34" creationId="{D59AC237-2EFC-F00D-C5BC-2ED4342E22E4}"/>
          </ac:spMkLst>
        </pc:spChg>
        <pc:spChg chg="add del mod">
          <ac:chgData name="Rémi Bourdillon" userId="e603120d-d01e-4b75-a151-92153171ee65" providerId="ADAL" clId="{172488EF-AB1A-4042-99D6-4D32778E1AC9}" dt="2023-05-22T17:34:41.198" v="673" actId="1076"/>
          <ac:spMkLst>
            <pc:docMk/>
            <pc:sldMk cId="4095577138" sldId="391"/>
            <ac:spMk id="35" creationId="{4040A216-DAC9-709D-8F02-70CAAA1396F4}"/>
          </ac:spMkLst>
        </pc:spChg>
        <pc:spChg chg="add del">
          <ac:chgData name="Rémi Bourdillon" userId="e603120d-d01e-4b75-a151-92153171ee65" providerId="ADAL" clId="{172488EF-AB1A-4042-99D6-4D32778E1AC9}" dt="2023-05-22T17:41:40.839" v="1116" actId="478"/>
          <ac:spMkLst>
            <pc:docMk/>
            <pc:sldMk cId="4095577138" sldId="391"/>
            <ac:spMk id="36" creationId="{7B121AD0-7222-2F48-F2E5-03AA4C10CD8C}"/>
          </ac:spMkLst>
        </pc:spChg>
        <pc:spChg chg="add mod">
          <ac:chgData name="Rémi Bourdillon" userId="e603120d-d01e-4b75-a151-92153171ee65" providerId="ADAL" clId="{172488EF-AB1A-4042-99D6-4D32778E1AC9}" dt="2023-05-22T17:31:59.099" v="470"/>
          <ac:spMkLst>
            <pc:docMk/>
            <pc:sldMk cId="4095577138" sldId="391"/>
            <ac:spMk id="37" creationId="{3A2303D1-BCEA-938C-C1E6-47DC5436DD67}"/>
          </ac:spMkLst>
        </pc:spChg>
        <pc:spChg chg="add del mod">
          <ac:chgData name="Rémi Bourdillon" userId="e603120d-d01e-4b75-a151-92153171ee65" providerId="ADAL" clId="{172488EF-AB1A-4042-99D6-4D32778E1AC9}" dt="2023-05-22T17:32:06.557" v="475" actId="478"/>
          <ac:spMkLst>
            <pc:docMk/>
            <pc:sldMk cId="4095577138" sldId="391"/>
            <ac:spMk id="38" creationId="{92874FF9-5C5C-8128-F977-73C31B3DE564}"/>
          </ac:spMkLst>
        </pc:spChg>
        <pc:spChg chg="mod">
          <ac:chgData name="Rémi Bourdillon" userId="e603120d-d01e-4b75-a151-92153171ee65" providerId="ADAL" clId="{172488EF-AB1A-4042-99D6-4D32778E1AC9}" dt="2023-05-22T17:41:09.780" v="1114" actId="20577"/>
          <ac:spMkLst>
            <pc:docMk/>
            <pc:sldMk cId="4095577138" sldId="391"/>
            <ac:spMk id="39" creationId="{2D0FF530-F1A5-4F12-8B4F-B676F826C099}"/>
          </ac:spMkLst>
        </pc:spChg>
        <pc:spChg chg="add mod">
          <ac:chgData name="Rémi Bourdillon" userId="e603120d-d01e-4b75-a151-92153171ee65" providerId="ADAL" clId="{172488EF-AB1A-4042-99D6-4D32778E1AC9}" dt="2023-05-22T17:33:06.801" v="488" actId="207"/>
          <ac:spMkLst>
            <pc:docMk/>
            <pc:sldMk cId="4095577138" sldId="391"/>
            <ac:spMk id="40" creationId="{E4C4EC84-C714-64CE-F074-7D9B4F0C7BDF}"/>
          </ac:spMkLst>
        </pc:spChg>
        <pc:spChg chg="add del mod">
          <ac:chgData name="Rémi Bourdillon" userId="e603120d-d01e-4b75-a151-92153171ee65" providerId="ADAL" clId="{172488EF-AB1A-4042-99D6-4D32778E1AC9}" dt="2023-05-22T17:36:58.191" v="791" actId="478"/>
          <ac:spMkLst>
            <pc:docMk/>
            <pc:sldMk cId="4095577138" sldId="391"/>
            <ac:spMk id="41" creationId="{AE2D01A5-ACBD-AC48-32AA-61A29C374066}"/>
          </ac:spMkLst>
        </pc:spChg>
        <pc:spChg chg="add mod">
          <ac:chgData name="Rémi Bourdillon" userId="e603120d-d01e-4b75-a151-92153171ee65" providerId="ADAL" clId="{172488EF-AB1A-4042-99D6-4D32778E1AC9}" dt="2023-05-22T17:36:54.175" v="790" actId="1076"/>
          <ac:spMkLst>
            <pc:docMk/>
            <pc:sldMk cId="4095577138" sldId="391"/>
            <ac:spMk id="42" creationId="{BF72D505-AB34-B16D-78C5-14D4EE78320A}"/>
          </ac:spMkLst>
        </pc:spChg>
        <pc:spChg chg="add mod">
          <ac:chgData name="Rémi Bourdillon" userId="e603120d-d01e-4b75-a151-92153171ee65" providerId="ADAL" clId="{172488EF-AB1A-4042-99D6-4D32778E1AC9}" dt="2023-05-22T17:36:54.175" v="790" actId="1076"/>
          <ac:spMkLst>
            <pc:docMk/>
            <pc:sldMk cId="4095577138" sldId="391"/>
            <ac:spMk id="43" creationId="{745065F8-71D8-5020-BA0F-4906A952300F}"/>
          </ac:spMkLst>
        </pc:spChg>
        <pc:spChg chg="add mod">
          <ac:chgData name="Rémi Bourdillon" userId="e603120d-d01e-4b75-a151-92153171ee65" providerId="ADAL" clId="{172488EF-AB1A-4042-99D6-4D32778E1AC9}" dt="2023-05-22T17:39:56.967" v="1042" actId="20577"/>
          <ac:spMkLst>
            <pc:docMk/>
            <pc:sldMk cId="4095577138" sldId="391"/>
            <ac:spMk id="44" creationId="{6D557946-AAE3-220B-6DBB-4A933B6690EC}"/>
          </ac:spMkLst>
        </pc:spChg>
        <pc:spChg chg="add mod">
          <ac:chgData name="Rémi Bourdillon" userId="e603120d-d01e-4b75-a151-92153171ee65" providerId="ADAL" clId="{172488EF-AB1A-4042-99D6-4D32778E1AC9}" dt="2023-05-22T17:40:46.147" v="1095" actId="115"/>
          <ac:spMkLst>
            <pc:docMk/>
            <pc:sldMk cId="4095577138" sldId="391"/>
            <ac:spMk id="45" creationId="{7542CE38-92DB-C0B7-DAB4-5A95508B8922}"/>
          </ac:spMkLst>
        </pc:spChg>
        <pc:spChg chg="add mod">
          <ac:chgData name="Rémi Bourdillon" userId="e603120d-d01e-4b75-a151-92153171ee65" providerId="ADAL" clId="{172488EF-AB1A-4042-99D6-4D32778E1AC9}" dt="2023-05-22T17:40:19.636" v="1073" actId="115"/>
          <ac:spMkLst>
            <pc:docMk/>
            <pc:sldMk cId="4095577138" sldId="391"/>
            <ac:spMk id="46" creationId="{217698EC-7CBC-DCFA-2FB0-2E3453626E7F}"/>
          </ac:spMkLst>
        </pc:spChg>
        <pc:spChg chg="add del mod">
          <ac:chgData name="Rémi Bourdillon" userId="e603120d-d01e-4b75-a151-92153171ee65" providerId="ADAL" clId="{172488EF-AB1A-4042-99D6-4D32778E1AC9}" dt="2023-05-22T17:33:00.064" v="482" actId="478"/>
          <ac:spMkLst>
            <pc:docMk/>
            <pc:sldMk cId="4095577138" sldId="391"/>
            <ac:spMk id="48" creationId="{E5E85CFD-6B83-00A2-4DE7-95299BF53B2E}"/>
          </ac:spMkLst>
        </pc:spChg>
        <pc:spChg chg="add mod">
          <ac:chgData name="Rémi Bourdillon" userId="e603120d-d01e-4b75-a151-92153171ee65" providerId="ADAL" clId="{172488EF-AB1A-4042-99D6-4D32778E1AC9}" dt="2023-05-22T17:41:43.527" v="1117"/>
          <ac:spMkLst>
            <pc:docMk/>
            <pc:sldMk cId="4095577138" sldId="391"/>
            <ac:spMk id="50" creationId="{42567D5E-782D-4EF3-960F-A27C6043B613}"/>
          </ac:spMkLst>
        </pc:spChg>
        <pc:cxnChg chg="add del mod">
          <ac:chgData name="Rémi Bourdillon" userId="e603120d-d01e-4b75-a151-92153171ee65" providerId="ADAL" clId="{172488EF-AB1A-4042-99D6-4D32778E1AC9}" dt="2023-05-22T17:26:28.063" v="230"/>
          <ac:cxnSpMkLst>
            <pc:docMk/>
            <pc:sldMk cId="4095577138" sldId="391"/>
            <ac:cxnSpMk id="6" creationId="{4F45993D-FA1C-A7EF-A1A2-736F7CA5FA5C}"/>
          </ac:cxnSpMkLst>
        </pc:cxnChg>
        <pc:cxnChg chg="add del mod">
          <ac:chgData name="Rémi Bourdillon" userId="e603120d-d01e-4b75-a151-92153171ee65" providerId="ADAL" clId="{172488EF-AB1A-4042-99D6-4D32778E1AC9}" dt="2023-05-22T17:26:28.063" v="230"/>
          <ac:cxnSpMkLst>
            <pc:docMk/>
            <pc:sldMk cId="4095577138" sldId="391"/>
            <ac:cxnSpMk id="7" creationId="{1326DFBD-17AA-BC03-ECD3-D1B56BB9F55C}"/>
          </ac:cxnSpMkLst>
        </pc:cxnChg>
        <pc:cxnChg chg="add del mod">
          <ac:chgData name="Rémi Bourdillon" userId="e603120d-d01e-4b75-a151-92153171ee65" providerId="ADAL" clId="{172488EF-AB1A-4042-99D6-4D32778E1AC9}" dt="2023-05-22T17:26:28.063" v="230"/>
          <ac:cxnSpMkLst>
            <pc:docMk/>
            <pc:sldMk cId="4095577138" sldId="391"/>
            <ac:cxnSpMk id="8" creationId="{AFE92096-AAC7-33F0-8B0C-08C3B9DC40DD}"/>
          </ac:cxnSpMkLst>
        </pc:cxnChg>
        <pc:cxnChg chg="add del mod">
          <ac:chgData name="Rémi Bourdillon" userId="e603120d-d01e-4b75-a151-92153171ee65" providerId="ADAL" clId="{172488EF-AB1A-4042-99D6-4D32778E1AC9}" dt="2023-05-22T17:26:28.063" v="230"/>
          <ac:cxnSpMkLst>
            <pc:docMk/>
            <pc:sldMk cId="4095577138" sldId="391"/>
            <ac:cxnSpMk id="9" creationId="{F51F9421-80D5-213D-5AD7-09D5837CA945}"/>
          </ac:cxnSpMkLst>
        </pc:cxnChg>
        <pc:cxnChg chg="add del mod">
          <ac:chgData name="Rémi Bourdillon" userId="e603120d-d01e-4b75-a151-92153171ee65" providerId="ADAL" clId="{172488EF-AB1A-4042-99D6-4D32778E1AC9}" dt="2023-05-22T17:26:28.063" v="230"/>
          <ac:cxnSpMkLst>
            <pc:docMk/>
            <pc:sldMk cId="4095577138" sldId="391"/>
            <ac:cxnSpMk id="12" creationId="{1943F48D-C863-0D34-5DE9-9E0530AF4521}"/>
          </ac:cxnSpMkLst>
        </pc:cxnChg>
        <pc:cxnChg chg="add del mod">
          <ac:chgData name="Rémi Bourdillon" userId="e603120d-d01e-4b75-a151-92153171ee65" providerId="ADAL" clId="{172488EF-AB1A-4042-99D6-4D32778E1AC9}" dt="2023-05-22T17:26:28.063" v="230"/>
          <ac:cxnSpMkLst>
            <pc:docMk/>
            <pc:sldMk cId="4095577138" sldId="391"/>
            <ac:cxnSpMk id="14" creationId="{4C209E21-5539-C11C-0854-BD194CADF121}"/>
          </ac:cxnSpMkLst>
        </pc:cxnChg>
        <pc:cxnChg chg="add del mod">
          <ac:chgData name="Rémi Bourdillon" userId="e603120d-d01e-4b75-a151-92153171ee65" providerId="ADAL" clId="{172488EF-AB1A-4042-99D6-4D32778E1AC9}" dt="2023-05-22T17:54:03.899" v="1665" actId="478"/>
          <ac:cxnSpMkLst>
            <pc:docMk/>
            <pc:sldMk cId="4095577138" sldId="391"/>
            <ac:cxnSpMk id="19" creationId="{D73DC828-F4A4-E335-FED8-836069E6BDC0}"/>
          </ac:cxnSpMkLst>
        </pc:cxnChg>
        <pc:cxnChg chg="add del mod">
          <ac:chgData name="Rémi Bourdillon" userId="e603120d-d01e-4b75-a151-92153171ee65" providerId="ADAL" clId="{172488EF-AB1A-4042-99D6-4D32778E1AC9}" dt="2023-05-22T17:54:03.899" v="1665" actId="478"/>
          <ac:cxnSpMkLst>
            <pc:docMk/>
            <pc:sldMk cId="4095577138" sldId="391"/>
            <ac:cxnSpMk id="20" creationId="{2C5DD4BA-5792-4E1F-2DC2-8FF077BBC378}"/>
          </ac:cxnSpMkLst>
        </pc:cxnChg>
        <pc:cxnChg chg="add del mod">
          <ac:chgData name="Rémi Bourdillon" userId="e603120d-d01e-4b75-a151-92153171ee65" providerId="ADAL" clId="{172488EF-AB1A-4042-99D6-4D32778E1AC9}" dt="2023-05-22T17:54:03.899" v="1665" actId="478"/>
          <ac:cxnSpMkLst>
            <pc:docMk/>
            <pc:sldMk cId="4095577138" sldId="391"/>
            <ac:cxnSpMk id="21" creationId="{F4F02822-03B8-CD72-BC16-BBD794737DD1}"/>
          </ac:cxnSpMkLst>
        </pc:cxnChg>
        <pc:cxnChg chg="add del mod">
          <ac:chgData name="Rémi Bourdillon" userId="e603120d-d01e-4b75-a151-92153171ee65" providerId="ADAL" clId="{172488EF-AB1A-4042-99D6-4D32778E1AC9}" dt="2023-05-22T17:54:03.899" v="1665" actId="478"/>
          <ac:cxnSpMkLst>
            <pc:docMk/>
            <pc:sldMk cId="4095577138" sldId="391"/>
            <ac:cxnSpMk id="22" creationId="{D5E26161-21B9-E360-89AC-2828A9D6538C}"/>
          </ac:cxnSpMkLst>
        </pc:cxnChg>
        <pc:cxnChg chg="add del mod">
          <ac:chgData name="Rémi Bourdillon" userId="e603120d-d01e-4b75-a151-92153171ee65" providerId="ADAL" clId="{172488EF-AB1A-4042-99D6-4D32778E1AC9}" dt="2023-05-22T17:54:03.899" v="1665" actId="478"/>
          <ac:cxnSpMkLst>
            <pc:docMk/>
            <pc:sldMk cId="4095577138" sldId="391"/>
            <ac:cxnSpMk id="24" creationId="{3C88DBD0-734F-512A-CF3D-11B29A3B9028}"/>
          </ac:cxnSpMkLst>
        </pc:cxnChg>
        <pc:cxnChg chg="add del mod">
          <ac:chgData name="Rémi Bourdillon" userId="e603120d-d01e-4b75-a151-92153171ee65" providerId="ADAL" clId="{172488EF-AB1A-4042-99D6-4D32778E1AC9}" dt="2023-05-22T17:54:03.899" v="1665" actId="478"/>
          <ac:cxnSpMkLst>
            <pc:docMk/>
            <pc:sldMk cId="4095577138" sldId="391"/>
            <ac:cxnSpMk id="26" creationId="{90AFFB79-F78E-6E7E-D300-C0638CF31062}"/>
          </ac:cxnSpMkLst>
        </pc:cxnChg>
        <pc:cxnChg chg="add del">
          <ac:chgData name="Rémi Bourdillon" userId="e603120d-d01e-4b75-a151-92153171ee65" providerId="ADAL" clId="{172488EF-AB1A-4042-99D6-4D32778E1AC9}" dt="2023-05-22T17:40:59.679" v="1097" actId="478"/>
          <ac:cxnSpMkLst>
            <pc:docMk/>
            <pc:sldMk cId="4095577138" sldId="391"/>
            <ac:cxnSpMk id="49" creationId="{F1F970AE-5F40-56D5-0FC8-AAAC269E81AE}"/>
          </ac:cxnSpMkLst>
        </pc:cxnChg>
      </pc:sldChg>
      <pc:sldChg chg="addSp delSp modSp add mod">
        <pc:chgData name="Rémi Bourdillon" userId="e603120d-d01e-4b75-a151-92153171ee65" providerId="ADAL" clId="{172488EF-AB1A-4042-99D6-4D32778E1AC9}" dt="2023-05-24T09:26:11.941" v="5988" actId="478"/>
        <pc:sldMkLst>
          <pc:docMk/>
          <pc:sldMk cId="461770545" sldId="392"/>
        </pc:sldMkLst>
        <pc:spChg chg="add mod">
          <ac:chgData name="Rémi Bourdillon" userId="e603120d-d01e-4b75-a151-92153171ee65" providerId="ADAL" clId="{172488EF-AB1A-4042-99D6-4D32778E1AC9}" dt="2023-05-24T09:20:24.304" v="5902" actId="1076"/>
          <ac:spMkLst>
            <pc:docMk/>
            <pc:sldMk cId="461770545" sldId="392"/>
            <ac:spMk id="3" creationId="{66ABB106-FD83-08A5-2976-5C5A7FCFC7BA}"/>
          </ac:spMkLst>
        </pc:spChg>
        <pc:spChg chg="add mod">
          <ac:chgData name="Rémi Bourdillon" userId="e603120d-d01e-4b75-a151-92153171ee65" providerId="ADAL" clId="{172488EF-AB1A-4042-99D6-4D32778E1AC9}" dt="2023-05-22T17:46:51.567" v="1322" actId="1076"/>
          <ac:spMkLst>
            <pc:docMk/>
            <pc:sldMk cId="461770545" sldId="392"/>
            <ac:spMk id="5" creationId="{2A2C0DCC-ED53-0990-1645-3B2BD707E9D7}"/>
          </ac:spMkLst>
        </pc:spChg>
        <pc:spChg chg="add mod">
          <ac:chgData name="Rémi Bourdillon" userId="e603120d-d01e-4b75-a151-92153171ee65" providerId="ADAL" clId="{172488EF-AB1A-4042-99D6-4D32778E1AC9}" dt="2023-05-22T17:47:11.974" v="1326" actId="1076"/>
          <ac:spMkLst>
            <pc:docMk/>
            <pc:sldMk cId="461770545" sldId="392"/>
            <ac:spMk id="6" creationId="{6452E38F-8CCB-70D8-9054-1C504A144DF5}"/>
          </ac:spMkLst>
        </pc:spChg>
        <pc:spChg chg="add mod">
          <ac:chgData name="Rémi Bourdillon" userId="e603120d-d01e-4b75-a151-92153171ee65" providerId="ADAL" clId="{172488EF-AB1A-4042-99D6-4D32778E1AC9}" dt="2023-05-24T09:20:24.304" v="5902" actId="1076"/>
          <ac:spMkLst>
            <pc:docMk/>
            <pc:sldMk cId="461770545" sldId="392"/>
            <ac:spMk id="7" creationId="{06F0C130-073C-9405-0E4C-425372C35D01}"/>
          </ac:spMkLst>
        </pc:spChg>
        <pc:spChg chg="mod">
          <ac:chgData name="Rémi Bourdillon" userId="e603120d-d01e-4b75-a151-92153171ee65" providerId="ADAL" clId="{172488EF-AB1A-4042-99D6-4D32778E1AC9}" dt="2023-05-22T17:44:00.185" v="1168" actId="207"/>
          <ac:spMkLst>
            <pc:docMk/>
            <pc:sldMk cId="461770545" sldId="392"/>
            <ac:spMk id="10" creationId="{0BFA05CB-C279-5241-6F5D-F100FDD7945C}"/>
          </ac:spMkLst>
        </pc:spChg>
        <pc:spChg chg="del">
          <ac:chgData name="Rémi Bourdillon" userId="e603120d-d01e-4b75-a151-92153171ee65" providerId="ADAL" clId="{172488EF-AB1A-4042-99D6-4D32778E1AC9}" dt="2023-05-22T17:42:09.785" v="1123" actId="478"/>
          <ac:spMkLst>
            <pc:docMk/>
            <pc:sldMk cId="461770545" sldId="392"/>
            <ac:spMk id="15" creationId="{3B775685-CDFD-01DA-56DA-7019A6D3A529}"/>
          </ac:spMkLst>
        </pc:spChg>
        <pc:spChg chg="del">
          <ac:chgData name="Rémi Bourdillon" userId="e603120d-d01e-4b75-a151-92153171ee65" providerId="ADAL" clId="{172488EF-AB1A-4042-99D6-4D32778E1AC9}" dt="2023-05-22T17:42:09.785" v="1123" actId="478"/>
          <ac:spMkLst>
            <pc:docMk/>
            <pc:sldMk cId="461770545" sldId="392"/>
            <ac:spMk id="16" creationId="{0996622E-FF45-5679-5DDF-8E78E270FFB5}"/>
          </ac:spMkLst>
        </pc:spChg>
        <pc:spChg chg="del">
          <ac:chgData name="Rémi Bourdillon" userId="e603120d-d01e-4b75-a151-92153171ee65" providerId="ADAL" clId="{172488EF-AB1A-4042-99D6-4D32778E1AC9}" dt="2023-05-22T17:42:09.785" v="1123" actId="478"/>
          <ac:spMkLst>
            <pc:docMk/>
            <pc:sldMk cId="461770545" sldId="392"/>
            <ac:spMk id="17" creationId="{9EC04440-05F4-497D-60F2-F8F8CB98FDA9}"/>
          </ac:spMkLst>
        </pc:spChg>
        <pc:spChg chg="del">
          <ac:chgData name="Rémi Bourdillon" userId="e603120d-d01e-4b75-a151-92153171ee65" providerId="ADAL" clId="{172488EF-AB1A-4042-99D6-4D32778E1AC9}" dt="2023-05-22T17:42:09.785" v="1123" actId="478"/>
          <ac:spMkLst>
            <pc:docMk/>
            <pc:sldMk cId="461770545" sldId="392"/>
            <ac:spMk id="18" creationId="{0A76710B-6191-19E8-DAF7-6ED0743CEF6A}"/>
          </ac:spMkLst>
        </pc:spChg>
        <pc:spChg chg="del">
          <ac:chgData name="Rémi Bourdillon" userId="e603120d-d01e-4b75-a151-92153171ee65" providerId="ADAL" clId="{172488EF-AB1A-4042-99D6-4D32778E1AC9}" dt="2023-05-22T17:42:09.785" v="1123" actId="478"/>
          <ac:spMkLst>
            <pc:docMk/>
            <pc:sldMk cId="461770545" sldId="392"/>
            <ac:spMk id="23" creationId="{3A2564D9-2B74-0ADB-D592-DA76AEF08565}"/>
          </ac:spMkLst>
        </pc:spChg>
        <pc:spChg chg="del">
          <ac:chgData name="Rémi Bourdillon" userId="e603120d-d01e-4b75-a151-92153171ee65" providerId="ADAL" clId="{172488EF-AB1A-4042-99D6-4D32778E1AC9}" dt="2023-05-22T17:42:09.785" v="1123" actId="478"/>
          <ac:spMkLst>
            <pc:docMk/>
            <pc:sldMk cId="461770545" sldId="392"/>
            <ac:spMk id="25" creationId="{4BD02DF8-31F6-A009-56F5-C08AF233360E}"/>
          </ac:spMkLst>
        </pc:spChg>
        <pc:spChg chg="mod">
          <ac:chgData name="Rémi Bourdillon" userId="e603120d-d01e-4b75-a151-92153171ee65" providerId="ADAL" clId="{172488EF-AB1A-4042-99D6-4D32778E1AC9}" dt="2023-05-22T17:46:15.825" v="1289" actId="20577"/>
          <ac:spMkLst>
            <pc:docMk/>
            <pc:sldMk cId="461770545" sldId="392"/>
            <ac:spMk id="28" creationId="{9047195A-1864-9EE9-6E2B-0A395AAB606F}"/>
          </ac:spMkLst>
        </pc:spChg>
        <pc:spChg chg="mod">
          <ac:chgData name="Rémi Bourdillon" userId="e603120d-d01e-4b75-a151-92153171ee65" providerId="ADAL" clId="{172488EF-AB1A-4042-99D6-4D32778E1AC9}" dt="2023-05-22T17:46:19.711" v="1290" actId="14100"/>
          <ac:spMkLst>
            <pc:docMk/>
            <pc:sldMk cId="461770545" sldId="392"/>
            <ac:spMk id="35" creationId="{4040A216-DAC9-709D-8F02-70CAAA1396F4}"/>
          </ac:spMkLst>
        </pc:spChg>
        <pc:spChg chg="mod">
          <ac:chgData name="Rémi Bourdillon" userId="e603120d-d01e-4b75-a151-92153171ee65" providerId="ADAL" clId="{172488EF-AB1A-4042-99D6-4D32778E1AC9}" dt="2023-05-22T17:42:14.134" v="1135" actId="20577"/>
          <ac:spMkLst>
            <pc:docMk/>
            <pc:sldMk cId="461770545" sldId="392"/>
            <ac:spMk id="39" creationId="{2D0FF530-F1A5-4F12-8B4F-B676F826C099}"/>
          </ac:spMkLst>
        </pc:spChg>
        <pc:spChg chg="mod">
          <ac:chgData name="Rémi Bourdillon" userId="e603120d-d01e-4b75-a151-92153171ee65" providerId="ADAL" clId="{172488EF-AB1A-4042-99D6-4D32778E1AC9}" dt="2023-05-22T17:42:54" v="1145" actId="20577"/>
          <ac:spMkLst>
            <pc:docMk/>
            <pc:sldMk cId="461770545" sldId="392"/>
            <ac:spMk id="40" creationId="{E4C4EC84-C714-64CE-F074-7D9B4F0C7BDF}"/>
          </ac:spMkLst>
        </pc:spChg>
        <pc:spChg chg="del">
          <ac:chgData name="Rémi Bourdillon" userId="e603120d-d01e-4b75-a151-92153171ee65" providerId="ADAL" clId="{172488EF-AB1A-4042-99D6-4D32778E1AC9}" dt="2023-05-22T17:45:19.181" v="1239" actId="478"/>
          <ac:spMkLst>
            <pc:docMk/>
            <pc:sldMk cId="461770545" sldId="392"/>
            <ac:spMk id="42" creationId="{BF72D505-AB34-B16D-78C5-14D4EE78320A}"/>
          </ac:spMkLst>
        </pc:spChg>
        <pc:spChg chg="del">
          <ac:chgData name="Rémi Bourdillon" userId="e603120d-d01e-4b75-a151-92153171ee65" providerId="ADAL" clId="{172488EF-AB1A-4042-99D6-4D32778E1AC9}" dt="2023-05-22T17:45:19.181" v="1239" actId="478"/>
          <ac:spMkLst>
            <pc:docMk/>
            <pc:sldMk cId="461770545" sldId="392"/>
            <ac:spMk id="43" creationId="{745065F8-71D8-5020-BA0F-4906A952300F}"/>
          </ac:spMkLst>
        </pc:spChg>
        <pc:spChg chg="mod">
          <ac:chgData name="Rémi Bourdillon" userId="e603120d-d01e-4b75-a151-92153171ee65" providerId="ADAL" clId="{172488EF-AB1A-4042-99D6-4D32778E1AC9}" dt="2023-05-24T09:20:24.304" v="5902" actId="1076"/>
          <ac:spMkLst>
            <pc:docMk/>
            <pc:sldMk cId="461770545" sldId="392"/>
            <ac:spMk id="44" creationId="{6D557946-AAE3-220B-6DBB-4A933B6690EC}"/>
          </ac:spMkLst>
        </pc:spChg>
        <pc:spChg chg="del">
          <ac:chgData name="Rémi Bourdillon" userId="e603120d-d01e-4b75-a151-92153171ee65" providerId="ADAL" clId="{172488EF-AB1A-4042-99D6-4D32778E1AC9}" dt="2023-05-22T17:44:41.174" v="1220" actId="478"/>
          <ac:spMkLst>
            <pc:docMk/>
            <pc:sldMk cId="461770545" sldId="392"/>
            <ac:spMk id="45" creationId="{7542CE38-92DB-C0B7-DAB4-5A95508B8922}"/>
          </ac:spMkLst>
        </pc:spChg>
        <pc:spChg chg="mod">
          <ac:chgData name="Rémi Bourdillon" userId="e603120d-d01e-4b75-a151-92153171ee65" providerId="ADAL" clId="{172488EF-AB1A-4042-99D6-4D32778E1AC9}" dt="2023-05-22T17:44:15.944" v="1184" actId="207"/>
          <ac:spMkLst>
            <pc:docMk/>
            <pc:sldMk cId="461770545" sldId="392"/>
            <ac:spMk id="46" creationId="{217698EC-7CBC-DCFA-2FB0-2E3453626E7F}"/>
          </ac:spMkLst>
        </pc:spChg>
        <pc:picChg chg="add mod">
          <ac:chgData name="Rémi Bourdillon" userId="e603120d-d01e-4b75-a151-92153171ee65" providerId="ADAL" clId="{172488EF-AB1A-4042-99D6-4D32778E1AC9}" dt="2023-05-24T09:20:24.304" v="5902" actId="1076"/>
          <ac:picMkLst>
            <pc:docMk/>
            <pc:sldMk cId="461770545" sldId="392"/>
            <ac:picMk id="2" creationId="{45930DC5-A067-0C6C-00E0-E09604A4157F}"/>
          </ac:picMkLst>
        </pc:picChg>
        <pc:picChg chg="add del mod">
          <ac:chgData name="Rémi Bourdillon" userId="e603120d-d01e-4b75-a151-92153171ee65" providerId="ADAL" clId="{172488EF-AB1A-4042-99D6-4D32778E1AC9}" dt="2023-05-24T09:22:55.515" v="5932" actId="478"/>
          <ac:picMkLst>
            <pc:docMk/>
            <pc:sldMk cId="461770545" sldId="392"/>
            <ac:picMk id="4" creationId="{A9424F7F-CB00-A208-B42A-45FBEF66BB18}"/>
          </ac:picMkLst>
        </pc:picChg>
        <pc:picChg chg="add del mod">
          <ac:chgData name="Rémi Bourdillon" userId="e603120d-d01e-4b75-a151-92153171ee65" providerId="ADAL" clId="{172488EF-AB1A-4042-99D6-4D32778E1AC9}" dt="2023-05-24T09:21:27.313" v="5911"/>
          <ac:picMkLst>
            <pc:docMk/>
            <pc:sldMk cId="461770545" sldId="392"/>
            <ac:picMk id="8" creationId="{4F68837A-B097-B06D-B9CA-92EECEE3D1DD}"/>
          </ac:picMkLst>
        </pc:picChg>
        <pc:picChg chg="add del mod">
          <ac:chgData name="Rémi Bourdillon" userId="e603120d-d01e-4b75-a151-92153171ee65" providerId="ADAL" clId="{172488EF-AB1A-4042-99D6-4D32778E1AC9}" dt="2023-05-24T09:21:55.408" v="5921" actId="478"/>
          <ac:picMkLst>
            <pc:docMk/>
            <pc:sldMk cId="461770545" sldId="392"/>
            <ac:picMk id="9" creationId="{AC338291-4DD8-DA5B-EBCB-C7D16C52C1FF}"/>
          </ac:picMkLst>
        </pc:picChg>
        <pc:picChg chg="add del mod">
          <ac:chgData name="Rémi Bourdillon" userId="e603120d-d01e-4b75-a151-92153171ee65" providerId="ADAL" clId="{172488EF-AB1A-4042-99D6-4D32778E1AC9}" dt="2023-05-24T09:22:46.866" v="5926"/>
          <ac:picMkLst>
            <pc:docMk/>
            <pc:sldMk cId="461770545" sldId="392"/>
            <ac:picMk id="11" creationId="{2C442FE2-C8F6-C5F6-11BD-F985741E247B}"/>
          </ac:picMkLst>
        </pc:picChg>
        <pc:picChg chg="add mod modCrop">
          <ac:chgData name="Rémi Bourdillon" userId="e603120d-d01e-4b75-a151-92153171ee65" providerId="ADAL" clId="{172488EF-AB1A-4042-99D6-4D32778E1AC9}" dt="2023-05-24T09:23:29.231" v="5943" actId="1076"/>
          <ac:picMkLst>
            <pc:docMk/>
            <pc:sldMk cId="461770545" sldId="392"/>
            <ac:picMk id="12" creationId="{0B571746-6DB9-4F9C-EEF8-9DF5D7591D7D}"/>
          </ac:picMkLst>
        </pc:picChg>
        <pc:picChg chg="add mod">
          <ac:chgData name="Rémi Bourdillon" userId="e603120d-d01e-4b75-a151-92153171ee65" providerId="ADAL" clId="{172488EF-AB1A-4042-99D6-4D32778E1AC9}" dt="2023-05-24T09:20:24.304" v="5902" actId="1076"/>
          <ac:picMkLst>
            <pc:docMk/>
            <pc:sldMk cId="461770545" sldId="392"/>
            <ac:picMk id="2050" creationId="{297DE735-12D5-31E5-73A9-306A1B88DC50}"/>
          </ac:picMkLst>
        </pc:picChg>
        <pc:picChg chg="add del mod">
          <ac:chgData name="Rémi Bourdillon" userId="e603120d-d01e-4b75-a151-92153171ee65" providerId="ADAL" clId="{172488EF-AB1A-4042-99D6-4D32778E1AC9}" dt="2023-05-24T09:21:57.394" v="5922" actId="478"/>
          <ac:picMkLst>
            <pc:docMk/>
            <pc:sldMk cId="461770545" sldId="392"/>
            <ac:picMk id="2052" creationId="{2D7F43D2-80A8-F4B7-A215-9861EDA06A75}"/>
          </ac:picMkLst>
        </pc:picChg>
        <pc:picChg chg="add del mod">
          <ac:chgData name="Rémi Bourdillon" userId="e603120d-d01e-4b75-a151-92153171ee65" providerId="ADAL" clId="{172488EF-AB1A-4042-99D6-4D32778E1AC9}" dt="2023-05-24T09:26:11.941" v="5988" actId="478"/>
          <ac:picMkLst>
            <pc:docMk/>
            <pc:sldMk cId="461770545" sldId="392"/>
            <ac:picMk id="2054" creationId="{94AC3C78-E5DB-3F0F-D320-61A296633070}"/>
          </ac:picMkLst>
        </pc:picChg>
        <pc:cxnChg chg="del mod">
          <ac:chgData name="Rémi Bourdillon" userId="e603120d-d01e-4b75-a151-92153171ee65" providerId="ADAL" clId="{172488EF-AB1A-4042-99D6-4D32778E1AC9}" dt="2023-05-22T17:42:09.785" v="1123" actId="478"/>
          <ac:cxnSpMkLst>
            <pc:docMk/>
            <pc:sldMk cId="461770545" sldId="392"/>
            <ac:cxnSpMk id="19" creationId="{D73DC828-F4A4-E335-FED8-836069E6BDC0}"/>
          </ac:cxnSpMkLst>
        </pc:cxnChg>
        <pc:cxnChg chg="del mod">
          <ac:chgData name="Rémi Bourdillon" userId="e603120d-d01e-4b75-a151-92153171ee65" providerId="ADAL" clId="{172488EF-AB1A-4042-99D6-4D32778E1AC9}" dt="2023-05-22T17:42:09.785" v="1123" actId="478"/>
          <ac:cxnSpMkLst>
            <pc:docMk/>
            <pc:sldMk cId="461770545" sldId="392"/>
            <ac:cxnSpMk id="20" creationId="{2C5DD4BA-5792-4E1F-2DC2-8FF077BBC378}"/>
          </ac:cxnSpMkLst>
        </pc:cxnChg>
        <pc:cxnChg chg="del mod">
          <ac:chgData name="Rémi Bourdillon" userId="e603120d-d01e-4b75-a151-92153171ee65" providerId="ADAL" clId="{172488EF-AB1A-4042-99D6-4D32778E1AC9}" dt="2023-05-22T17:42:09.785" v="1123" actId="478"/>
          <ac:cxnSpMkLst>
            <pc:docMk/>
            <pc:sldMk cId="461770545" sldId="392"/>
            <ac:cxnSpMk id="21" creationId="{F4F02822-03B8-CD72-BC16-BBD794737DD1}"/>
          </ac:cxnSpMkLst>
        </pc:cxnChg>
        <pc:cxnChg chg="del mod">
          <ac:chgData name="Rémi Bourdillon" userId="e603120d-d01e-4b75-a151-92153171ee65" providerId="ADAL" clId="{172488EF-AB1A-4042-99D6-4D32778E1AC9}" dt="2023-05-22T17:42:09.785" v="1123" actId="478"/>
          <ac:cxnSpMkLst>
            <pc:docMk/>
            <pc:sldMk cId="461770545" sldId="392"/>
            <ac:cxnSpMk id="22" creationId="{D5E26161-21B9-E360-89AC-2828A9D6538C}"/>
          </ac:cxnSpMkLst>
        </pc:cxnChg>
        <pc:cxnChg chg="del">
          <ac:chgData name="Rémi Bourdillon" userId="e603120d-d01e-4b75-a151-92153171ee65" providerId="ADAL" clId="{172488EF-AB1A-4042-99D6-4D32778E1AC9}" dt="2023-05-22T17:42:09.785" v="1123" actId="478"/>
          <ac:cxnSpMkLst>
            <pc:docMk/>
            <pc:sldMk cId="461770545" sldId="392"/>
            <ac:cxnSpMk id="24" creationId="{3C88DBD0-734F-512A-CF3D-11B29A3B9028}"/>
          </ac:cxnSpMkLst>
        </pc:cxnChg>
        <pc:cxnChg chg="del">
          <ac:chgData name="Rémi Bourdillon" userId="e603120d-d01e-4b75-a151-92153171ee65" providerId="ADAL" clId="{172488EF-AB1A-4042-99D6-4D32778E1AC9}" dt="2023-05-22T17:42:09.785" v="1123" actId="478"/>
          <ac:cxnSpMkLst>
            <pc:docMk/>
            <pc:sldMk cId="461770545" sldId="392"/>
            <ac:cxnSpMk id="26" creationId="{90AFFB79-F78E-6E7E-D300-C0638CF31062}"/>
          </ac:cxnSpMkLst>
        </pc:cxnChg>
      </pc:sldChg>
      <pc:sldChg chg="modSp add del mod">
        <pc:chgData name="Rémi Bourdillon" userId="e603120d-d01e-4b75-a151-92153171ee65" providerId="ADAL" clId="{172488EF-AB1A-4042-99D6-4D32778E1AC9}" dt="2023-05-22T17:48:14.078" v="1357" actId="47"/>
        <pc:sldMkLst>
          <pc:docMk/>
          <pc:sldMk cId="1926988965" sldId="393"/>
        </pc:sldMkLst>
        <pc:spChg chg="mod">
          <ac:chgData name="Rémi Bourdillon" userId="e603120d-d01e-4b75-a151-92153171ee65" providerId="ADAL" clId="{172488EF-AB1A-4042-99D6-4D32778E1AC9}" dt="2023-05-22T17:48:00.710" v="1348" actId="20577"/>
          <ac:spMkLst>
            <pc:docMk/>
            <pc:sldMk cId="1926988965" sldId="393"/>
            <ac:spMk id="39" creationId="{2D0FF530-F1A5-4F12-8B4F-B676F826C099}"/>
          </ac:spMkLst>
        </pc:spChg>
        <pc:spChg chg="mod">
          <ac:chgData name="Rémi Bourdillon" userId="e603120d-d01e-4b75-a151-92153171ee65" providerId="ADAL" clId="{172488EF-AB1A-4042-99D6-4D32778E1AC9}" dt="2023-05-22T17:48:08.497" v="1355" actId="20577"/>
          <ac:spMkLst>
            <pc:docMk/>
            <pc:sldMk cId="1926988965" sldId="393"/>
            <ac:spMk id="40" creationId="{E4C4EC84-C714-64CE-F074-7D9B4F0C7BDF}"/>
          </ac:spMkLst>
        </pc:spChg>
      </pc:sldChg>
      <pc:sldChg chg="addSp delSp modSp add mod ord">
        <pc:chgData name="Rémi Bourdillon" userId="e603120d-d01e-4b75-a151-92153171ee65" providerId="ADAL" clId="{172488EF-AB1A-4042-99D6-4D32778E1AC9}" dt="2023-05-24T09:18:29.626" v="5865"/>
        <pc:sldMkLst>
          <pc:docMk/>
          <pc:sldMk cId="1380695009" sldId="394"/>
        </pc:sldMkLst>
        <pc:spChg chg="add mod">
          <ac:chgData name="Rémi Bourdillon" userId="e603120d-d01e-4b75-a151-92153171ee65" providerId="ADAL" clId="{172488EF-AB1A-4042-99D6-4D32778E1AC9}" dt="2023-05-22T17:53:57.446" v="1663" actId="1076"/>
          <ac:spMkLst>
            <pc:docMk/>
            <pc:sldMk cId="1380695009" sldId="394"/>
            <ac:spMk id="2" creationId="{54627A8F-6C25-14EF-ED72-07CAAB536964}"/>
          </ac:spMkLst>
        </pc:spChg>
        <pc:spChg chg="mod">
          <ac:chgData name="Rémi Bourdillon" userId="e603120d-d01e-4b75-a151-92153171ee65" providerId="ADAL" clId="{172488EF-AB1A-4042-99D6-4D32778E1AC9}" dt="2023-05-22T17:53:28.882" v="1655" actId="14100"/>
          <ac:spMkLst>
            <pc:docMk/>
            <pc:sldMk cId="1380695009" sldId="394"/>
            <ac:spMk id="10" creationId="{0BFA05CB-C279-5241-6F5D-F100FDD7945C}"/>
          </ac:spMkLst>
        </pc:spChg>
        <pc:spChg chg="del">
          <ac:chgData name="Rémi Bourdillon" userId="e603120d-d01e-4b75-a151-92153171ee65" providerId="ADAL" clId="{172488EF-AB1A-4042-99D6-4D32778E1AC9}" dt="2023-05-22T17:54:00.943" v="1664" actId="478"/>
          <ac:spMkLst>
            <pc:docMk/>
            <pc:sldMk cId="1380695009" sldId="394"/>
            <ac:spMk id="15" creationId="{3B775685-CDFD-01DA-56DA-7019A6D3A529}"/>
          </ac:spMkLst>
        </pc:spChg>
        <pc:spChg chg="del">
          <ac:chgData name="Rémi Bourdillon" userId="e603120d-d01e-4b75-a151-92153171ee65" providerId="ADAL" clId="{172488EF-AB1A-4042-99D6-4D32778E1AC9}" dt="2023-05-22T17:54:00.943" v="1664" actId="478"/>
          <ac:spMkLst>
            <pc:docMk/>
            <pc:sldMk cId="1380695009" sldId="394"/>
            <ac:spMk id="16" creationId="{0996622E-FF45-5679-5DDF-8E78E270FFB5}"/>
          </ac:spMkLst>
        </pc:spChg>
        <pc:spChg chg="del">
          <ac:chgData name="Rémi Bourdillon" userId="e603120d-d01e-4b75-a151-92153171ee65" providerId="ADAL" clId="{172488EF-AB1A-4042-99D6-4D32778E1AC9}" dt="2023-05-22T17:54:00.943" v="1664" actId="478"/>
          <ac:spMkLst>
            <pc:docMk/>
            <pc:sldMk cId="1380695009" sldId="394"/>
            <ac:spMk id="17" creationId="{9EC04440-05F4-497D-60F2-F8F8CB98FDA9}"/>
          </ac:spMkLst>
        </pc:spChg>
        <pc:spChg chg="del">
          <ac:chgData name="Rémi Bourdillon" userId="e603120d-d01e-4b75-a151-92153171ee65" providerId="ADAL" clId="{172488EF-AB1A-4042-99D6-4D32778E1AC9}" dt="2023-05-22T17:54:00.943" v="1664" actId="478"/>
          <ac:spMkLst>
            <pc:docMk/>
            <pc:sldMk cId="1380695009" sldId="394"/>
            <ac:spMk id="18" creationId="{0A76710B-6191-19E8-DAF7-6ED0743CEF6A}"/>
          </ac:spMkLst>
        </pc:spChg>
        <pc:spChg chg="del">
          <ac:chgData name="Rémi Bourdillon" userId="e603120d-d01e-4b75-a151-92153171ee65" providerId="ADAL" clId="{172488EF-AB1A-4042-99D6-4D32778E1AC9}" dt="2023-05-22T17:54:00.943" v="1664" actId="478"/>
          <ac:spMkLst>
            <pc:docMk/>
            <pc:sldMk cId="1380695009" sldId="394"/>
            <ac:spMk id="23" creationId="{3A2564D9-2B74-0ADB-D592-DA76AEF08565}"/>
          </ac:spMkLst>
        </pc:spChg>
        <pc:spChg chg="del">
          <ac:chgData name="Rémi Bourdillon" userId="e603120d-d01e-4b75-a151-92153171ee65" providerId="ADAL" clId="{172488EF-AB1A-4042-99D6-4D32778E1AC9}" dt="2023-05-22T17:54:00.943" v="1664" actId="478"/>
          <ac:spMkLst>
            <pc:docMk/>
            <pc:sldMk cId="1380695009" sldId="394"/>
            <ac:spMk id="25" creationId="{4BD02DF8-31F6-A009-56F5-C08AF233360E}"/>
          </ac:spMkLst>
        </pc:spChg>
        <pc:spChg chg="del mod">
          <ac:chgData name="Rémi Bourdillon" userId="e603120d-d01e-4b75-a151-92153171ee65" providerId="ADAL" clId="{172488EF-AB1A-4042-99D6-4D32778E1AC9}" dt="2023-05-22T17:51:30.002" v="1578" actId="478"/>
          <ac:spMkLst>
            <pc:docMk/>
            <pc:sldMk cId="1380695009" sldId="394"/>
            <ac:spMk id="28" creationId="{9047195A-1864-9EE9-6E2B-0A395AAB606F}"/>
          </ac:spMkLst>
        </pc:spChg>
        <pc:spChg chg="mod">
          <ac:chgData name="Rémi Bourdillon" userId="e603120d-d01e-4b75-a151-92153171ee65" providerId="ADAL" clId="{172488EF-AB1A-4042-99D6-4D32778E1AC9}" dt="2023-05-22T17:53:57.446" v="1663" actId="1076"/>
          <ac:spMkLst>
            <pc:docMk/>
            <pc:sldMk cId="1380695009" sldId="394"/>
            <ac:spMk id="31" creationId="{3C84CC53-A413-D824-3886-4A89566A4B82}"/>
          </ac:spMkLst>
        </pc:spChg>
        <pc:spChg chg="mod">
          <ac:chgData name="Rémi Bourdillon" userId="e603120d-d01e-4b75-a151-92153171ee65" providerId="ADAL" clId="{172488EF-AB1A-4042-99D6-4D32778E1AC9}" dt="2023-05-22T17:53:46.528" v="1660" actId="14100"/>
          <ac:spMkLst>
            <pc:docMk/>
            <pc:sldMk cId="1380695009" sldId="394"/>
            <ac:spMk id="35" creationId="{4040A216-DAC9-709D-8F02-70CAAA1396F4}"/>
          </ac:spMkLst>
        </pc:spChg>
        <pc:spChg chg="mod">
          <ac:chgData name="Rémi Bourdillon" userId="e603120d-d01e-4b75-a151-92153171ee65" providerId="ADAL" clId="{172488EF-AB1A-4042-99D6-4D32778E1AC9}" dt="2023-05-22T17:48:18.729" v="1367" actId="20577"/>
          <ac:spMkLst>
            <pc:docMk/>
            <pc:sldMk cId="1380695009" sldId="394"/>
            <ac:spMk id="39" creationId="{2D0FF530-F1A5-4F12-8B4F-B676F826C099}"/>
          </ac:spMkLst>
        </pc:spChg>
        <pc:spChg chg="mod">
          <ac:chgData name="Rémi Bourdillon" userId="e603120d-d01e-4b75-a151-92153171ee65" providerId="ADAL" clId="{172488EF-AB1A-4042-99D6-4D32778E1AC9}" dt="2023-05-22T17:53:20.412" v="1653" actId="20577"/>
          <ac:spMkLst>
            <pc:docMk/>
            <pc:sldMk cId="1380695009" sldId="394"/>
            <ac:spMk id="40" creationId="{E4C4EC84-C714-64CE-F074-7D9B4F0C7BDF}"/>
          </ac:spMkLst>
        </pc:spChg>
        <pc:spChg chg="mod">
          <ac:chgData name="Rémi Bourdillon" userId="e603120d-d01e-4b75-a151-92153171ee65" providerId="ADAL" clId="{172488EF-AB1A-4042-99D6-4D32778E1AC9}" dt="2023-05-22T17:53:57.446" v="1663" actId="1076"/>
          <ac:spMkLst>
            <pc:docMk/>
            <pc:sldMk cId="1380695009" sldId="394"/>
            <ac:spMk id="42" creationId="{BF72D505-AB34-B16D-78C5-14D4EE78320A}"/>
          </ac:spMkLst>
        </pc:spChg>
        <pc:spChg chg="del">
          <ac:chgData name="Rémi Bourdillon" userId="e603120d-d01e-4b75-a151-92153171ee65" providerId="ADAL" clId="{172488EF-AB1A-4042-99D6-4D32778E1AC9}" dt="2023-05-22T17:50:43.237" v="1569" actId="478"/>
          <ac:spMkLst>
            <pc:docMk/>
            <pc:sldMk cId="1380695009" sldId="394"/>
            <ac:spMk id="43" creationId="{745065F8-71D8-5020-BA0F-4906A952300F}"/>
          </ac:spMkLst>
        </pc:spChg>
        <pc:spChg chg="del">
          <ac:chgData name="Rémi Bourdillon" userId="e603120d-d01e-4b75-a151-92153171ee65" providerId="ADAL" clId="{172488EF-AB1A-4042-99D6-4D32778E1AC9}" dt="2023-05-22T17:51:33.751" v="1580" actId="478"/>
          <ac:spMkLst>
            <pc:docMk/>
            <pc:sldMk cId="1380695009" sldId="394"/>
            <ac:spMk id="44" creationId="{6D557946-AAE3-220B-6DBB-4A933B6690EC}"/>
          </ac:spMkLst>
        </pc:spChg>
        <pc:spChg chg="del">
          <ac:chgData name="Rémi Bourdillon" userId="e603120d-d01e-4b75-a151-92153171ee65" providerId="ADAL" clId="{172488EF-AB1A-4042-99D6-4D32778E1AC9}" dt="2023-05-22T17:51:33.751" v="1580" actId="478"/>
          <ac:spMkLst>
            <pc:docMk/>
            <pc:sldMk cId="1380695009" sldId="394"/>
            <ac:spMk id="45" creationId="{7542CE38-92DB-C0B7-DAB4-5A95508B8922}"/>
          </ac:spMkLst>
        </pc:spChg>
        <pc:spChg chg="del">
          <ac:chgData name="Rémi Bourdillon" userId="e603120d-d01e-4b75-a151-92153171ee65" providerId="ADAL" clId="{172488EF-AB1A-4042-99D6-4D32778E1AC9}" dt="2023-05-22T17:51:33.751" v="1580" actId="478"/>
          <ac:spMkLst>
            <pc:docMk/>
            <pc:sldMk cId="1380695009" sldId="394"/>
            <ac:spMk id="46" creationId="{217698EC-7CBC-DCFA-2FB0-2E3453626E7F}"/>
          </ac:spMkLst>
        </pc:spChg>
        <pc:spChg chg="mod">
          <ac:chgData name="Rémi Bourdillon" userId="e603120d-d01e-4b75-a151-92153171ee65" providerId="ADAL" clId="{172488EF-AB1A-4042-99D6-4D32778E1AC9}" dt="2023-05-22T17:53:57.446" v="1663" actId="1076"/>
          <ac:spMkLst>
            <pc:docMk/>
            <pc:sldMk cId="1380695009" sldId="394"/>
            <ac:spMk id="50" creationId="{42567D5E-782D-4EF3-960F-A27C6043B613}"/>
          </ac:spMkLst>
        </pc:spChg>
        <pc:cxnChg chg="del mod">
          <ac:chgData name="Rémi Bourdillon" userId="e603120d-d01e-4b75-a151-92153171ee65" providerId="ADAL" clId="{172488EF-AB1A-4042-99D6-4D32778E1AC9}" dt="2023-05-22T17:54:00.943" v="1664" actId="478"/>
          <ac:cxnSpMkLst>
            <pc:docMk/>
            <pc:sldMk cId="1380695009" sldId="394"/>
            <ac:cxnSpMk id="19" creationId="{D73DC828-F4A4-E335-FED8-836069E6BDC0}"/>
          </ac:cxnSpMkLst>
        </pc:cxnChg>
        <pc:cxnChg chg="del mod">
          <ac:chgData name="Rémi Bourdillon" userId="e603120d-d01e-4b75-a151-92153171ee65" providerId="ADAL" clId="{172488EF-AB1A-4042-99D6-4D32778E1AC9}" dt="2023-05-22T17:54:00.943" v="1664" actId="478"/>
          <ac:cxnSpMkLst>
            <pc:docMk/>
            <pc:sldMk cId="1380695009" sldId="394"/>
            <ac:cxnSpMk id="20" creationId="{2C5DD4BA-5792-4E1F-2DC2-8FF077BBC378}"/>
          </ac:cxnSpMkLst>
        </pc:cxnChg>
        <pc:cxnChg chg="del mod">
          <ac:chgData name="Rémi Bourdillon" userId="e603120d-d01e-4b75-a151-92153171ee65" providerId="ADAL" clId="{172488EF-AB1A-4042-99D6-4D32778E1AC9}" dt="2023-05-22T17:54:00.943" v="1664" actId="478"/>
          <ac:cxnSpMkLst>
            <pc:docMk/>
            <pc:sldMk cId="1380695009" sldId="394"/>
            <ac:cxnSpMk id="21" creationId="{F4F02822-03B8-CD72-BC16-BBD794737DD1}"/>
          </ac:cxnSpMkLst>
        </pc:cxnChg>
        <pc:cxnChg chg="del mod">
          <ac:chgData name="Rémi Bourdillon" userId="e603120d-d01e-4b75-a151-92153171ee65" providerId="ADAL" clId="{172488EF-AB1A-4042-99D6-4D32778E1AC9}" dt="2023-05-22T17:54:00.943" v="1664" actId="478"/>
          <ac:cxnSpMkLst>
            <pc:docMk/>
            <pc:sldMk cId="1380695009" sldId="394"/>
            <ac:cxnSpMk id="22" creationId="{D5E26161-21B9-E360-89AC-2828A9D6538C}"/>
          </ac:cxnSpMkLst>
        </pc:cxnChg>
        <pc:cxnChg chg="del">
          <ac:chgData name="Rémi Bourdillon" userId="e603120d-d01e-4b75-a151-92153171ee65" providerId="ADAL" clId="{172488EF-AB1A-4042-99D6-4D32778E1AC9}" dt="2023-05-22T17:54:00.943" v="1664" actId="478"/>
          <ac:cxnSpMkLst>
            <pc:docMk/>
            <pc:sldMk cId="1380695009" sldId="394"/>
            <ac:cxnSpMk id="24" creationId="{3C88DBD0-734F-512A-CF3D-11B29A3B9028}"/>
          </ac:cxnSpMkLst>
        </pc:cxnChg>
        <pc:cxnChg chg="del">
          <ac:chgData name="Rémi Bourdillon" userId="e603120d-d01e-4b75-a151-92153171ee65" providerId="ADAL" clId="{172488EF-AB1A-4042-99D6-4D32778E1AC9}" dt="2023-05-22T17:54:00.943" v="1664" actId="478"/>
          <ac:cxnSpMkLst>
            <pc:docMk/>
            <pc:sldMk cId="1380695009" sldId="394"/>
            <ac:cxnSpMk id="26" creationId="{90AFFB79-F78E-6E7E-D300-C0638CF31062}"/>
          </ac:cxnSpMkLst>
        </pc:cxnChg>
      </pc:sldChg>
      <pc:sldChg chg="addSp delSp modSp add mod ord">
        <pc:chgData name="Rémi Bourdillon" userId="e603120d-d01e-4b75-a151-92153171ee65" providerId="ADAL" clId="{172488EF-AB1A-4042-99D6-4D32778E1AC9}" dt="2023-05-24T09:18:25.384" v="5863"/>
        <pc:sldMkLst>
          <pc:docMk/>
          <pc:sldMk cId="1435537" sldId="395"/>
        </pc:sldMkLst>
        <pc:spChg chg="del">
          <ac:chgData name="Rémi Bourdillon" userId="e603120d-d01e-4b75-a151-92153171ee65" providerId="ADAL" clId="{172488EF-AB1A-4042-99D6-4D32778E1AC9}" dt="2023-05-22T18:01:09.827" v="2038" actId="478"/>
          <ac:spMkLst>
            <pc:docMk/>
            <pc:sldMk cId="1435537" sldId="395"/>
            <ac:spMk id="2" creationId="{54627A8F-6C25-14EF-ED72-07CAAB536964}"/>
          </ac:spMkLst>
        </pc:spChg>
        <pc:spChg chg="add mod">
          <ac:chgData name="Rémi Bourdillon" userId="e603120d-d01e-4b75-a151-92153171ee65" providerId="ADAL" clId="{172488EF-AB1A-4042-99D6-4D32778E1AC9}" dt="2023-05-22T17:56:07.008" v="1746" actId="207"/>
          <ac:spMkLst>
            <pc:docMk/>
            <pc:sldMk cId="1435537" sldId="395"/>
            <ac:spMk id="3" creationId="{205B7E58-9FE0-8596-2313-BDA4276B8033}"/>
          </ac:spMkLst>
        </pc:spChg>
        <pc:spChg chg="add del mod">
          <ac:chgData name="Rémi Bourdillon" userId="e603120d-d01e-4b75-a151-92153171ee65" providerId="ADAL" clId="{172488EF-AB1A-4042-99D6-4D32778E1AC9}" dt="2023-05-22T18:04:46.743" v="2178" actId="478"/>
          <ac:spMkLst>
            <pc:docMk/>
            <pc:sldMk cId="1435537" sldId="395"/>
            <ac:spMk id="4" creationId="{A0AE0840-FE8F-040F-45F4-74D2E990A021}"/>
          </ac:spMkLst>
        </pc:spChg>
        <pc:spChg chg="add del mod">
          <ac:chgData name="Rémi Bourdillon" userId="e603120d-d01e-4b75-a151-92153171ee65" providerId="ADAL" clId="{172488EF-AB1A-4042-99D6-4D32778E1AC9}" dt="2023-05-22T18:04:46.743" v="2178" actId="478"/>
          <ac:spMkLst>
            <pc:docMk/>
            <pc:sldMk cId="1435537" sldId="395"/>
            <ac:spMk id="5" creationId="{B429E885-8CA2-C5DB-5902-00DF839BCBA2}"/>
          </ac:spMkLst>
        </pc:spChg>
        <pc:spChg chg="add del mod">
          <ac:chgData name="Rémi Bourdillon" userId="e603120d-d01e-4b75-a151-92153171ee65" providerId="ADAL" clId="{172488EF-AB1A-4042-99D6-4D32778E1AC9}" dt="2023-05-22T18:04:46.743" v="2178" actId="478"/>
          <ac:spMkLst>
            <pc:docMk/>
            <pc:sldMk cId="1435537" sldId="395"/>
            <ac:spMk id="6" creationId="{0DCC01EE-1250-3375-E267-549592936213}"/>
          </ac:spMkLst>
        </pc:spChg>
        <pc:spChg chg="add del mod">
          <ac:chgData name="Rémi Bourdillon" userId="e603120d-d01e-4b75-a151-92153171ee65" providerId="ADAL" clId="{172488EF-AB1A-4042-99D6-4D32778E1AC9}" dt="2023-05-22T18:04:46.743" v="2178" actId="478"/>
          <ac:spMkLst>
            <pc:docMk/>
            <pc:sldMk cId="1435537" sldId="395"/>
            <ac:spMk id="9" creationId="{954F3BE6-A6FB-042D-BF8A-3CC858EE99E4}"/>
          </ac:spMkLst>
        </pc:spChg>
        <pc:spChg chg="mod">
          <ac:chgData name="Rémi Bourdillon" userId="e603120d-d01e-4b75-a151-92153171ee65" providerId="ADAL" clId="{172488EF-AB1A-4042-99D6-4D32778E1AC9}" dt="2023-05-22T17:59:40.895" v="1850" actId="404"/>
          <ac:spMkLst>
            <pc:docMk/>
            <pc:sldMk cId="1435537" sldId="395"/>
            <ac:spMk id="10" creationId="{0BFA05CB-C279-5241-6F5D-F100FDD7945C}"/>
          </ac:spMkLst>
        </pc:spChg>
        <pc:spChg chg="add del mod">
          <ac:chgData name="Rémi Bourdillon" userId="e603120d-d01e-4b75-a151-92153171ee65" providerId="ADAL" clId="{172488EF-AB1A-4042-99D6-4D32778E1AC9}" dt="2023-05-22T18:04:46.743" v="2178" actId="478"/>
          <ac:spMkLst>
            <pc:docMk/>
            <pc:sldMk cId="1435537" sldId="395"/>
            <ac:spMk id="13" creationId="{8CB00B86-4298-E377-94F9-8EAE28006269}"/>
          </ac:spMkLst>
        </pc:spChg>
        <pc:spChg chg="add del mod">
          <ac:chgData name="Rémi Bourdillon" userId="e603120d-d01e-4b75-a151-92153171ee65" providerId="ADAL" clId="{172488EF-AB1A-4042-99D6-4D32778E1AC9}" dt="2023-05-22T18:04:46.743" v="2178" actId="478"/>
          <ac:spMkLst>
            <pc:docMk/>
            <pc:sldMk cId="1435537" sldId="395"/>
            <ac:spMk id="14" creationId="{98E9F80E-91DA-6B4F-C40E-F3635C225B48}"/>
          </ac:spMkLst>
        </pc:spChg>
        <pc:spChg chg="add del mod">
          <ac:chgData name="Rémi Bourdillon" userId="e603120d-d01e-4b75-a151-92153171ee65" providerId="ADAL" clId="{172488EF-AB1A-4042-99D6-4D32778E1AC9}" dt="2023-05-22T18:04:46.743" v="2178" actId="478"/>
          <ac:spMkLst>
            <pc:docMk/>
            <pc:sldMk cId="1435537" sldId="395"/>
            <ac:spMk id="15" creationId="{2F9EC38B-7D85-59FF-ADD3-78475AB6FAEB}"/>
          </ac:spMkLst>
        </pc:spChg>
        <pc:spChg chg="add del mod">
          <ac:chgData name="Rémi Bourdillon" userId="e603120d-d01e-4b75-a151-92153171ee65" providerId="ADAL" clId="{172488EF-AB1A-4042-99D6-4D32778E1AC9}" dt="2023-05-22T18:04:46.743" v="2178" actId="478"/>
          <ac:spMkLst>
            <pc:docMk/>
            <pc:sldMk cId="1435537" sldId="395"/>
            <ac:spMk id="16" creationId="{3CC8CF6D-BB0F-8355-F086-6EFE4EF1CAA8}"/>
          </ac:spMkLst>
        </pc:spChg>
        <pc:spChg chg="add del mod">
          <ac:chgData name="Rémi Bourdillon" userId="e603120d-d01e-4b75-a151-92153171ee65" providerId="ADAL" clId="{172488EF-AB1A-4042-99D6-4D32778E1AC9}" dt="2023-05-22T18:04:46.743" v="2178" actId="478"/>
          <ac:spMkLst>
            <pc:docMk/>
            <pc:sldMk cId="1435537" sldId="395"/>
            <ac:spMk id="17" creationId="{E55FE959-D1EC-5E37-BD93-3A69F131FFD7}"/>
          </ac:spMkLst>
        </pc:spChg>
        <pc:spChg chg="add mod">
          <ac:chgData name="Rémi Bourdillon" userId="e603120d-d01e-4b75-a151-92153171ee65" providerId="ADAL" clId="{172488EF-AB1A-4042-99D6-4D32778E1AC9}" dt="2023-05-22T17:59:03.567" v="1808" actId="207"/>
          <ac:spMkLst>
            <pc:docMk/>
            <pc:sldMk cId="1435537" sldId="395"/>
            <ac:spMk id="21" creationId="{AB1CF2FF-6E91-B6DA-56BE-CAABA414F0B9}"/>
          </ac:spMkLst>
        </pc:spChg>
        <pc:spChg chg="add mod">
          <ac:chgData name="Rémi Bourdillon" userId="e603120d-d01e-4b75-a151-92153171ee65" providerId="ADAL" clId="{172488EF-AB1A-4042-99D6-4D32778E1AC9}" dt="2023-05-22T18:00:51.223" v="2032" actId="1076"/>
          <ac:spMkLst>
            <pc:docMk/>
            <pc:sldMk cId="1435537" sldId="395"/>
            <ac:spMk id="22" creationId="{4777E030-66C1-063E-3B75-78BCCABABBF2}"/>
          </ac:spMkLst>
        </pc:spChg>
        <pc:spChg chg="add mod">
          <ac:chgData name="Rémi Bourdillon" userId="e603120d-d01e-4b75-a151-92153171ee65" providerId="ADAL" clId="{172488EF-AB1A-4042-99D6-4D32778E1AC9}" dt="2023-05-22T18:01:03.799" v="2035" actId="571"/>
          <ac:spMkLst>
            <pc:docMk/>
            <pc:sldMk cId="1435537" sldId="395"/>
            <ac:spMk id="23" creationId="{42EBFC99-E856-1D45-5284-C86677B99A71}"/>
          </ac:spMkLst>
        </pc:spChg>
        <pc:spChg chg="add mod">
          <ac:chgData name="Rémi Bourdillon" userId="e603120d-d01e-4b75-a151-92153171ee65" providerId="ADAL" clId="{172488EF-AB1A-4042-99D6-4D32778E1AC9}" dt="2023-05-22T18:01:05.639" v="2036" actId="571"/>
          <ac:spMkLst>
            <pc:docMk/>
            <pc:sldMk cId="1435537" sldId="395"/>
            <ac:spMk id="24" creationId="{70BF7DC8-40D0-8BE3-40A3-1C2EB8D75667}"/>
          </ac:spMkLst>
        </pc:spChg>
        <pc:spChg chg="add mod">
          <ac:chgData name="Rémi Bourdillon" userId="e603120d-d01e-4b75-a151-92153171ee65" providerId="ADAL" clId="{172488EF-AB1A-4042-99D6-4D32778E1AC9}" dt="2023-05-22T18:01:34.408" v="2052" actId="313"/>
          <ac:spMkLst>
            <pc:docMk/>
            <pc:sldMk cId="1435537" sldId="395"/>
            <ac:spMk id="25" creationId="{A7125DF1-714C-28A8-7167-F4F5DD613821}"/>
          </ac:spMkLst>
        </pc:spChg>
        <pc:spChg chg="add mod">
          <ac:chgData name="Rémi Bourdillon" userId="e603120d-d01e-4b75-a151-92153171ee65" providerId="ADAL" clId="{172488EF-AB1A-4042-99D6-4D32778E1AC9}" dt="2023-05-22T18:01:46.065" v="2057" actId="20577"/>
          <ac:spMkLst>
            <pc:docMk/>
            <pc:sldMk cId="1435537" sldId="395"/>
            <ac:spMk id="26" creationId="{724F7CDF-5A28-E549-3AAB-72C647F9B0A6}"/>
          </ac:spMkLst>
        </pc:spChg>
        <pc:spChg chg="add mod">
          <ac:chgData name="Rémi Bourdillon" userId="e603120d-d01e-4b75-a151-92153171ee65" providerId="ADAL" clId="{172488EF-AB1A-4042-99D6-4D32778E1AC9}" dt="2023-05-22T18:05:31.950" v="2187" actId="1076"/>
          <ac:spMkLst>
            <pc:docMk/>
            <pc:sldMk cId="1435537" sldId="395"/>
            <ac:spMk id="27" creationId="{2C998032-02B1-A036-60B2-0333113D9458}"/>
          </ac:spMkLst>
        </pc:spChg>
        <pc:spChg chg="add mod">
          <ac:chgData name="Rémi Bourdillon" userId="e603120d-d01e-4b75-a151-92153171ee65" providerId="ADAL" clId="{172488EF-AB1A-4042-99D6-4D32778E1AC9}" dt="2023-05-22T18:05:37.470" v="2189" actId="1076"/>
          <ac:spMkLst>
            <pc:docMk/>
            <pc:sldMk cId="1435537" sldId="395"/>
            <ac:spMk id="28" creationId="{4DB07D6F-D906-9640-3CCC-8654E1819229}"/>
          </ac:spMkLst>
        </pc:spChg>
        <pc:spChg chg="add mod">
          <ac:chgData name="Rémi Bourdillon" userId="e603120d-d01e-4b75-a151-92153171ee65" providerId="ADAL" clId="{172488EF-AB1A-4042-99D6-4D32778E1AC9}" dt="2023-05-22T18:04:06.661" v="2174" actId="20577"/>
          <ac:spMkLst>
            <pc:docMk/>
            <pc:sldMk cId="1435537" sldId="395"/>
            <ac:spMk id="29" creationId="{52484DEA-893F-2CC2-D2E2-A170654A88C9}"/>
          </ac:spMkLst>
        </pc:spChg>
        <pc:spChg chg="add mod">
          <ac:chgData name="Rémi Bourdillon" userId="e603120d-d01e-4b75-a151-92153171ee65" providerId="ADAL" clId="{172488EF-AB1A-4042-99D6-4D32778E1AC9}" dt="2023-05-22T18:05:37.470" v="2189" actId="1076"/>
          <ac:spMkLst>
            <pc:docMk/>
            <pc:sldMk cId="1435537" sldId="395"/>
            <ac:spMk id="30" creationId="{E81AA6DB-E03B-7348-E69D-AC1184A1A0F5}"/>
          </ac:spMkLst>
        </pc:spChg>
        <pc:spChg chg="del">
          <ac:chgData name="Rémi Bourdillon" userId="e603120d-d01e-4b75-a151-92153171ee65" providerId="ADAL" clId="{172488EF-AB1A-4042-99D6-4D32778E1AC9}" dt="2023-05-22T18:01:09.827" v="2038" actId="478"/>
          <ac:spMkLst>
            <pc:docMk/>
            <pc:sldMk cId="1435537" sldId="395"/>
            <ac:spMk id="31" creationId="{3C84CC53-A413-D824-3886-4A89566A4B82}"/>
          </ac:spMkLst>
        </pc:spChg>
        <pc:spChg chg="add mod">
          <ac:chgData name="Rémi Bourdillon" userId="e603120d-d01e-4b75-a151-92153171ee65" providerId="ADAL" clId="{172488EF-AB1A-4042-99D6-4D32778E1AC9}" dt="2023-05-22T18:04:13.830" v="2177" actId="14100"/>
          <ac:spMkLst>
            <pc:docMk/>
            <pc:sldMk cId="1435537" sldId="395"/>
            <ac:spMk id="32" creationId="{D30D4B60-358D-F77E-49AC-B2B7206BC9F2}"/>
          </ac:spMkLst>
        </pc:spChg>
        <pc:spChg chg="add mod">
          <ac:chgData name="Rémi Bourdillon" userId="e603120d-d01e-4b75-a151-92153171ee65" providerId="ADAL" clId="{172488EF-AB1A-4042-99D6-4D32778E1AC9}" dt="2023-05-22T18:04:57.710" v="2180" actId="1076"/>
          <ac:spMkLst>
            <pc:docMk/>
            <pc:sldMk cId="1435537" sldId="395"/>
            <ac:spMk id="34" creationId="{6604CDE6-916E-99D2-0E7D-2BC78A3E8403}"/>
          </ac:spMkLst>
        </pc:spChg>
        <pc:spChg chg="mod">
          <ac:chgData name="Rémi Bourdillon" userId="e603120d-d01e-4b75-a151-92153171ee65" providerId="ADAL" clId="{172488EF-AB1A-4042-99D6-4D32778E1AC9}" dt="2023-05-22T17:59:37.759" v="1848" actId="404"/>
          <ac:spMkLst>
            <pc:docMk/>
            <pc:sldMk cId="1435537" sldId="395"/>
            <ac:spMk id="35" creationId="{4040A216-DAC9-709D-8F02-70CAAA1396F4}"/>
          </ac:spMkLst>
        </pc:spChg>
        <pc:spChg chg="mod">
          <ac:chgData name="Rémi Bourdillon" userId="e603120d-d01e-4b75-a151-92153171ee65" providerId="ADAL" clId="{172488EF-AB1A-4042-99D6-4D32778E1AC9}" dt="2023-05-22T18:01:00.890" v="2034" actId="1076"/>
          <ac:spMkLst>
            <pc:docMk/>
            <pc:sldMk cId="1435537" sldId="395"/>
            <ac:spMk id="37" creationId="{3A2303D1-BCEA-938C-C1E6-47DC5436DD67}"/>
          </ac:spMkLst>
        </pc:spChg>
        <pc:spChg chg="mod">
          <ac:chgData name="Rémi Bourdillon" userId="e603120d-d01e-4b75-a151-92153171ee65" providerId="ADAL" clId="{172488EF-AB1A-4042-99D6-4D32778E1AC9}" dt="2023-05-22T17:55:12.494" v="1711" actId="20577"/>
          <ac:spMkLst>
            <pc:docMk/>
            <pc:sldMk cId="1435537" sldId="395"/>
            <ac:spMk id="39" creationId="{2D0FF530-F1A5-4F12-8B4F-B676F826C099}"/>
          </ac:spMkLst>
        </pc:spChg>
        <pc:spChg chg="del mod">
          <ac:chgData name="Rémi Bourdillon" userId="e603120d-d01e-4b75-a151-92153171ee65" providerId="ADAL" clId="{172488EF-AB1A-4042-99D6-4D32778E1AC9}" dt="2023-05-22T17:55:35.827" v="1726" actId="478"/>
          <ac:spMkLst>
            <pc:docMk/>
            <pc:sldMk cId="1435537" sldId="395"/>
            <ac:spMk id="40" creationId="{E4C4EC84-C714-64CE-F074-7D9B4F0C7BDF}"/>
          </ac:spMkLst>
        </pc:spChg>
        <pc:spChg chg="del mod">
          <ac:chgData name="Rémi Bourdillon" userId="e603120d-d01e-4b75-a151-92153171ee65" providerId="ADAL" clId="{172488EF-AB1A-4042-99D6-4D32778E1AC9}" dt="2023-05-22T18:01:09.827" v="2038" actId="478"/>
          <ac:spMkLst>
            <pc:docMk/>
            <pc:sldMk cId="1435537" sldId="395"/>
            <ac:spMk id="42" creationId="{BF72D505-AB34-B16D-78C5-14D4EE78320A}"/>
          </ac:spMkLst>
        </pc:spChg>
        <pc:spChg chg="del mod">
          <ac:chgData name="Rémi Bourdillon" userId="e603120d-d01e-4b75-a151-92153171ee65" providerId="ADAL" clId="{172488EF-AB1A-4042-99D6-4D32778E1AC9}" dt="2023-05-22T18:01:09.827" v="2038" actId="478"/>
          <ac:spMkLst>
            <pc:docMk/>
            <pc:sldMk cId="1435537" sldId="395"/>
            <ac:spMk id="50" creationId="{42567D5E-782D-4EF3-960F-A27C6043B613}"/>
          </ac:spMkLst>
        </pc:spChg>
        <pc:cxnChg chg="add del mod">
          <ac:chgData name="Rémi Bourdillon" userId="e603120d-d01e-4b75-a151-92153171ee65" providerId="ADAL" clId="{172488EF-AB1A-4042-99D6-4D32778E1AC9}" dt="2023-05-22T18:04:46.743" v="2178" actId="478"/>
          <ac:cxnSpMkLst>
            <pc:docMk/>
            <pc:sldMk cId="1435537" sldId="395"/>
            <ac:cxnSpMk id="7" creationId="{4C0EF452-DE8A-A3DE-189B-59336C5FC349}"/>
          </ac:cxnSpMkLst>
        </pc:cxnChg>
        <pc:cxnChg chg="add del mod">
          <ac:chgData name="Rémi Bourdillon" userId="e603120d-d01e-4b75-a151-92153171ee65" providerId="ADAL" clId="{172488EF-AB1A-4042-99D6-4D32778E1AC9}" dt="2023-05-22T18:04:46.743" v="2178" actId="478"/>
          <ac:cxnSpMkLst>
            <pc:docMk/>
            <pc:sldMk cId="1435537" sldId="395"/>
            <ac:cxnSpMk id="8" creationId="{C0302D12-58C6-856F-CF83-BA94B480BF38}"/>
          </ac:cxnSpMkLst>
        </pc:cxnChg>
        <pc:cxnChg chg="add del mod">
          <ac:chgData name="Rémi Bourdillon" userId="e603120d-d01e-4b75-a151-92153171ee65" providerId="ADAL" clId="{172488EF-AB1A-4042-99D6-4D32778E1AC9}" dt="2023-05-22T18:04:46.743" v="2178" actId="478"/>
          <ac:cxnSpMkLst>
            <pc:docMk/>
            <pc:sldMk cId="1435537" sldId="395"/>
            <ac:cxnSpMk id="11" creationId="{71B01321-7DD4-CD28-0934-2C8C55131263}"/>
          </ac:cxnSpMkLst>
        </pc:cxnChg>
        <pc:cxnChg chg="add del mod">
          <ac:chgData name="Rémi Bourdillon" userId="e603120d-d01e-4b75-a151-92153171ee65" providerId="ADAL" clId="{172488EF-AB1A-4042-99D6-4D32778E1AC9}" dt="2023-05-22T18:04:46.743" v="2178" actId="478"/>
          <ac:cxnSpMkLst>
            <pc:docMk/>
            <pc:sldMk cId="1435537" sldId="395"/>
            <ac:cxnSpMk id="12" creationId="{221A455F-86A0-1F0B-E740-3EBC46FC78AF}"/>
          </ac:cxnSpMkLst>
        </pc:cxnChg>
        <pc:cxnChg chg="add del mod">
          <ac:chgData name="Rémi Bourdillon" userId="e603120d-d01e-4b75-a151-92153171ee65" providerId="ADAL" clId="{172488EF-AB1A-4042-99D6-4D32778E1AC9}" dt="2023-05-22T18:04:46.743" v="2178" actId="478"/>
          <ac:cxnSpMkLst>
            <pc:docMk/>
            <pc:sldMk cId="1435537" sldId="395"/>
            <ac:cxnSpMk id="18" creationId="{C9E47CCA-E1BD-2811-F8D3-A72CC38C286E}"/>
          </ac:cxnSpMkLst>
        </pc:cxnChg>
        <pc:cxnChg chg="add del mod">
          <ac:chgData name="Rémi Bourdillon" userId="e603120d-d01e-4b75-a151-92153171ee65" providerId="ADAL" clId="{172488EF-AB1A-4042-99D6-4D32778E1AC9}" dt="2023-05-22T18:04:46.743" v="2178" actId="478"/>
          <ac:cxnSpMkLst>
            <pc:docMk/>
            <pc:sldMk cId="1435537" sldId="395"/>
            <ac:cxnSpMk id="19" creationId="{4792FD28-A8E4-8582-608A-E085FD5E22E8}"/>
          </ac:cxnSpMkLst>
        </pc:cxnChg>
        <pc:cxnChg chg="add del mod">
          <ac:chgData name="Rémi Bourdillon" userId="e603120d-d01e-4b75-a151-92153171ee65" providerId="ADAL" clId="{172488EF-AB1A-4042-99D6-4D32778E1AC9}" dt="2023-05-22T18:04:46.743" v="2178" actId="478"/>
          <ac:cxnSpMkLst>
            <pc:docMk/>
            <pc:sldMk cId="1435537" sldId="395"/>
            <ac:cxnSpMk id="20" creationId="{C70BD485-24B2-157F-AB08-40B3F3D3654B}"/>
          </ac:cxnSpMkLst>
        </pc:cxnChg>
      </pc:sldChg>
      <pc:sldChg chg="addSp delSp modSp add mod">
        <pc:chgData name="Rémi Bourdillon" userId="e603120d-d01e-4b75-a151-92153171ee65" providerId="ADAL" clId="{172488EF-AB1A-4042-99D6-4D32778E1AC9}" dt="2023-05-29T14:41:41.983" v="6617" actId="20577"/>
        <pc:sldMkLst>
          <pc:docMk/>
          <pc:sldMk cId="2835212498" sldId="396"/>
        </pc:sldMkLst>
        <pc:spChg chg="add mod">
          <ac:chgData name="Rémi Bourdillon" userId="e603120d-d01e-4b75-a151-92153171ee65" providerId="ADAL" clId="{172488EF-AB1A-4042-99D6-4D32778E1AC9}" dt="2023-05-24T07:42:24.983" v="5260" actId="14100"/>
          <ac:spMkLst>
            <pc:docMk/>
            <pc:sldMk cId="2835212498" sldId="396"/>
            <ac:spMk id="2" creationId="{BA7E3641-28F9-86EC-6150-9634CA0E0C3C}"/>
          </ac:spMkLst>
        </pc:spChg>
        <pc:spChg chg="mod">
          <ac:chgData name="Rémi Bourdillon" userId="e603120d-d01e-4b75-a151-92153171ee65" providerId="ADAL" clId="{172488EF-AB1A-4042-99D6-4D32778E1AC9}" dt="2023-05-29T14:41:41.983" v="6617" actId="20577"/>
          <ac:spMkLst>
            <pc:docMk/>
            <pc:sldMk cId="2835212498" sldId="396"/>
            <ac:spMk id="13" creationId="{EC65ECB2-9160-EDC4-FBE4-3FEFE041018C}"/>
          </ac:spMkLst>
        </pc:spChg>
        <pc:spChg chg="del">
          <ac:chgData name="Rémi Bourdillon" userId="e603120d-d01e-4b75-a151-92153171ee65" providerId="ADAL" clId="{172488EF-AB1A-4042-99D6-4D32778E1AC9}" dt="2023-05-23T07:22:16.851" v="2234" actId="478"/>
          <ac:spMkLst>
            <pc:docMk/>
            <pc:sldMk cId="2835212498" sldId="396"/>
            <ac:spMk id="14" creationId="{FDB3D918-2491-D60D-61A8-89FDAC965349}"/>
          </ac:spMkLst>
        </pc:spChg>
        <pc:spChg chg="del">
          <ac:chgData name="Rémi Bourdillon" userId="e603120d-d01e-4b75-a151-92153171ee65" providerId="ADAL" clId="{172488EF-AB1A-4042-99D6-4D32778E1AC9}" dt="2023-05-23T07:22:15.705" v="2233" actId="478"/>
          <ac:spMkLst>
            <pc:docMk/>
            <pc:sldMk cId="2835212498" sldId="396"/>
            <ac:spMk id="15" creationId="{5BD7F975-2212-4741-DBA7-4A591F3D69A8}"/>
          </ac:spMkLst>
        </pc:spChg>
        <pc:spChg chg="add mod">
          <ac:chgData name="Rémi Bourdillon" userId="e603120d-d01e-4b75-a151-92153171ee65" providerId="ADAL" clId="{172488EF-AB1A-4042-99D6-4D32778E1AC9}" dt="2023-05-24T07:41:39.351" v="5247"/>
          <ac:spMkLst>
            <pc:docMk/>
            <pc:sldMk cId="2835212498" sldId="396"/>
            <ac:spMk id="16" creationId="{D71D699F-A8EE-706A-FE4F-CE5443B52CE5}"/>
          </ac:spMkLst>
        </pc:spChg>
        <pc:spChg chg="del">
          <ac:chgData name="Rémi Bourdillon" userId="e603120d-d01e-4b75-a151-92153171ee65" providerId="ADAL" clId="{172488EF-AB1A-4042-99D6-4D32778E1AC9}" dt="2023-05-23T07:22:15.705" v="2233" actId="478"/>
          <ac:spMkLst>
            <pc:docMk/>
            <pc:sldMk cId="2835212498" sldId="396"/>
            <ac:spMk id="16" creationId="{F8E42B40-D9F6-9E7A-E0F2-573B52EE938F}"/>
          </ac:spMkLst>
        </pc:spChg>
        <pc:spChg chg="del">
          <ac:chgData name="Rémi Bourdillon" userId="e603120d-d01e-4b75-a151-92153171ee65" providerId="ADAL" clId="{172488EF-AB1A-4042-99D6-4D32778E1AC9}" dt="2023-05-23T07:22:15.705" v="2233" actId="478"/>
          <ac:spMkLst>
            <pc:docMk/>
            <pc:sldMk cId="2835212498" sldId="396"/>
            <ac:spMk id="17" creationId="{CB17A8AF-3403-7EE9-10C3-A4497B04C1EF}"/>
          </ac:spMkLst>
        </pc:spChg>
        <pc:spChg chg="del">
          <ac:chgData name="Rémi Bourdillon" userId="e603120d-d01e-4b75-a151-92153171ee65" providerId="ADAL" clId="{172488EF-AB1A-4042-99D6-4D32778E1AC9}" dt="2023-05-23T07:22:15.705" v="2233" actId="478"/>
          <ac:spMkLst>
            <pc:docMk/>
            <pc:sldMk cId="2835212498" sldId="396"/>
            <ac:spMk id="18" creationId="{3E8B3D63-6434-EFEA-E060-05D90D484B57}"/>
          </ac:spMkLst>
        </pc:spChg>
        <pc:spChg chg="del">
          <ac:chgData name="Rémi Bourdillon" userId="e603120d-d01e-4b75-a151-92153171ee65" providerId="ADAL" clId="{172488EF-AB1A-4042-99D6-4D32778E1AC9}" dt="2023-05-23T07:22:15.705" v="2233" actId="478"/>
          <ac:spMkLst>
            <pc:docMk/>
            <pc:sldMk cId="2835212498" sldId="396"/>
            <ac:spMk id="19" creationId="{28401818-2541-87F7-4569-02B4CADF0B62}"/>
          </ac:spMkLst>
        </pc:spChg>
        <pc:spChg chg="del">
          <ac:chgData name="Rémi Bourdillon" userId="e603120d-d01e-4b75-a151-92153171ee65" providerId="ADAL" clId="{172488EF-AB1A-4042-99D6-4D32778E1AC9}" dt="2023-05-23T07:22:15.705" v="2233" actId="478"/>
          <ac:spMkLst>
            <pc:docMk/>
            <pc:sldMk cId="2835212498" sldId="396"/>
            <ac:spMk id="20" creationId="{3BFFC648-695C-0CA0-3AD5-C37AB3BB5E4B}"/>
          </ac:spMkLst>
        </pc:spChg>
        <pc:spChg chg="del">
          <ac:chgData name="Rémi Bourdillon" userId="e603120d-d01e-4b75-a151-92153171ee65" providerId="ADAL" clId="{172488EF-AB1A-4042-99D6-4D32778E1AC9}" dt="2023-05-24T07:41:39.133" v="5246" actId="478"/>
          <ac:spMkLst>
            <pc:docMk/>
            <pc:sldMk cId="2835212498" sldId="396"/>
            <ac:spMk id="27" creationId="{4F89E052-985D-EE95-AE07-CD1099EF6400}"/>
          </ac:spMkLst>
        </pc:spChg>
        <pc:spChg chg="del">
          <ac:chgData name="Rémi Bourdillon" userId="e603120d-d01e-4b75-a151-92153171ee65" providerId="ADAL" clId="{172488EF-AB1A-4042-99D6-4D32778E1AC9}" dt="2023-05-23T07:22:15.705" v="2233" actId="478"/>
          <ac:spMkLst>
            <pc:docMk/>
            <pc:sldMk cId="2835212498" sldId="396"/>
            <ac:spMk id="28" creationId="{E03FFBFE-677B-9D61-2E18-6F8225EAFCC5}"/>
          </ac:spMkLst>
        </pc:spChg>
        <pc:spChg chg="del">
          <ac:chgData name="Rémi Bourdillon" userId="e603120d-d01e-4b75-a151-92153171ee65" providerId="ADAL" clId="{172488EF-AB1A-4042-99D6-4D32778E1AC9}" dt="2023-05-23T07:22:15.705" v="2233" actId="478"/>
          <ac:spMkLst>
            <pc:docMk/>
            <pc:sldMk cId="2835212498" sldId="396"/>
            <ac:spMk id="29" creationId="{0445438C-7F2F-4DE3-FDEE-0EB0911D71FC}"/>
          </ac:spMkLst>
        </pc:spChg>
        <pc:spChg chg="del">
          <ac:chgData name="Rémi Bourdillon" userId="e603120d-d01e-4b75-a151-92153171ee65" providerId="ADAL" clId="{172488EF-AB1A-4042-99D6-4D32778E1AC9}" dt="2023-05-23T07:22:12.607" v="2232" actId="478"/>
          <ac:spMkLst>
            <pc:docMk/>
            <pc:sldMk cId="2835212498" sldId="396"/>
            <ac:spMk id="34" creationId="{C02D8D9C-242C-9667-920F-20C3891DD9EC}"/>
          </ac:spMkLst>
        </pc:spChg>
        <pc:spChg chg="del">
          <ac:chgData name="Rémi Bourdillon" userId="e603120d-d01e-4b75-a151-92153171ee65" providerId="ADAL" clId="{172488EF-AB1A-4042-99D6-4D32778E1AC9}" dt="2023-05-23T07:22:15.705" v="2233" actId="478"/>
          <ac:spMkLst>
            <pc:docMk/>
            <pc:sldMk cId="2835212498" sldId="396"/>
            <ac:spMk id="36" creationId="{41AF4156-6029-5DE5-D713-BE9B626CBDBA}"/>
          </ac:spMkLst>
        </pc:spChg>
        <pc:spChg chg="del">
          <ac:chgData name="Rémi Bourdillon" userId="e603120d-d01e-4b75-a151-92153171ee65" providerId="ADAL" clId="{172488EF-AB1A-4042-99D6-4D32778E1AC9}" dt="2023-05-23T07:22:15.705" v="2233" actId="478"/>
          <ac:spMkLst>
            <pc:docMk/>
            <pc:sldMk cId="2835212498" sldId="396"/>
            <ac:spMk id="38" creationId="{70C76ADC-B50E-4633-A9E4-307056C705B2}"/>
          </ac:spMkLst>
        </pc:spChg>
        <pc:spChg chg="mod">
          <ac:chgData name="Rémi Bourdillon" userId="e603120d-d01e-4b75-a151-92153171ee65" providerId="ADAL" clId="{172488EF-AB1A-4042-99D6-4D32778E1AC9}" dt="2023-05-24T09:07:42.496" v="5451" actId="207"/>
          <ac:spMkLst>
            <pc:docMk/>
            <pc:sldMk cId="2835212498" sldId="396"/>
            <ac:spMk id="39" creationId="{2D0FF530-F1A5-4F12-8B4F-B676F826C099}"/>
          </ac:spMkLst>
        </pc:spChg>
        <pc:spChg chg="del">
          <ac:chgData name="Rémi Bourdillon" userId="e603120d-d01e-4b75-a151-92153171ee65" providerId="ADAL" clId="{172488EF-AB1A-4042-99D6-4D32778E1AC9}" dt="2023-05-23T07:22:15.705" v="2233" actId="478"/>
          <ac:spMkLst>
            <pc:docMk/>
            <pc:sldMk cId="2835212498" sldId="396"/>
            <ac:spMk id="40" creationId="{B6B4B9DE-EE41-A9BB-F9E7-55E82BA45D4F}"/>
          </ac:spMkLst>
        </pc:spChg>
        <pc:spChg chg="del">
          <ac:chgData name="Rémi Bourdillon" userId="e603120d-d01e-4b75-a151-92153171ee65" providerId="ADAL" clId="{172488EF-AB1A-4042-99D6-4D32778E1AC9}" dt="2023-05-23T07:22:15.705" v="2233" actId="478"/>
          <ac:spMkLst>
            <pc:docMk/>
            <pc:sldMk cId="2835212498" sldId="396"/>
            <ac:spMk id="41" creationId="{914D8F6F-38F7-FFBD-2E1F-AB55CC6CCFB5}"/>
          </ac:spMkLst>
        </pc:spChg>
        <pc:spChg chg="del">
          <ac:chgData name="Rémi Bourdillon" userId="e603120d-d01e-4b75-a151-92153171ee65" providerId="ADAL" clId="{172488EF-AB1A-4042-99D6-4D32778E1AC9}" dt="2023-05-23T07:22:19.437" v="2236" actId="478"/>
          <ac:spMkLst>
            <pc:docMk/>
            <pc:sldMk cId="2835212498" sldId="396"/>
            <ac:spMk id="43" creationId="{CEAAC820-E9DF-EF14-2243-79171E42ADD9}"/>
          </ac:spMkLst>
        </pc:spChg>
        <pc:spChg chg="del">
          <ac:chgData name="Rémi Bourdillon" userId="e603120d-d01e-4b75-a151-92153171ee65" providerId="ADAL" clId="{172488EF-AB1A-4042-99D6-4D32778E1AC9}" dt="2023-05-23T07:22:17.776" v="2235" actId="478"/>
          <ac:spMkLst>
            <pc:docMk/>
            <pc:sldMk cId="2835212498" sldId="396"/>
            <ac:spMk id="44" creationId="{D6A54D07-E3CD-090C-CC68-BA1AE85AE24E}"/>
          </ac:spMkLst>
        </pc:spChg>
        <pc:spChg chg="del">
          <ac:chgData name="Rémi Bourdillon" userId="e603120d-d01e-4b75-a151-92153171ee65" providerId="ADAL" clId="{172488EF-AB1A-4042-99D6-4D32778E1AC9}" dt="2023-05-23T07:22:15.705" v="2233" actId="478"/>
          <ac:spMkLst>
            <pc:docMk/>
            <pc:sldMk cId="2835212498" sldId="396"/>
            <ac:spMk id="45" creationId="{ED670310-EB22-D084-A06F-A4A09C24AC11}"/>
          </ac:spMkLst>
        </pc:spChg>
        <pc:spChg chg="del">
          <ac:chgData name="Rémi Bourdillon" userId="e603120d-d01e-4b75-a151-92153171ee65" providerId="ADAL" clId="{172488EF-AB1A-4042-99D6-4D32778E1AC9}" dt="2023-05-23T07:22:15.705" v="2233" actId="478"/>
          <ac:spMkLst>
            <pc:docMk/>
            <pc:sldMk cId="2835212498" sldId="396"/>
            <ac:spMk id="46" creationId="{3AF85BF1-2203-BE97-7796-A872AAF65A5A}"/>
          </ac:spMkLst>
        </pc:spChg>
        <pc:spChg chg="del">
          <ac:chgData name="Rémi Bourdillon" userId="e603120d-d01e-4b75-a151-92153171ee65" providerId="ADAL" clId="{172488EF-AB1A-4042-99D6-4D32778E1AC9}" dt="2023-05-23T07:22:35.562" v="2243" actId="478"/>
          <ac:spMkLst>
            <pc:docMk/>
            <pc:sldMk cId="2835212498" sldId="396"/>
            <ac:spMk id="47" creationId="{8001F594-6AD8-7A65-40EE-6540AFB9A83E}"/>
          </ac:spMkLst>
        </pc:spChg>
        <pc:spChg chg="del">
          <ac:chgData name="Rémi Bourdillon" userId="e603120d-d01e-4b75-a151-92153171ee65" providerId="ADAL" clId="{172488EF-AB1A-4042-99D6-4D32778E1AC9}" dt="2023-05-23T07:22:15.705" v="2233" actId="478"/>
          <ac:spMkLst>
            <pc:docMk/>
            <pc:sldMk cId="2835212498" sldId="396"/>
            <ac:spMk id="50" creationId="{DD8E256A-2E52-9F83-318E-BD214FB71B17}"/>
          </ac:spMkLst>
        </pc:spChg>
        <pc:spChg chg="del">
          <ac:chgData name="Rémi Bourdillon" userId="e603120d-d01e-4b75-a151-92153171ee65" providerId="ADAL" clId="{172488EF-AB1A-4042-99D6-4D32778E1AC9}" dt="2023-05-23T07:22:15.705" v="2233" actId="478"/>
          <ac:spMkLst>
            <pc:docMk/>
            <pc:sldMk cId="2835212498" sldId="396"/>
            <ac:spMk id="51" creationId="{9ACDA95D-BC73-1EFD-A807-52584394D598}"/>
          </ac:spMkLst>
        </pc:spChg>
        <pc:graphicFrameChg chg="add del mod modGraphic">
          <ac:chgData name="Rémi Bourdillon" userId="e603120d-d01e-4b75-a151-92153171ee65" providerId="ADAL" clId="{172488EF-AB1A-4042-99D6-4D32778E1AC9}" dt="2023-05-23T22:21:39.711" v="3708" actId="478"/>
          <ac:graphicFrameMkLst>
            <pc:docMk/>
            <pc:sldMk cId="2835212498" sldId="396"/>
            <ac:graphicFrameMk id="4" creationId="{E49EDAE4-C477-D435-BBB1-6968B1646670}"/>
          </ac:graphicFrameMkLst>
        </pc:graphicFrameChg>
        <pc:graphicFrameChg chg="add mod modGraphic">
          <ac:chgData name="Rémi Bourdillon" userId="e603120d-d01e-4b75-a151-92153171ee65" providerId="ADAL" clId="{172488EF-AB1A-4042-99D6-4D32778E1AC9}" dt="2023-05-24T07:42:18.520" v="5258" actId="1076"/>
          <ac:graphicFrameMkLst>
            <pc:docMk/>
            <pc:sldMk cId="2835212498" sldId="396"/>
            <ac:graphicFrameMk id="6" creationId="{7ADE8B8B-616E-928A-78E4-BAF566D3005C}"/>
          </ac:graphicFrameMkLst>
        </pc:graphicFrameChg>
        <pc:graphicFrameChg chg="add mod modGraphic">
          <ac:chgData name="Rémi Bourdillon" userId="e603120d-d01e-4b75-a151-92153171ee65" providerId="ADAL" clId="{172488EF-AB1A-4042-99D6-4D32778E1AC9}" dt="2023-05-24T07:42:20.623" v="5259" actId="1076"/>
          <ac:graphicFrameMkLst>
            <pc:docMk/>
            <pc:sldMk cId="2835212498" sldId="396"/>
            <ac:graphicFrameMk id="8" creationId="{5EB39873-5A9A-F528-4C47-23575165840F}"/>
          </ac:graphicFrameMkLst>
        </pc:graphicFrameChg>
        <pc:graphicFrameChg chg="add mod modGraphic">
          <ac:chgData name="Rémi Bourdillon" userId="e603120d-d01e-4b75-a151-92153171ee65" providerId="ADAL" clId="{172488EF-AB1A-4042-99D6-4D32778E1AC9}" dt="2023-05-24T07:42:18.520" v="5258" actId="1076"/>
          <ac:graphicFrameMkLst>
            <pc:docMk/>
            <pc:sldMk cId="2835212498" sldId="396"/>
            <ac:graphicFrameMk id="12" creationId="{FEF05DDD-E557-4C92-7259-BA559B190ECB}"/>
          </ac:graphicFrameMkLst>
        </pc:graphicFrameChg>
        <pc:graphicFrameChg chg="add mod modGraphic">
          <ac:chgData name="Rémi Bourdillon" userId="e603120d-d01e-4b75-a151-92153171ee65" providerId="ADAL" clId="{172488EF-AB1A-4042-99D6-4D32778E1AC9}" dt="2023-05-24T07:42:13.793" v="5255" actId="14100"/>
          <ac:graphicFrameMkLst>
            <pc:docMk/>
            <pc:sldMk cId="2835212498" sldId="396"/>
            <ac:graphicFrameMk id="15" creationId="{B6E31712-6D6D-BA8D-6D67-B6DFDF9860A4}"/>
          </ac:graphicFrameMkLst>
        </pc:graphicFrameChg>
        <pc:cxnChg chg="add del mod">
          <ac:chgData name="Rémi Bourdillon" userId="e603120d-d01e-4b75-a151-92153171ee65" providerId="ADAL" clId="{172488EF-AB1A-4042-99D6-4D32778E1AC9}" dt="2023-05-23T22:22:03.014" v="3716" actId="478"/>
          <ac:cxnSpMkLst>
            <pc:docMk/>
            <pc:sldMk cId="2835212498" sldId="396"/>
            <ac:cxnSpMk id="10" creationId="{38315D0B-0560-BE6A-1303-6F8BE52F3067}"/>
          </ac:cxnSpMkLst>
        </pc:cxnChg>
        <pc:cxnChg chg="add del mod">
          <ac:chgData name="Rémi Bourdillon" userId="e603120d-d01e-4b75-a151-92153171ee65" providerId="ADAL" clId="{172488EF-AB1A-4042-99D6-4D32778E1AC9}" dt="2023-05-24T07:42:52.454" v="5265" actId="478"/>
          <ac:cxnSpMkLst>
            <pc:docMk/>
            <pc:sldMk cId="2835212498" sldId="396"/>
            <ac:cxnSpMk id="17" creationId="{4FD80DF7-FDC2-D117-6626-97A2D5586AA4}"/>
          </ac:cxnSpMkLst>
        </pc:cxnChg>
        <pc:cxnChg chg="add del mod">
          <ac:chgData name="Rémi Bourdillon" userId="e603120d-d01e-4b75-a151-92153171ee65" providerId="ADAL" clId="{172488EF-AB1A-4042-99D6-4D32778E1AC9}" dt="2023-05-24T07:42:50.184" v="5264" actId="478"/>
          <ac:cxnSpMkLst>
            <pc:docMk/>
            <pc:sldMk cId="2835212498" sldId="396"/>
            <ac:cxnSpMk id="18" creationId="{31DA09D7-989F-6E2D-6412-7858B94ED9E0}"/>
          </ac:cxnSpMkLst>
        </pc:cxnChg>
        <pc:cxnChg chg="add del mod">
          <ac:chgData name="Rémi Bourdillon" userId="e603120d-d01e-4b75-a151-92153171ee65" providerId="ADAL" clId="{172488EF-AB1A-4042-99D6-4D32778E1AC9}" dt="2023-05-24T07:42:50.184" v="5264" actId="478"/>
          <ac:cxnSpMkLst>
            <pc:docMk/>
            <pc:sldMk cId="2835212498" sldId="396"/>
            <ac:cxnSpMk id="19" creationId="{BF23B5AF-9173-EE6D-75CD-A1A548C3D1F7}"/>
          </ac:cxnSpMkLst>
        </pc:cxnChg>
        <pc:cxnChg chg="del">
          <ac:chgData name="Rémi Bourdillon" userId="e603120d-d01e-4b75-a151-92153171ee65" providerId="ADAL" clId="{172488EF-AB1A-4042-99D6-4D32778E1AC9}" dt="2023-05-23T07:22:15.705" v="2233" actId="478"/>
          <ac:cxnSpMkLst>
            <pc:docMk/>
            <pc:sldMk cId="2835212498" sldId="396"/>
            <ac:cxnSpMk id="31" creationId="{42314F02-ED88-6E7E-C35B-5F948FD76A2E}"/>
          </ac:cxnSpMkLst>
        </pc:cxnChg>
      </pc:sldChg>
      <pc:sldChg chg="addSp delSp modSp add mod ord">
        <pc:chgData name="Rémi Bourdillon" userId="e603120d-d01e-4b75-a151-92153171ee65" providerId="ADAL" clId="{172488EF-AB1A-4042-99D6-4D32778E1AC9}" dt="2023-05-24T09:07:39.258" v="5450" actId="207"/>
        <pc:sldMkLst>
          <pc:docMk/>
          <pc:sldMk cId="1707523042" sldId="397"/>
        </pc:sldMkLst>
        <pc:spChg chg="del">
          <ac:chgData name="Rémi Bourdillon" userId="e603120d-d01e-4b75-a151-92153171ee65" providerId="ADAL" clId="{172488EF-AB1A-4042-99D6-4D32778E1AC9}" dt="2023-05-23T07:32:30.399" v="2403" actId="478"/>
          <ac:spMkLst>
            <pc:docMk/>
            <pc:sldMk cId="1707523042" sldId="397"/>
            <ac:spMk id="3" creationId="{205B7E58-9FE0-8596-2313-BDA4276B8033}"/>
          </ac:spMkLst>
        </pc:spChg>
        <pc:spChg chg="add mod">
          <ac:chgData name="Rémi Bourdillon" userId="e603120d-d01e-4b75-a151-92153171ee65" providerId="ADAL" clId="{172488EF-AB1A-4042-99D6-4D32778E1AC9}" dt="2023-05-24T09:07:23.899" v="5449" actId="20577"/>
          <ac:spMkLst>
            <pc:docMk/>
            <pc:sldMk cId="1707523042" sldId="397"/>
            <ac:spMk id="4" creationId="{AA50920F-105E-32C8-11EF-7E49C7830ADE}"/>
          </ac:spMkLst>
        </pc:spChg>
        <pc:spChg chg="add mod">
          <ac:chgData name="Rémi Bourdillon" userId="e603120d-d01e-4b75-a151-92153171ee65" providerId="ADAL" clId="{172488EF-AB1A-4042-99D6-4D32778E1AC9}" dt="2023-05-23T07:44:37.850" v="2649" actId="1076"/>
          <ac:spMkLst>
            <pc:docMk/>
            <pc:sldMk cId="1707523042" sldId="397"/>
            <ac:spMk id="5" creationId="{B4199A23-500F-2355-0968-B7184F80F2AA}"/>
          </ac:spMkLst>
        </pc:spChg>
        <pc:spChg chg="add mod">
          <ac:chgData name="Rémi Bourdillon" userId="e603120d-d01e-4b75-a151-92153171ee65" providerId="ADAL" clId="{172488EF-AB1A-4042-99D6-4D32778E1AC9}" dt="2023-05-23T07:44:44.099" v="2651" actId="1076"/>
          <ac:spMkLst>
            <pc:docMk/>
            <pc:sldMk cId="1707523042" sldId="397"/>
            <ac:spMk id="6" creationId="{2D58CE31-3DC9-5882-D344-FDBE95A80F30}"/>
          </ac:spMkLst>
        </pc:spChg>
        <pc:spChg chg="add mod">
          <ac:chgData name="Rémi Bourdillon" userId="e603120d-d01e-4b75-a151-92153171ee65" providerId="ADAL" clId="{172488EF-AB1A-4042-99D6-4D32778E1AC9}" dt="2023-05-23T07:44:44.099" v="2651" actId="1076"/>
          <ac:spMkLst>
            <pc:docMk/>
            <pc:sldMk cId="1707523042" sldId="397"/>
            <ac:spMk id="7" creationId="{DF78036A-6ED3-00CF-A48C-A33678668B0F}"/>
          </ac:spMkLst>
        </pc:spChg>
        <pc:spChg chg="add mod">
          <ac:chgData name="Rémi Bourdillon" userId="e603120d-d01e-4b75-a151-92153171ee65" providerId="ADAL" clId="{172488EF-AB1A-4042-99D6-4D32778E1AC9}" dt="2023-05-23T07:44:37.850" v="2649" actId="1076"/>
          <ac:spMkLst>
            <pc:docMk/>
            <pc:sldMk cId="1707523042" sldId="397"/>
            <ac:spMk id="8" creationId="{6CFAC13E-5DBB-3500-6F48-50EE856A25E7}"/>
          </ac:spMkLst>
        </pc:spChg>
        <pc:spChg chg="add mod">
          <ac:chgData name="Rémi Bourdillon" userId="e603120d-d01e-4b75-a151-92153171ee65" providerId="ADAL" clId="{172488EF-AB1A-4042-99D6-4D32778E1AC9}" dt="2023-05-23T07:44:42.474" v="2650" actId="1076"/>
          <ac:spMkLst>
            <pc:docMk/>
            <pc:sldMk cId="1707523042" sldId="397"/>
            <ac:spMk id="9" creationId="{1B6DC341-FFED-6130-570E-F56CD5254102}"/>
          </ac:spMkLst>
        </pc:spChg>
        <pc:spChg chg="del">
          <ac:chgData name="Rémi Bourdillon" userId="e603120d-d01e-4b75-a151-92153171ee65" providerId="ADAL" clId="{172488EF-AB1A-4042-99D6-4D32778E1AC9}" dt="2023-05-23T07:32:30.399" v="2403" actId="478"/>
          <ac:spMkLst>
            <pc:docMk/>
            <pc:sldMk cId="1707523042" sldId="397"/>
            <ac:spMk id="10" creationId="{0BFA05CB-C279-5241-6F5D-F100FDD7945C}"/>
          </ac:spMkLst>
        </pc:spChg>
        <pc:spChg chg="del">
          <ac:chgData name="Rémi Bourdillon" userId="e603120d-d01e-4b75-a151-92153171ee65" providerId="ADAL" clId="{172488EF-AB1A-4042-99D6-4D32778E1AC9}" dt="2023-05-23T07:32:30.399" v="2403" actId="478"/>
          <ac:spMkLst>
            <pc:docMk/>
            <pc:sldMk cId="1707523042" sldId="397"/>
            <ac:spMk id="21" creationId="{AB1CF2FF-6E91-B6DA-56BE-CAABA414F0B9}"/>
          </ac:spMkLst>
        </pc:spChg>
        <pc:spChg chg="del">
          <ac:chgData name="Rémi Bourdillon" userId="e603120d-d01e-4b75-a151-92153171ee65" providerId="ADAL" clId="{172488EF-AB1A-4042-99D6-4D32778E1AC9}" dt="2023-05-23T07:32:28.250" v="2402" actId="478"/>
          <ac:spMkLst>
            <pc:docMk/>
            <pc:sldMk cId="1707523042" sldId="397"/>
            <ac:spMk id="22" creationId="{4777E030-66C1-063E-3B75-78BCCABABBF2}"/>
          </ac:spMkLst>
        </pc:spChg>
        <pc:spChg chg="del">
          <ac:chgData name="Rémi Bourdillon" userId="e603120d-d01e-4b75-a151-92153171ee65" providerId="ADAL" clId="{172488EF-AB1A-4042-99D6-4D32778E1AC9}" dt="2023-05-23T07:32:30.399" v="2403" actId="478"/>
          <ac:spMkLst>
            <pc:docMk/>
            <pc:sldMk cId="1707523042" sldId="397"/>
            <ac:spMk id="23" creationId="{42EBFC99-E856-1D45-5284-C86677B99A71}"/>
          </ac:spMkLst>
        </pc:spChg>
        <pc:spChg chg="del">
          <ac:chgData name="Rémi Bourdillon" userId="e603120d-d01e-4b75-a151-92153171ee65" providerId="ADAL" clId="{172488EF-AB1A-4042-99D6-4D32778E1AC9}" dt="2023-05-23T07:32:30.399" v="2403" actId="478"/>
          <ac:spMkLst>
            <pc:docMk/>
            <pc:sldMk cId="1707523042" sldId="397"/>
            <ac:spMk id="24" creationId="{70BF7DC8-40D0-8BE3-40A3-1C2EB8D75667}"/>
          </ac:spMkLst>
        </pc:spChg>
        <pc:spChg chg="del">
          <ac:chgData name="Rémi Bourdillon" userId="e603120d-d01e-4b75-a151-92153171ee65" providerId="ADAL" clId="{172488EF-AB1A-4042-99D6-4D32778E1AC9}" dt="2023-05-23T07:32:30.399" v="2403" actId="478"/>
          <ac:spMkLst>
            <pc:docMk/>
            <pc:sldMk cId="1707523042" sldId="397"/>
            <ac:spMk id="25" creationId="{A7125DF1-714C-28A8-7167-F4F5DD613821}"/>
          </ac:spMkLst>
        </pc:spChg>
        <pc:spChg chg="del">
          <ac:chgData name="Rémi Bourdillon" userId="e603120d-d01e-4b75-a151-92153171ee65" providerId="ADAL" clId="{172488EF-AB1A-4042-99D6-4D32778E1AC9}" dt="2023-05-23T07:32:30.399" v="2403" actId="478"/>
          <ac:spMkLst>
            <pc:docMk/>
            <pc:sldMk cId="1707523042" sldId="397"/>
            <ac:spMk id="26" creationId="{724F7CDF-5A28-E549-3AAB-72C647F9B0A6}"/>
          </ac:spMkLst>
        </pc:spChg>
        <pc:spChg chg="del">
          <ac:chgData name="Rémi Bourdillon" userId="e603120d-d01e-4b75-a151-92153171ee65" providerId="ADAL" clId="{172488EF-AB1A-4042-99D6-4D32778E1AC9}" dt="2023-05-23T07:32:30.399" v="2403" actId="478"/>
          <ac:spMkLst>
            <pc:docMk/>
            <pc:sldMk cId="1707523042" sldId="397"/>
            <ac:spMk id="27" creationId="{2C998032-02B1-A036-60B2-0333113D9458}"/>
          </ac:spMkLst>
        </pc:spChg>
        <pc:spChg chg="del">
          <ac:chgData name="Rémi Bourdillon" userId="e603120d-d01e-4b75-a151-92153171ee65" providerId="ADAL" clId="{172488EF-AB1A-4042-99D6-4D32778E1AC9}" dt="2023-05-23T07:32:30.399" v="2403" actId="478"/>
          <ac:spMkLst>
            <pc:docMk/>
            <pc:sldMk cId="1707523042" sldId="397"/>
            <ac:spMk id="28" creationId="{4DB07D6F-D906-9640-3CCC-8654E1819229}"/>
          </ac:spMkLst>
        </pc:spChg>
        <pc:spChg chg="del">
          <ac:chgData name="Rémi Bourdillon" userId="e603120d-d01e-4b75-a151-92153171ee65" providerId="ADAL" clId="{172488EF-AB1A-4042-99D6-4D32778E1AC9}" dt="2023-05-23T07:32:30.399" v="2403" actId="478"/>
          <ac:spMkLst>
            <pc:docMk/>
            <pc:sldMk cId="1707523042" sldId="397"/>
            <ac:spMk id="29" creationId="{52484DEA-893F-2CC2-D2E2-A170654A88C9}"/>
          </ac:spMkLst>
        </pc:spChg>
        <pc:spChg chg="del">
          <ac:chgData name="Rémi Bourdillon" userId="e603120d-d01e-4b75-a151-92153171ee65" providerId="ADAL" clId="{172488EF-AB1A-4042-99D6-4D32778E1AC9}" dt="2023-05-23T07:32:30.399" v="2403" actId="478"/>
          <ac:spMkLst>
            <pc:docMk/>
            <pc:sldMk cId="1707523042" sldId="397"/>
            <ac:spMk id="30" creationId="{E81AA6DB-E03B-7348-E69D-AC1184A1A0F5}"/>
          </ac:spMkLst>
        </pc:spChg>
        <pc:spChg chg="del">
          <ac:chgData name="Rémi Bourdillon" userId="e603120d-d01e-4b75-a151-92153171ee65" providerId="ADAL" clId="{172488EF-AB1A-4042-99D6-4D32778E1AC9}" dt="2023-05-23T07:32:30.399" v="2403" actId="478"/>
          <ac:spMkLst>
            <pc:docMk/>
            <pc:sldMk cId="1707523042" sldId="397"/>
            <ac:spMk id="32" creationId="{D30D4B60-358D-F77E-49AC-B2B7206BC9F2}"/>
          </ac:spMkLst>
        </pc:spChg>
        <pc:spChg chg="del">
          <ac:chgData name="Rémi Bourdillon" userId="e603120d-d01e-4b75-a151-92153171ee65" providerId="ADAL" clId="{172488EF-AB1A-4042-99D6-4D32778E1AC9}" dt="2023-05-23T07:32:28.250" v="2402" actId="478"/>
          <ac:spMkLst>
            <pc:docMk/>
            <pc:sldMk cId="1707523042" sldId="397"/>
            <ac:spMk id="33" creationId="{AEF3614F-02E1-3CBC-4B84-08AE36707F86}"/>
          </ac:spMkLst>
        </pc:spChg>
        <pc:spChg chg="del">
          <ac:chgData name="Rémi Bourdillon" userId="e603120d-d01e-4b75-a151-92153171ee65" providerId="ADAL" clId="{172488EF-AB1A-4042-99D6-4D32778E1AC9}" dt="2023-05-23T07:32:30.399" v="2403" actId="478"/>
          <ac:spMkLst>
            <pc:docMk/>
            <pc:sldMk cId="1707523042" sldId="397"/>
            <ac:spMk id="34" creationId="{6604CDE6-916E-99D2-0E7D-2BC78A3E8403}"/>
          </ac:spMkLst>
        </pc:spChg>
        <pc:spChg chg="del">
          <ac:chgData name="Rémi Bourdillon" userId="e603120d-d01e-4b75-a151-92153171ee65" providerId="ADAL" clId="{172488EF-AB1A-4042-99D6-4D32778E1AC9}" dt="2023-05-23T07:32:28.250" v="2402" actId="478"/>
          <ac:spMkLst>
            <pc:docMk/>
            <pc:sldMk cId="1707523042" sldId="397"/>
            <ac:spMk id="35" creationId="{4040A216-DAC9-709D-8F02-70CAAA1396F4}"/>
          </ac:spMkLst>
        </pc:spChg>
        <pc:spChg chg="del">
          <ac:chgData name="Rémi Bourdillon" userId="e603120d-d01e-4b75-a151-92153171ee65" providerId="ADAL" clId="{172488EF-AB1A-4042-99D6-4D32778E1AC9}" dt="2023-05-23T07:32:30.399" v="2403" actId="478"/>
          <ac:spMkLst>
            <pc:docMk/>
            <pc:sldMk cId="1707523042" sldId="397"/>
            <ac:spMk id="37" creationId="{3A2303D1-BCEA-938C-C1E6-47DC5436DD67}"/>
          </ac:spMkLst>
        </pc:spChg>
        <pc:spChg chg="mod">
          <ac:chgData name="Rémi Bourdillon" userId="e603120d-d01e-4b75-a151-92153171ee65" providerId="ADAL" clId="{172488EF-AB1A-4042-99D6-4D32778E1AC9}" dt="2023-05-24T09:07:39.258" v="5450" actId="207"/>
          <ac:spMkLst>
            <pc:docMk/>
            <pc:sldMk cId="1707523042" sldId="397"/>
            <ac:spMk id="39" creationId="{2D0FF530-F1A5-4F12-8B4F-B676F826C099}"/>
          </ac:spMkLst>
        </pc:spChg>
      </pc:sldChg>
      <pc:sldChg chg="addSp delSp modSp add mod modAnim">
        <pc:chgData name="Rémi Bourdillon" userId="e603120d-d01e-4b75-a151-92153171ee65" providerId="ADAL" clId="{172488EF-AB1A-4042-99D6-4D32778E1AC9}" dt="2023-05-24T10:00:41.502" v="6600"/>
        <pc:sldMkLst>
          <pc:docMk/>
          <pc:sldMk cId="1742790663" sldId="398"/>
        </pc:sldMkLst>
        <pc:spChg chg="add del mod">
          <ac:chgData name="Rémi Bourdillon" userId="e603120d-d01e-4b75-a151-92153171ee65" providerId="ADAL" clId="{172488EF-AB1A-4042-99D6-4D32778E1AC9}" dt="2023-05-23T07:46:44.327" v="2680" actId="478"/>
          <ac:spMkLst>
            <pc:docMk/>
            <pc:sldMk cId="1742790663" sldId="398"/>
            <ac:spMk id="2" creationId="{B3991E28-D9ED-F4D2-689F-4EEC147187DE}"/>
          </ac:spMkLst>
        </pc:spChg>
        <pc:spChg chg="add del mod">
          <ac:chgData name="Rémi Bourdillon" userId="e603120d-d01e-4b75-a151-92153171ee65" providerId="ADAL" clId="{172488EF-AB1A-4042-99D6-4D32778E1AC9}" dt="2023-05-24T09:31:43.228" v="6100" actId="478"/>
          <ac:spMkLst>
            <pc:docMk/>
            <pc:sldMk cId="1742790663" sldId="398"/>
            <ac:spMk id="4" creationId="{3F014464-38BA-96BE-5CA5-37C6657A9A9F}"/>
          </ac:spMkLst>
        </pc:spChg>
        <pc:spChg chg="del">
          <ac:chgData name="Rémi Bourdillon" userId="e603120d-d01e-4b75-a151-92153171ee65" providerId="ADAL" clId="{172488EF-AB1A-4042-99D6-4D32778E1AC9}" dt="2023-05-23T07:45:16.165" v="2677" actId="478"/>
          <ac:spMkLst>
            <pc:docMk/>
            <pc:sldMk cId="1742790663" sldId="398"/>
            <ac:spMk id="4" creationId="{AA50920F-105E-32C8-11EF-7E49C7830ADE}"/>
          </ac:spMkLst>
        </pc:spChg>
        <pc:spChg chg="del">
          <ac:chgData name="Rémi Bourdillon" userId="e603120d-d01e-4b75-a151-92153171ee65" providerId="ADAL" clId="{172488EF-AB1A-4042-99D6-4D32778E1AC9}" dt="2023-05-23T07:45:15.093" v="2676" actId="478"/>
          <ac:spMkLst>
            <pc:docMk/>
            <pc:sldMk cId="1742790663" sldId="398"/>
            <ac:spMk id="5" creationId="{B4199A23-500F-2355-0968-B7184F80F2AA}"/>
          </ac:spMkLst>
        </pc:spChg>
        <pc:spChg chg="del">
          <ac:chgData name="Rémi Bourdillon" userId="e603120d-d01e-4b75-a151-92153171ee65" providerId="ADAL" clId="{172488EF-AB1A-4042-99D6-4D32778E1AC9}" dt="2023-05-23T07:45:15.093" v="2676" actId="478"/>
          <ac:spMkLst>
            <pc:docMk/>
            <pc:sldMk cId="1742790663" sldId="398"/>
            <ac:spMk id="6" creationId="{2D58CE31-3DC9-5882-D344-FDBE95A80F30}"/>
          </ac:spMkLst>
        </pc:spChg>
        <pc:spChg chg="add mod">
          <ac:chgData name="Rémi Bourdillon" userId="e603120d-d01e-4b75-a151-92153171ee65" providerId="ADAL" clId="{172488EF-AB1A-4042-99D6-4D32778E1AC9}" dt="2023-05-24T09:32:44.433" v="6116" actId="1076"/>
          <ac:spMkLst>
            <pc:docMk/>
            <pc:sldMk cId="1742790663" sldId="398"/>
            <ac:spMk id="7" creationId="{B1164883-CBE7-E830-6D9A-8D0430857534}"/>
          </ac:spMkLst>
        </pc:spChg>
        <pc:spChg chg="del">
          <ac:chgData name="Rémi Bourdillon" userId="e603120d-d01e-4b75-a151-92153171ee65" providerId="ADAL" clId="{172488EF-AB1A-4042-99D6-4D32778E1AC9}" dt="2023-05-23T07:45:15.093" v="2676" actId="478"/>
          <ac:spMkLst>
            <pc:docMk/>
            <pc:sldMk cId="1742790663" sldId="398"/>
            <ac:spMk id="7" creationId="{DF78036A-6ED3-00CF-A48C-A33678668B0F}"/>
          </ac:spMkLst>
        </pc:spChg>
        <pc:spChg chg="add mod">
          <ac:chgData name="Rémi Bourdillon" userId="e603120d-d01e-4b75-a151-92153171ee65" providerId="ADAL" clId="{172488EF-AB1A-4042-99D6-4D32778E1AC9}" dt="2023-05-24T09:32:44.433" v="6116" actId="1076"/>
          <ac:spMkLst>
            <pc:docMk/>
            <pc:sldMk cId="1742790663" sldId="398"/>
            <ac:spMk id="8" creationId="{1E863750-B997-AB1C-3DC3-D7C1E99439C4}"/>
          </ac:spMkLst>
        </pc:spChg>
        <pc:spChg chg="del">
          <ac:chgData name="Rémi Bourdillon" userId="e603120d-d01e-4b75-a151-92153171ee65" providerId="ADAL" clId="{172488EF-AB1A-4042-99D6-4D32778E1AC9}" dt="2023-05-23T07:45:15.093" v="2676" actId="478"/>
          <ac:spMkLst>
            <pc:docMk/>
            <pc:sldMk cId="1742790663" sldId="398"/>
            <ac:spMk id="8" creationId="{6CFAC13E-5DBB-3500-6F48-50EE856A25E7}"/>
          </ac:spMkLst>
        </pc:spChg>
        <pc:spChg chg="del">
          <ac:chgData name="Rémi Bourdillon" userId="e603120d-d01e-4b75-a151-92153171ee65" providerId="ADAL" clId="{172488EF-AB1A-4042-99D6-4D32778E1AC9}" dt="2023-05-23T07:45:15.093" v="2676" actId="478"/>
          <ac:spMkLst>
            <pc:docMk/>
            <pc:sldMk cId="1742790663" sldId="398"/>
            <ac:spMk id="9" creationId="{1B6DC341-FFED-6130-570E-F56CD5254102}"/>
          </ac:spMkLst>
        </pc:spChg>
        <pc:spChg chg="add mod">
          <ac:chgData name="Rémi Bourdillon" userId="e603120d-d01e-4b75-a151-92153171ee65" providerId="ADAL" clId="{172488EF-AB1A-4042-99D6-4D32778E1AC9}" dt="2023-05-24T09:32:44.433" v="6116" actId="1076"/>
          <ac:spMkLst>
            <pc:docMk/>
            <pc:sldMk cId="1742790663" sldId="398"/>
            <ac:spMk id="9" creationId="{79CF675B-17AE-4747-6C03-EF2A919DB6D9}"/>
          </ac:spMkLst>
        </pc:spChg>
        <pc:spChg chg="add mod">
          <ac:chgData name="Rémi Bourdillon" userId="e603120d-d01e-4b75-a151-92153171ee65" providerId="ADAL" clId="{172488EF-AB1A-4042-99D6-4D32778E1AC9}" dt="2023-05-23T07:47:02.043" v="2683" actId="1076"/>
          <ac:spMkLst>
            <pc:docMk/>
            <pc:sldMk cId="1742790663" sldId="398"/>
            <ac:spMk id="11" creationId="{2BBD5A0F-BD87-7BC6-A379-9A51D98EEEDC}"/>
          </ac:spMkLst>
        </pc:spChg>
        <pc:spChg chg="add mod">
          <ac:chgData name="Rémi Bourdillon" userId="e603120d-d01e-4b75-a151-92153171ee65" providerId="ADAL" clId="{172488EF-AB1A-4042-99D6-4D32778E1AC9}" dt="2023-05-23T07:47:02.043" v="2683" actId="1076"/>
          <ac:spMkLst>
            <pc:docMk/>
            <pc:sldMk cId="1742790663" sldId="398"/>
            <ac:spMk id="12" creationId="{43A58A84-65F1-4457-5E6D-44B444B51AFF}"/>
          </ac:spMkLst>
        </pc:spChg>
        <pc:spChg chg="add mod">
          <ac:chgData name="Rémi Bourdillon" userId="e603120d-d01e-4b75-a151-92153171ee65" providerId="ADAL" clId="{172488EF-AB1A-4042-99D6-4D32778E1AC9}" dt="2023-05-23T07:47:02.043" v="2683" actId="1076"/>
          <ac:spMkLst>
            <pc:docMk/>
            <pc:sldMk cId="1742790663" sldId="398"/>
            <ac:spMk id="13" creationId="{A89BCF41-798D-CA82-C355-CCEE77F2A9B3}"/>
          </ac:spMkLst>
        </pc:spChg>
        <pc:spChg chg="add mod">
          <ac:chgData name="Rémi Bourdillon" userId="e603120d-d01e-4b75-a151-92153171ee65" providerId="ADAL" clId="{172488EF-AB1A-4042-99D6-4D32778E1AC9}" dt="2023-05-23T07:47:02.043" v="2683" actId="1076"/>
          <ac:spMkLst>
            <pc:docMk/>
            <pc:sldMk cId="1742790663" sldId="398"/>
            <ac:spMk id="14" creationId="{BB1ABBBB-BABA-A3FD-E309-A518C97A0E09}"/>
          </ac:spMkLst>
        </pc:spChg>
        <pc:spChg chg="add mod">
          <ac:chgData name="Rémi Bourdillon" userId="e603120d-d01e-4b75-a151-92153171ee65" providerId="ADAL" clId="{172488EF-AB1A-4042-99D6-4D32778E1AC9}" dt="2023-05-23T07:47:02.043" v="2683" actId="1076"/>
          <ac:spMkLst>
            <pc:docMk/>
            <pc:sldMk cId="1742790663" sldId="398"/>
            <ac:spMk id="15" creationId="{FCE0144F-4F46-4DBE-FBD1-EC6DCF141B3F}"/>
          </ac:spMkLst>
        </pc:spChg>
        <pc:spChg chg="add mod">
          <ac:chgData name="Rémi Bourdillon" userId="e603120d-d01e-4b75-a151-92153171ee65" providerId="ADAL" clId="{172488EF-AB1A-4042-99D6-4D32778E1AC9}" dt="2023-05-24T09:58:48.710" v="6587" actId="164"/>
          <ac:spMkLst>
            <pc:docMk/>
            <pc:sldMk cId="1742790663" sldId="398"/>
            <ac:spMk id="16" creationId="{DCF9F248-92C8-51B6-1A6D-AC7998E72D0E}"/>
          </ac:spMkLst>
        </pc:spChg>
        <pc:spChg chg="add mod">
          <ac:chgData name="Rémi Bourdillon" userId="e603120d-d01e-4b75-a151-92153171ee65" providerId="ADAL" clId="{172488EF-AB1A-4042-99D6-4D32778E1AC9}" dt="2023-05-23T07:47:02.043" v="2683" actId="1076"/>
          <ac:spMkLst>
            <pc:docMk/>
            <pc:sldMk cId="1742790663" sldId="398"/>
            <ac:spMk id="17" creationId="{CF8C79A2-07ED-2311-8FEB-95C942F27A71}"/>
          </ac:spMkLst>
        </pc:spChg>
        <pc:spChg chg="add mod">
          <ac:chgData name="Rémi Bourdillon" userId="e603120d-d01e-4b75-a151-92153171ee65" providerId="ADAL" clId="{172488EF-AB1A-4042-99D6-4D32778E1AC9}" dt="2023-05-23T07:47:51.929" v="2755" actId="207"/>
          <ac:spMkLst>
            <pc:docMk/>
            <pc:sldMk cId="1742790663" sldId="398"/>
            <ac:spMk id="18" creationId="{B36FD83E-BA57-410F-47E6-0B4F58B726E0}"/>
          </ac:spMkLst>
        </pc:spChg>
        <pc:spChg chg="add mod">
          <ac:chgData name="Rémi Bourdillon" userId="e603120d-d01e-4b75-a151-92153171ee65" providerId="ADAL" clId="{172488EF-AB1A-4042-99D6-4D32778E1AC9}" dt="2023-05-24T09:58:48.710" v="6587" actId="164"/>
          <ac:spMkLst>
            <pc:docMk/>
            <pc:sldMk cId="1742790663" sldId="398"/>
            <ac:spMk id="19" creationId="{3DADF2DA-5707-BE1E-AFF8-C0DE1EBB6750}"/>
          </ac:spMkLst>
        </pc:spChg>
        <pc:spChg chg="add mod">
          <ac:chgData name="Rémi Bourdillon" userId="e603120d-d01e-4b75-a151-92153171ee65" providerId="ADAL" clId="{172488EF-AB1A-4042-99D6-4D32778E1AC9}" dt="2023-05-24T09:58:48.710" v="6587" actId="164"/>
          <ac:spMkLst>
            <pc:docMk/>
            <pc:sldMk cId="1742790663" sldId="398"/>
            <ac:spMk id="20" creationId="{5F1BD619-4F1C-A72B-0EFF-ED8E71650F92}"/>
          </ac:spMkLst>
        </pc:spChg>
        <pc:spChg chg="add mod ord">
          <ac:chgData name="Rémi Bourdillon" userId="e603120d-d01e-4b75-a151-92153171ee65" providerId="ADAL" clId="{172488EF-AB1A-4042-99D6-4D32778E1AC9}" dt="2023-05-24T09:32:44.433" v="6116" actId="1076"/>
          <ac:spMkLst>
            <pc:docMk/>
            <pc:sldMk cId="1742790663" sldId="398"/>
            <ac:spMk id="22" creationId="{94591B35-6163-0870-08AF-078DDDBAAD7B}"/>
          </ac:spMkLst>
        </pc:spChg>
        <pc:spChg chg="mod">
          <ac:chgData name="Rémi Bourdillon" userId="e603120d-d01e-4b75-a151-92153171ee65" providerId="ADAL" clId="{172488EF-AB1A-4042-99D6-4D32778E1AC9}" dt="2023-05-24T09:07:47.927" v="5453" actId="207"/>
          <ac:spMkLst>
            <pc:docMk/>
            <pc:sldMk cId="1742790663" sldId="398"/>
            <ac:spMk id="39" creationId="{2D0FF530-F1A5-4F12-8B4F-B676F826C099}"/>
          </ac:spMkLst>
        </pc:spChg>
        <pc:grpChg chg="add mod">
          <ac:chgData name="Rémi Bourdillon" userId="e603120d-d01e-4b75-a151-92153171ee65" providerId="ADAL" clId="{172488EF-AB1A-4042-99D6-4D32778E1AC9}" dt="2023-05-24T09:32:44.433" v="6116" actId="1076"/>
          <ac:grpSpMkLst>
            <pc:docMk/>
            <pc:sldMk cId="1742790663" sldId="398"/>
            <ac:grpSpMk id="23" creationId="{D37C5AA0-614F-F2A4-035A-112BCCFE67E2}"/>
          </ac:grpSpMkLst>
        </pc:grpChg>
        <pc:grpChg chg="add mod">
          <ac:chgData name="Rémi Bourdillon" userId="e603120d-d01e-4b75-a151-92153171ee65" providerId="ADAL" clId="{172488EF-AB1A-4042-99D6-4D32778E1AC9}" dt="2023-05-24T09:58:48.710" v="6587" actId="164"/>
          <ac:grpSpMkLst>
            <pc:docMk/>
            <pc:sldMk cId="1742790663" sldId="398"/>
            <ac:grpSpMk id="24" creationId="{2EFC2DEC-00A0-E9EB-49B0-8CAF31738472}"/>
          </ac:grpSpMkLst>
        </pc:grpChg>
        <pc:picChg chg="add mod">
          <ac:chgData name="Rémi Bourdillon" userId="e603120d-d01e-4b75-a151-92153171ee65" providerId="ADAL" clId="{172488EF-AB1A-4042-99D6-4D32778E1AC9}" dt="2023-05-24T09:32:44.433" v="6116" actId="1076"/>
          <ac:picMkLst>
            <pc:docMk/>
            <pc:sldMk cId="1742790663" sldId="398"/>
            <ac:picMk id="5" creationId="{AC946F62-B6B6-0A74-F76B-831CBB77DCED}"/>
          </ac:picMkLst>
        </pc:picChg>
        <pc:picChg chg="add mod">
          <ac:chgData name="Rémi Bourdillon" userId="e603120d-d01e-4b75-a151-92153171ee65" providerId="ADAL" clId="{172488EF-AB1A-4042-99D6-4D32778E1AC9}" dt="2023-05-24T09:32:44.433" v="6116" actId="1076"/>
          <ac:picMkLst>
            <pc:docMk/>
            <pc:sldMk cId="1742790663" sldId="398"/>
            <ac:picMk id="6" creationId="{A7D2FCFF-9869-F9A8-B8DA-A18B506C49D5}"/>
          </ac:picMkLst>
        </pc:picChg>
        <pc:picChg chg="add mod">
          <ac:chgData name="Rémi Bourdillon" userId="e603120d-d01e-4b75-a151-92153171ee65" providerId="ADAL" clId="{172488EF-AB1A-4042-99D6-4D32778E1AC9}" dt="2023-05-24T09:32:44.433" v="6116" actId="1076"/>
          <ac:picMkLst>
            <pc:docMk/>
            <pc:sldMk cId="1742790663" sldId="398"/>
            <ac:picMk id="21" creationId="{A45AAF42-87D2-F56B-3895-76D936B4260A}"/>
          </ac:picMkLst>
        </pc:picChg>
        <pc:cxnChg chg="add mod">
          <ac:chgData name="Rémi Bourdillon" userId="e603120d-d01e-4b75-a151-92153171ee65" providerId="ADAL" clId="{172488EF-AB1A-4042-99D6-4D32778E1AC9}" dt="2023-05-23T07:47:02.043" v="2683" actId="1076"/>
          <ac:cxnSpMkLst>
            <pc:docMk/>
            <pc:sldMk cId="1742790663" sldId="398"/>
            <ac:cxnSpMk id="3" creationId="{288914DE-F443-FA02-5147-5CB8DB61075F}"/>
          </ac:cxnSpMkLst>
        </pc:cxnChg>
        <pc:cxnChg chg="add mod">
          <ac:chgData name="Rémi Bourdillon" userId="e603120d-d01e-4b75-a151-92153171ee65" providerId="ADAL" clId="{172488EF-AB1A-4042-99D6-4D32778E1AC9}" dt="2023-05-23T07:47:02.043" v="2683" actId="1076"/>
          <ac:cxnSpMkLst>
            <pc:docMk/>
            <pc:sldMk cId="1742790663" sldId="398"/>
            <ac:cxnSpMk id="10" creationId="{D39B188B-FF5C-C07E-9430-3F0A61040A55}"/>
          </ac:cxnSpMkLst>
        </pc:cxnChg>
      </pc:sldChg>
      <pc:sldChg chg="addSp delSp modSp add mod ord">
        <pc:chgData name="Rémi Bourdillon" userId="e603120d-d01e-4b75-a151-92153171ee65" providerId="ADAL" clId="{172488EF-AB1A-4042-99D6-4D32778E1AC9}" dt="2023-05-24T09:07:54.311" v="5455" actId="207"/>
        <pc:sldMkLst>
          <pc:docMk/>
          <pc:sldMk cId="2999876119" sldId="399"/>
        </pc:sldMkLst>
        <pc:spChg chg="del">
          <ac:chgData name="Rémi Bourdillon" userId="e603120d-d01e-4b75-a151-92153171ee65" providerId="ADAL" clId="{172488EF-AB1A-4042-99D6-4D32778E1AC9}" dt="2023-05-23T07:51:14.568" v="2797" actId="478"/>
          <ac:spMkLst>
            <pc:docMk/>
            <pc:sldMk cId="2999876119" sldId="399"/>
            <ac:spMk id="11" creationId="{2BBD5A0F-BD87-7BC6-A379-9A51D98EEEDC}"/>
          </ac:spMkLst>
        </pc:spChg>
        <pc:spChg chg="del">
          <ac:chgData name="Rémi Bourdillon" userId="e603120d-d01e-4b75-a151-92153171ee65" providerId="ADAL" clId="{172488EF-AB1A-4042-99D6-4D32778E1AC9}" dt="2023-05-23T07:51:14.568" v="2797" actId="478"/>
          <ac:spMkLst>
            <pc:docMk/>
            <pc:sldMk cId="2999876119" sldId="399"/>
            <ac:spMk id="12" creationId="{43A58A84-65F1-4457-5E6D-44B444B51AFF}"/>
          </ac:spMkLst>
        </pc:spChg>
        <pc:spChg chg="del">
          <ac:chgData name="Rémi Bourdillon" userId="e603120d-d01e-4b75-a151-92153171ee65" providerId="ADAL" clId="{172488EF-AB1A-4042-99D6-4D32778E1AC9}" dt="2023-05-23T07:51:14.568" v="2797" actId="478"/>
          <ac:spMkLst>
            <pc:docMk/>
            <pc:sldMk cId="2999876119" sldId="399"/>
            <ac:spMk id="13" creationId="{A89BCF41-798D-CA82-C355-CCEE77F2A9B3}"/>
          </ac:spMkLst>
        </pc:spChg>
        <pc:spChg chg="del">
          <ac:chgData name="Rémi Bourdillon" userId="e603120d-d01e-4b75-a151-92153171ee65" providerId="ADAL" clId="{172488EF-AB1A-4042-99D6-4D32778E1AC9}" dt="2023-05-23T07:51:14.568" v="2797" actId="478"/>
          <ac:spMkLst>
            <pc:docMk/>
            <pc:sldMk cId="2999876119" sldId="399"/>
            <ac:spMk id="14" creationId="{BB1ABBBB-BABA-A3FD-E309-A518C97A0E09}"/>
          </ac:spMkLst>
        </pc:spChg>
        <pc:spChg chg="del">
          <ac:chgData name="Rémi Bourdillon" userId="e603120d-d01e-4b75-a151-92153171ee65" providerId="ADAL" clId="{172488EF-AB1A-4042-99D6-4D32778E1AC9}" dt="2023-05-23T07:51:14.568" v="2797" actId="478"/>
          <ac:spMkLst>
            <pc:docMk/>
            <pc:sldMk cId="2999876119" sldId="399"/>
            <ac:spMk id="15" creationId="{FCE0144F-4F46-4DBE-FBD1-EC6DCF141B3F}"/>
          </ac:spMkLst>
        </pc:spChg>
        <pc:spChg chg="del">
          <ac:chgData name="Rémi Bourdillon" userId="e603120d-d01e-4b75-a151-92153171ee65" providerId="ADAL" clId="{172488EF-AB1A-4042-99D6-4D32778E1AC9}" dt="2023-05-23T07:51:14.568" v="2797" actId="478"/>
          <ac:spMkLst>
            <pc:docMk/>
            <pc:sldMk cId="2999876119" sldId="399"/>
            <ac:spMk id="16" creationId="{DCF9F248-92C8-51B6-1A6D-AC7998E72D0E}"/>
          </ac:spMkLst>
        </pc:spChg>
        <pc:spChg chg="del">
          <ac:chgData name="Rémi Bourdillon" userId="e603120d-d01e-4b75-a151-92153171ee65" providerId="ADAL" clId="{172488EF-AB1A-4042-99D6-4D32778E1AC9}" dt="2023-05-23T07:51:14.568" v="2797" actId="478"/>
          <ac:spMkLst>
            <pc:docMk/>
            <pc:sldMk cId="2999876119" sldId="399"/>
            <ac:spMk id="17" creationId="{CF8C79A2-07ED-2311-8FEB-95C942F27A71}"/>
          </ac:spMkLst>
        </pc:spChg>
        <pc:spChg chg="del">
          <ac:chgData name="Rémi Bourdillon" userId="e603120d-d01e-4b75-a151-92153171ee65" providerId="ADAL" clId="{172488EF-AB1A-4042-99D6-4D32778E1AC9}" dt="2023-05-23T07:52:13.731" v="2798" actId="478"/>
          <ac:spMkLst>
            <pc:docMk/>
            <pc:sldMk cId="2999876119" sldId="399"/>
            <ac:spMk id="18" creationId="{B36FD83E-BA57-410F-47E6-0B4F58B726E0}"/>
          </ac:spMkLst>
        </pc:spChg>
        <pc:spChg chg="del">
          <ac:chgData name="Rémi Bourdillon" userId="e603120d-d01e-4b75-a151-92153171ee65" providerId="ADAL" clId="{172488EF-AB1A-4042-99D6-4D32778E1AC9}" dt="2023-05-23T07:51:14.568" v="2797" actId="478"/>
          <ac:spMkLst>
            <pc:docMk/>
            <pc:sldMk cId="2999876119" sldId="399"/>
            <ac:spMk id="19" creationId="{3DADF2DA-5707-BE1E-AFF8-C0DE1EBB6750}"/>
          </ac:spMkLst>
        </pc:spChg>
        <pc:spChg chg="del">
          <ac:chgData name="Rémi Bourdillon" userId="e603120d-d01e-4b75-a151-92153171ee65" providerId="ADAL" clId="{172488EF-AB1A-4042-99D6-4D32778E1AC9}" dt="2023-05-23T07:51:14.568" v="2797" actId="478"/>
          <ac:spMkLst>
            <pc:docMk/>
            <pc:sldMk cId="2999876119" sldId="399"/>
            <ac:spMk id="20" creationId="{5F1BD619-4F1C-A72B-0EFF-ED8E71650F92}"/>
          </ac:spMkLst>
        </pc:spChg>
        <pc:spChg chg="mod">
          <ac:chgData name="Rémi Bourdillon" userId="e603120d-d01e-4b75-a151-92153171ee65" providerId="ADAL" clId="{172488EF-AB1A-4042-99D6-4D32778E1AC9}" dt="2023-05-24T09:07:54.311" v="5455" actId="207"/>
          <ac:spMkLst>
            <pc:docMk/>
            <pc:sldMk cId="2999876119" sldId="399"/>
            <ac:spMk id="39" creationId="{2D0FF530-F1A5-4F12-8B4F-B676F826C099}"/>
          </ac:spMkLst>
        </pc:spChg>
        <pc:picChg chg="add mod">
          <ac:chgData name="Rémi Bourdillon" userId="e603120d-d01e-4b75-a151-92153171ee65" providerId="ADAL" clId="{172488EF-AB1A-4042-99D6-4D32778E1AC9}" dt="2023-05-23T07:59:14.443" v="2817" actId="1076"/>
          <ac:picMkLst>
            <pc:docMk/>
            <pc:sldMk cId="2999876119" sldId="399"/>
            <ac:picMk id="4" creationId="{6DF93FC2-673E-C3AE-B9F4-17BB298AA75A}"/>
          </ac:picMkLst>
        </pc:picChg>
        <pc:picChg chg="add mod">
          <ac:chgData name="Rémi Bourdillon" userId="e603120d-d01e-4b75-a151-92153171ee65" providerId="ADAL" clId="{172488EF-AB1A-4042-99D6-4D32778E1AC9}" dt="2023-05-23T07:59:07.690" v="2816" actId="1076"/>
          <ac:picMkLst>
            <pc:docMk/>
            <pc:sldMk cId="2999876119" sldId="399"/>
            <ac:picMk id="6" creationId="{8366936C-D3DE-3E04-5EB8-C87C25D22251}"/>
          </ac:picMkLst>
        </pc:picChg>
        <pc:cxnChg chg="del">
          <ac:chgData name="Rémi Bourdillon" userId="e603120d-d01e-4b75-a151-92153171ee65" providerId="ADAL" clId="{172488EF-AB1A-4042-99D6-4D32778E1AC9}" dt="2023-05-23T07:51:14.568" v="2797" actId="478"/>
          <ac:cxnSpMkLst>
            <pc:docMk/>
            <pc:sldMk cId="2999876119" sldId="399"/>
            <ac:cxnSpMk id="3" creationId="{288914DE-F443-FA02-5147-5CB8DB61075F}"/>
          </ac:cxnSpMkLst>
        </pc:cxnChg>
        <pc:cxnChg chg="del">
          <ac:chgData name="Rémi Bourdillon" userId="e603120d-d01e-4b75-a151-92153171ee65" providerId="ADAL" clId="{172488EF-AB1A-4042-99D6-4D32778E1AC9}" dt="2023-05-23T07:51:14.568" v="2797" actId="478"/>
          <ac:cxnSpMkLst>
            <pc:docMk/>
            <pc:sldMk cId="2999876119" sldId="399"/>
            <ac:cxnSpMk id="10" creationId="{D39B188B-FF5C-C07E-9430-3F0A61040A55}"/>
          </ac:cxnSpMkLst>
        </pc:cxnChg>
      </pc:sldChg>
      <pc:sldChg chg="add del">
        <pc:chgData name="Rémi Bourdillon" userId="e603120d-d01e-4b75-a151-92153171ee65" providerId="ADAL" clId="{172488EF-AB1A-4042-99D6-4D32778E1AC9}" dt="2023-05-23T07:58:15.430" v="2802"/>
        <pc:sldMkLst>
          <pc:docMk/>
          <pc:sldMk cId="49978818" sldId="400"/>
        </pc:sldMkLst>
      </pc:sldChg>
      <pc:sldChg chg="addSp delSp modSp add mod">
        <pc:chgData name="Rémi Bourdillon" userId="e603120d-d01e-4b75-a151-92153171ee65" providerId="ADAL" clId="{172488EF-AB1A-4042-99D6-4D32778E1AC9}" dt="2023-05-24T09:07:59.378" v="5457" actId="207"/>
        <pc:sldMkLst>
          <pc:docMk/>
          <pc:sldMk cId="3494935753" sldId="400"/>
        </pc:sldMkLst>
        <pc:spChg chg="del mod topLvl">
          <ac:chgData name="Rémi Bourdillon" userId="e603120d-d01e-4b75-a151-92153171ee65" providerId="ADAL" clId="{172488EF-AB1A-4042-99D6-4D32778E1AC9}" dt="2023-05-23T08:02:37.989" v="2900" actId="478"/>
          <ac:spMkLst>
            <pc:docMk/>
            <pc:sldMk cId="3494935753" sldId="400"/>
            <ac:spMk id="3" creationId="{0CD46F14-9D5B-02B0-6C6B-AF3D3824A9A3}"/>
          </ac:spMkLst>
        </pc:spChg>
        <pc:spChg chg="add del mod">
          <ac:chgData name="Rémi Bourdillon" userId="e603120d-d01e-4b75-a151-92153171ee65" providerId="ADAL" clId="{172488EF-AB1A-4042-99D6-4D32778E1AC9}" dt="2023-05-23T08:05:33.971" v="2996" actId="478"/>
          <ac:spMkLst>
            <pc:docMk/>
            <pc:sldMk cId="3494935753" sldId="400"/>
            <ac:spMk id="10" creationId="{3B923C1F-47A4-320D-8292-A5E0F32E30DF}"/>
          </ac:spMkLst>
        </pc:spChg>
        <pc:spChg chg="add del mod">
          <ac:chgData name="Rémi Bourdillon" userId="e603120d-d01e-4b75-a151-92153171ee65" providerId="ADAL" clId="{172488EF-AB1A-4042-99D6-4D32778E1AC9}" dt="2023-05-23T08:05:33.971" v="2996" actId="478"/>
          <ac:spMkLst>
            <pc:docMk/>
            <pc:sldMk cId="3494935753" sldId="400"/>
            <ac:spMk id="16" creationId="{F3349D6E-7A93-A100-3D5B-5E3029E5D1AF}"/>
          </ac:spMkLst>
        </pc:spChg>
        <pc:spChg chg="add del mod">
          <ac:chgData name="Rémi Bourdillon" userId="e603120d-d01e-4b75-a151-92153171ee65" providerId="ADAL" clId="{172488EF-AB1A-4042-99D6-4D32778E1AC9}" dt="2023-05-23T08:05:33.971" v="2996" actId="478"/>
          <ac:spMkLst>
            <pc:docMk/>
            <pc:sldMk cId="3494935753" sldId="400"/>
            <ac:spMk id="17" creationId="{6350DCA2-845E-244E-3C57-5FFD49660C61}"/>
          </ac:spMkLst>
        </pc:spChg>
        <pc:spChg chg="add del mod">
          <ac:chgData name="Rémi Bourdillon" userId="e603120d-d01e-4b75-a151-92153171ee65" providerId="ADAL" clId="{172488EF-AB1A-4042-99D6-4D32778E1AC9}" dt="2023-05-23T08:05:33.971" v="2996" actId="478"/>
          <ac:spMkLst>
            <pc:docMk/>
            <pc:sldMk cId="3494935753" sldId="400"/>
            <ac:spMk id="19" creationId="{978776EA-21BC-5B99-3A1C-A4EEF8CE4199}"/>
          </ac:spMkLst>
        </pc:spChg>
        <pc:spChg chg="add del mod">
          <ac:chgData name="Rémi Bourdillon" userId="e603120d-d01e-4b75-a151-92153171ee65" providerId="ADAL" clId="{172488EF-AB1A-4042-99D6-4D32778E1AC9}" dt="2023-05-23T08:05:33.971" v="2996" actId="478"/>
          <ac:spMkLst>
            <pc:docMk/>
            <pc:sldMk cId="3494935753" sldId="400"/>
            <ac:spMk id="20" creationId="{F11E8BFB-02D3-E37D-1B97-837BDDD38286}"/>
          </ac:spMkLst>
        </pc:spChg>
        <pc:spChg chg="add del mod">
          <ac:chgData name="Rémi Bourdillon" userId="e603120d-d01e-4b75-a151-92153171ee65" providerId="ADAL" clId="{172488EF-AB1A-4042-99D6-4D32778E1AC9}" dt="2023-05-23T08:05:33.971" v="2996" actId="478"/>
          <ac:spMkLst>
            <pc:docMk/>
            <pc:sldMk cId="3494935753" sldId="400"/>
            <ac:spMk id="21" creationId="{44F2F17D-4A35-1190-DFC7-1DAB2A7B3DD6}"/>
          </ac:spMkLst>
        </pc:spChg>
        <pc:spChg chg="mod">
          <ac:chgData name="Rémi Bourdillon" userId="e603120d-d01e-4b75-a151-92153171ee65" providerId="ADAL" clId="{172488EF-AB1A-4042-99D6-4D32778E1AC9}" dt="2023-05-24T09:07:59.378" v="5457" actId="207"/>
          <ac:spMkLst>
            <pc:docMk/>
            <pc:sldMk cId="3494935753" sldId="400"/>
            <ac:spMk id="39" creationId="{2D0FF530-F1A5-4F12-8B4F-B676F826C099}"/>
          </ac:spMkLst>
        </pc:spChg>
        <pc:grpChg chg="add del mod ord">
          <ac:chgData name="Rémi Bourdillon" userId="e603120d-d01e-4b75-a151-92153171ee65" providerId="ADAL" clId="{172488EF-AB1A-4042-99D6-4D32778E1AC9}" dt="2023-05-23T08:00:38.292" v="2827" actId="21"/>
          <ac:grpSpMkLst>
            <pc:docMk/>
            <pc:sldMk cId="3494935753" sldId="400"/>
            <ac:grpSpMk id="2" creationId="{549CF099-DC09-FFD9-188C-78F5E886C8EF}"/>
          </ac:grpSpMkLst>
        </pc:grpChg>
        <pc:graphicFrameChg chg="add mod">
          <ac:chgData name="Rémi Bourdillon" userId="e603120d-d01e-4b75-a151-92153171ee65" providerId="ADAL" clId="{172488EF-AB1A-4042-99D6-4D32778E1AC9}" dt="2023-05-23T08:13:19.128" v="3122" actId="1076"/>
          <ac:graphicFrameMkLst>
            <pc:docMk/>
            <pc:sldMk cId="3494935753" sldId="400"/>
            <ac:graphicFrameMk id="22" creationId="{F05E126E-9DAB-571E-F7D8-481B278C0EFA}"/>
          </ac:graphicFrameMkLst>
        </pc:graphicFrameChg>
        <pc:picChg chg="del mod">
          <ac:chgData name="Rémi Bourdillon" userId="e603120d-d01e-4b75-a151-92153171ee65" providerId="ADAL" clId="{172488EF-AB1A-4042-99D6-4D32778E1AC9}" dt="2023-05-23T08:00:38.292" v="2827" actId="21"/>
          <ac:picMkLst>
            <pc:docMk/>
            <pc:sldMk cId="3494935753" sldId="400"/>
            <ac:picMk id="4" creationId="{E53C1CAE-9A3C-46F0-6E1C-E08BF3A68118}"/>
          </ac:picMkLst>
        </pc:picChg>
        <pc:picChg chg="del mod">
          <ac:chgData name="Rémi Bourdillon" userId="e603120d-d01e-4b75-a151-92153171ee65" providerId="ADAL" clId="{172488EF-AB1A-4042-99D6-4D32778E1AC9}" dt="2023-05-23T08:00:38.292" v="2827" actId="21"/>
          <ac:picMkLst>
            <pc:docMk/>
            <pc:sldMk cId="3494935753" sldId="400"/>
            <ac:picMk id="5" creationId="{200DBA9C-F3E1-E065-881D-7C968C2A242E}"/>
          </ac:picMkLst>
        </pc:picChg>
        <pc:picChg chg="del mod">
          <ac:chgData name="Rémi Bourdillon" userId="e603120d-d01e-4b75-a151-92153171ee65" providerId="ADAL" clId="{172488EF-AB1A-4042-99D6-4D32778E1AC9}" dt="2023-05-23T08:00:38.292" v="2827" actId="21"/>
          <ac:picMkLst>
            <pc:docMk/>
            <pc:sldMk cId="3494935753" sldId="400"/>
            <ac:picMk id="6" creationId="{0A1D9248-7FDB-82C2-8221-F5AD0EBCB225}"/>
          </ac:picMkLst>
        </pc:picChg>
        <pc:picChg chg="del mod">
          <ac:chgData name="Rémi Bourdillon" userId="e603120d-d01e-4b75-a151-92153171ee65" providerId="ADAL" clId="{172488EF-AB1A-4042-99D6-4D32778E1AC9}" dt="2023-05-23T08:00:38.292" v="2827" actId="21"/>
          <ac:picMkLst>
            <pc:docMk/>
            <pc:sldMk cId="3494935753" sldId="400"/>
            <ac:picMk id="7" creationId="{9DDED4C2-3CE0-945F-B4B8-1C86ADBCC2EB}"/>
          </ac:picMkLst>
        </pc:picChg>
        <pc:picChg chg="del mod topLvl">
          <ac:chgData name="Rémi Bourdillon" userId="e603120d-d01e-4b75-a151-92153171ee65" providerId="ADAL" clId="{172488EF-AB1A-4042-99D6-4D32778E1AC9}" dt="2023-05-23T08:00:38.292" v="2827" actId="21"/>
          <ac:picMkLst>
            <pc:docMk/>
            <pc:sldMk cId="3494935753" sldId="400"/>
            <ac:picMk id="8" creationId="{B48AE4A4-DD17-6176-2E4B-7FFBF7CCFD56}"/>
          </ac:picMkLst>
        </pc:picChg>
        <pc:picChg chg="add del mod">
          <ac:chgData name="Rémi Bourdillon" userId="e603120d-d01e-4b75-a151-92153171ee65" providerId="ADAL" clId="{172488EF-AB1A-4042-99D6-4D32778E1AC9}" dt="2023-05-23T08:05:33.971" v="2996" actId="478"/>
          <ac:picMkLst>
            <pc:docMk/>
            <pc:sldMk cId="3494935753" sldId="400"/>
            <ac:picMk id="11" creationId="{EBEE796B-A75F-EB40-F519-95E4874DCEB4}"/>
          </ac:picMkLst>
        </pc:picChg>
        <pc:picChg chg="add del mod">
          <ac:chgData name="Rémi Bourdillon" userId="e603120d-d01e-4b75-a151-92153171ee65" providerId="ADAL" clId="{172488EF-AB1A-4042-99D6-4D32778E1AC9}" dt="2023-05-23T08:05:33.971" v="2996" actId="478"/>
          <ac:picMkLst>
            <pc:docMk/>
            <pc:sldMk cId="3494935753" sldId="400"/>
            <ac:picMk id="12" creationId="{96F570EF-9524-5DD1-D1B3-14CBB215230A}"/>
          </ac:picMkLst>
        </pc:picChg>
        <pc:picChg chg="add del mod">
          <ac:chgData name="Rémi Bourdillon" userId="e603120d-d01e-4b75-a151-92153171ee65" providerId="ADAL" clId="{172488EF-AB1A-4042-99D6-4D32778E1AC9}" dt="2023-05-23T08:05:33.971" v="2996" actId="478"/>
          <ac:picMkLst>
            <pc:docMk/>
            <pc:sldMk cId="3494935753" sldId="400"/>
            <ac:picMk id="13" creationId="{7847678E-7F62-50AB-0EA7-DF76BBBCB620}"/>
          </ac:picMkLst>
        </pc:picChg>
        <pc:picChg chg="add del mod">
          <ac:chgData name="Rémi Bourdillon" userId="e603120d-d01e-4b75-a151-92153171ee65" providerId="ADAL" clId="{172488EF-AB1A-4042-99D6-4D32778E1AC9}" dt="2023-05-23T08:05:33.971" v="2996" actId="478"/>
          <ac:picMkLst>
            <pc:docMk/>
            <pc:sldMk cId="3494935753" sldId="400"/>
            <ac:picMk id="14" creationId="{BE5B68A1-3759-8FEC-D971-E6A9D15CAB64}"/>
          </ac:picMkLst>
        </pc:picChg>
        <pc:picChg chg="add del mod">
          <ac:chgData name="Rémi Bourdillon" userId="e603120d-d01e-4b75-a151-92153171ee65" providerId="ADAL" clId="{172488EF-AB1A-4042-99D6-4D32778E1AC9}" dt="2023-05-23T08:05:33.971" v="2996" actId="478"/>
          <ac:picMkLst>
            <pc:docMk/>
            <pc:sldMk cId="3494935753" sldId="400"/>
            <ac:picMk id="15" creationId="{3B7581FA-2786-45AC-EED1-9F04533F51A0}"/>
          </ac:picMkLst>
        </pc:picChg>
        <pc:picChg chg="add del mod">
          <ac:chgData name="Rémi Bourdillon" userId="e603120d-d01e-4b75-a151-92153171ee65" providerId="ADAL" clId="{172488EF-AB1A-4042-99D6-4D32778E1AC9}" dt="2023-05-23T08:01:30.619" v="2880" actId="478"/>
          <ac:picMkLst>
            <pc:docMk/>
            <pc:sldMk cId="3494935753" sldId="400"/>
            <ac:picMk id="18" creationId="{285FEF2B-585C-B844-780E-0AB833101680}"/>
          </ac:picMkLst>
        </pc:picChg>
        <pc:picChg chg="add mod">
          <ac:chgData name="Rémi Bourdillon" userId="e603120d-d01e-4b75-a151-92153171ee65" providerId="ADAL" clId="{172488EF-AB1A-4042-99D6-4D32778E1AC9}" dt="2023-05-23T08:05:34.341" v="2997"/>
          <ac:picMkLst>
            <pc:docMk/>
            <pc:sldMk cId="3494935753" sldId="400"/>
            <ac:picMk id="23" creationId="{D9FE03F8-302A-60A6-0E81-EC08835BA666}"/>
          </ac:picMkLst>
        </pc:picChg>
        <pc:picChg chg="add mod">
          <ac:chgData name="Rémi Bourdillon" userId="e603120d-d01e-4b75-a151-92153171ee65" providerId="ADAL" clId="{172488EF-AB1A-4042-99D6-4D32778E1AC9}" dt="2023-05-23T08:05:34.341" v="2997"/>
          <ac:picMkLst>
            <pc:docMk/>
            <pc:sldMk cId="3494935753" sldId="400"/>
            <ac:picMk id="24" creationId="{B6413D67-C5E9-092A-F204-F8F7E2274E8E}"/>
          </ac:picMkLst>
        </pc:picChg>
        <pc:picChg chg="add mod">
          <ac:chgData name="Rémi Bourdillon" userId="e603120d-d01e-4b75-a151-92153171ee65" providerId="ADAL" clId="{172488EF-AB1A-4042-99D6-4D32778E1AC9}" dt="2023-05-23T08:05:34.341" v="2997"/>
          <ac:picMkLst>
            <pc:docMk/>
            <pc:sldMk cId="3494935753" sldId="400"/>
            <ac:picMk id="25" creationId="{7DB976B9-2AE5-EDF3-152C-F2E3830677A9}"/>
          </ac:picMkLst>
        </pc:picChg>
        <pc:picChg chg="add mod">
          <ac:chgData name="Rémi Bourdillon" userId="e603120d-d01e-4b75-a151-92153171ee65" providerId="ADAL" clId="{172488EF-AB1A-4042-99D6-4D32778E1AC9}" dt="2023-05-23T08:05:34.341" v="2997"/>
          <ac:picMkLst>
            <pc:docMk/>
            <pc:sldMk cId="3494935753" sldId="400"/>
            <ac:picMk id="26" creationId="{92C9EDD9-6E08-314D-8B29-A519A40302F0}"/>
          </ac:picMkLst>
        </pc:picChg>
        <pc:picChg chg="add mod">
          <ac:chgData name="Rémi Bourdillon" userId="e603120d-d01e-4b75-a151-92153171ee65" providerId="ADAL" clId="{172488EF-AB1A-4042-99D6-4D32778E1AC9}" dt="2023-05-23T08:05:34.341" v="2997"/>
          <ac:picMkLst>
            <pc:docMk/>
            <pc:sldMk cId="3494935753" sldId="400"/>
            <ac:picMk id="27" creationId="{8342B3E7-EE23-C788-8314-855D33D6A7C4}"/>
          </ac:picMkLst>
        </pc:picChg>
        <pc:picChg chg="add mod">
          <ac:chgData name="Rémi Bourdillon" userId="e603120d-d01e-4b75-a151-92153171ee65" providerId="ADAL" clId="{172488EF-AB1A-4042-99D6-4D32778E1AC9}" dt="2023-05-23T08:05:34.341" v="2997"/>
          <ac:picMkLst>
            <pc:docMk/>
            <pc:sldMk cId="3494935753" sldId="400"/>
            <ac:picMk id="28" creationId="{96AF5F9D-207A-F184-0A07-E25FF51E00C5}"/>
          </ac:picMkLst>
        </pc:picChg>
        <pc:picChg chg="add mod">
          <ac:chgData name="Rémi Bourdillon" userId="e603120d-d01e-4b75-a151-92153171ee65" providerId="ADAL" clId="{172488EF-AB1A-4042-99D6-4D32778E1AC9}" dt="2023-05-23T08:05:34.341" v="2997"/>
          <ac:picMkLst>
            <pc:docMk/>
            <pc:sldMk cId="3494935753" sldId="400"/>
            <ac:picMk id="29" creationId="{EE81D41F-3824-8D05-50B9-AF889AE9A9CD}"/>
          </ac:picMkLst>
        </pc:picChg>
        <pc:picChg chg="add mod">
          <ac:chgData name="Rémi Bourdillon" userId="e603120d-d01e-4b75-a151-92153171ee65" providerId="ADAL" clId="{172488EF-AB1A-4042-99D6-4D32778E1AC9}" dt="2023-05-23T08:05:34.341" v="2997"/>
          <ac:picMkLst>
            <pc:docMk/>
            <pc:sldMk cId="3494935753" sldId="400"/>
            <ac:picMk id="30" creationId="{C84B2F4A-9C4E-72A5-7DA0-59FAC9A1391D}"/>
          </ac:picMkLst>
        </pc:picChg>
        <pc:picChg chg="add mod">
          <ac:chgData name="Rémi Bourdillon" userId="e603120d-d01e-4b75-a151-92153171ee65" providerId="ADAL" clId="{172488EF-AB1A-4042-99D6-4D32778E1AC9}" dt="2023-05-23T08:05:34.341" v="2997"/>
          <ac:picMkLst>
            <pc:docMk/>
            <pc:sldMk cId="3494935753" sldId="400"/>
            <ac:picMk id="31" creationId="{B7339992-95AC-75A6-783B-4986400DB407}"/>
          </ac:picMkLst>
        </pc:picChg>
        <pc:picChg chg="add mod">
          <ac:chgData name="Rémi Bourdillon" userId="e603120d-d01e-4b75-a151-92153171ee65" providerId="ADAL" clId="{172488EF-AB1A-4042-99D6-4D32778E1AC9}" dt="2023-05-23T08:05:34.341" v="2997"/>
          <ac:picMkLst>
            <pc:docMk/>
            <pc:sldMk cId="3494935753" sldId="400"/>
            <ac:picMk id="32" creationId="{7B78FA55-3FC8-06A3-911A-8151741B7DA9}"/>
          </ac:picMkLst>
        </pc:picChg>
        <pc:picChg chg="add mod">
          <ac:chgData name="Rémi Bourdillon" userId="e603120d-d01e-4b75-a151-92153171ee65" providerId="ADAL" clId="{172488EF-AB1A-4042-99D6-4D32778E1AC9}" dt="2023-05-23T08:05:34.341" v="2997"/>
          <ac:picMkLst>
            <pc:docMk/>
            <pc:sldMk cId="3494935753" sldId="400"/>
            <ac:picMk id="33" creationId="{96EE623C-FD67-7F43-B747-740D1A1D394E}"/>
          </ac:picMkLst>
        </pc:picChg>
        <pc:picChg chg="add mod">
          <ac:chgData name="Rémi Bourdillon" userId="e603120d-d01e-4b75-a151-92153171ee65" providerId="ADAL" clId="{172488EF-AB1A-4042-99D6-4D32778E1AC9}" dt="2023-05-23T08:05:34.341" v="2997"/>
          <ac:picMkLst>
            <pc:docMk/>
            <pc:sldMk cId="3494935753" sldId="400"/>
            <ac:picMk id="34" creationId="{8DFDD70F-BD01-EC35-15B5-B0A13736860E}"/>
          </ac:picMkLst>
        </pc:picChg>
        <pc:picChg chg="add mod">
          <ac:chgData name="Rémi Bourdillon" userId="e603120d-d01e-4b75-a151-92153171ee65" providerId="ADAL" clId="{172488EF-AB1A-4042-99D6-4D32778E1AC9}" dt="2023-05-23T08:05:34.341" v="2997"/>
          <ac:picMkLst>
            <pc:docMk/>
            <pc:sldMk cId="3494935753" sldId="400"/>
            <ac:picMk id="35" creationId="{B497B1C6-F5CD-C097-B52B-5C1E28FA5438}"/>
          </ac:picMkLst>
        </pc:picChg>
        <pc:picChg chg="add mod">
          <ac:chgData name="Rémi Bourdillon" userId="e603120d-d01e-4b75-a151-92153171ee65" providerId="ADAL" clId="{172488EF-AB1A-4042-99D6-4D32778E1AC9}" dt="2023-05-23T08:05:34.341" v="2997"/>
          <ac:picMkLst>
            <pc:docMk/>
            <pc:sldMk cId="3494935753" sldId="400"/>
            <ac:picMk id="36" creationId="{433BDFE5-B1F6-E20D-B2A6-4ED910CF9FAE}"/>
          </ac:picMkLst>
        </pc:picChg>
        <pc:picChg chg="add mod">
          <ac:chgData name="Rémi Bourdillon" userId="e603120d-d01e-4b75-a151-92153171ee65" providerId="ADAL" clId="{172488EF-AB1A-4042-99D6-4D32778E1AC9}" dt="2023-05-23T08:05:34.341" v="2997"/>
          <ac:picMkLst>
            <pc:docMk/>
            <pc:sldMk cId="3494935753" sldId="400"/>
            <ac:picMk id="37" creationId="{EA37D1AD-A8FE-BFB8-6161-18FD0A12567A}"/>
          </ac:picMkLst>
        </pc:picChg>
      </pc:sldChg>
      <pc:sldChg chg="addSp modSp add mod modAnim">
        <pc:chgData name="Rémi Bourdillon" userId="e603120d-d01e-4b75-a151-92153171ee65" providerId="ADAL" clId="{172488EF-AB1A-4042-99D6-4D32778E1AC9}" dt="2023-05-24T09:58:26.363" v="6586"/>
        <pc:sldMkLst>
          <pc:docMk/>
          <pc:sldMk cId="2700230182" sldId="401"/>
        </pc:sldMkLst>
        <pc:spChg chg="mod">
          <ac:chgData name="Rémi Bourdillon" userId="e603120d-d01e-4b75-a151-92153171ee65" providerId="ADAL" clId="{172488EF-AB1A-4042-99D6-4D32778E1AC9}" dt="2023-05-24T09:58:25.270" v="6585" actId="164"/>
          <ac:spMkLst>
            <pc:docMk/>
            <pc:sldMk cId="2700230182" sldId="401"/>
            <ac:spMk id="10" creationId="{3B923C1F-47A4-320D-8292-A5E0F32E30DF}"/>
          </ac:spMkLst>
        </pc:spChg>
        <pc:spChg chg="mod">
          <ac:chgData name="Rémi Bourdillon" userId="e603120d-d01e-4b75-a151-92153171ee65" providerId="ADAL" clId="{172488EF-AB1A-4042-99D6-4D32778E1AC9}" dt="2023-05-24T09:58:25.270" v="6585" actId="164"/>
          <ac:spMkLst>
            <pc:docMk/>
            <pc:sldMk cId="2700230182" sldId="401"/>
            <ac:spMk id="16" creationId="{F3349D6E-7A93-A100-3D5B-5E3029E5D1AF}"/>
          </ac:spMkLst>
        </pc:spChg>
        <pc:spChg chg="mod">
          <ac:chgData name="Rémi Bourdillon" userId="e603120d-d01e-4b75-a151-92153171ee65" providerId="ADAL" clId="{172488EF-AB1A-4042-99D6-4D32778E1AC9}" dt="2023-05-24T09:58:25.270" v="6585" actId="164"/>
          <ac:spMkLst>
            <pc:docMk/>
            <pc:sldMk cId="2700230182" sldId="401"/>
            <ac:spMk id="17" creationId="{6350DCA2-845E-244E-3C57-5FFD49660C61}"/>
          </ac:spMkLst>
        </pc:spChg>
        <pc:spChg chg="mod">
          <ac:chgData name="Rémi Bourdillon" userId="e603120d-d01e-4b75-a151-92153171ee65" providerId="ADAL" clId="{172488EF-AB1A-4042-99D6-4D32778E1AC9}" dt="2023-05-24T09:58:25.270" v="6585" actId="164"/>
          <ac:spMkLst>
            <pc:docMk/>
            <pc:sldMk cId="2700230182" sldId="401"/>
            <ac:spMk id="19" creationId="{978776EA-21BC-5B99-3A1C-A4EEF8CE4199}"/>
          </ac:spMkLst>
        </pc:spChg>
        <pc:spChg chg="mod">
          <ac:chgData name="Rémi Bourdillon" userId="e603120d-d01e-4b75-a151-92153171ee65" providerId="ADAL" clId="{172488EF-AB1A-4042-99D6-4D32778E1AC9}" dt="2023-05-24T09:58:25.270" v="6585" actId="164"/>
          <ac:spMkLst>
            <pc:docMk/>
            <pc:sldMk cId="2700230182" sldId="401"/>
            <ac:spMk id="20" creationId="{F11E8BFB-02D3-E37D-1B97-837BDDD38286}"/>
          </ac:spMkLst>
        </pc:spChg>
        <pc:spChg chg="mod">
          <ac:chgData name="Rémi Bourdillon" userId="e603120d-d01e-4b75-a151-92153171ee65" providerId="ADAL" clId="{172488EF-AB1A-4042-99D6-4D32778E1AC9}" dt="2023-05-24T09:07:10.052" v="5446" actId="20577"/>
          <ac:spMkLst>
            <pc:docMk/>
            <pc:sldMk cId="2700230182" sldId="401"/>
            <ac:spMk id="21" creationId="{44F2F17D-4A35-1190-DFC7-1DAB2A7B3DD6}"/>
          </ac:spMkLst>
        </pc:spChg>
        <pc:spChg chg="mod">
          <ac:chgData name="Rémi Bourdillon" userId="e603120d-d01e-4b75-a151-92153171ee65" providerId="ADAL" clId="{172488EF-AB1A-4042-99D6-4D32778E1AC9}" dt="2023-05-24T09:07:50.176" v="5454" actId="207"/>
          <ac:spMkLst>
            <pc:docMk/>
            <pc:sldMk cId="2700230182" sldId="401"/>
            <ac:spMk id="39" creationId="{2D0FF530-F1A5-4F12-8B4F-B676F826C099}"/>
          </ac:spMkLst>
        </pc:spChg>
        <pc:grpChg chg="add mod">
          <ac:chgData name="Rémi Bourdillon" userId="e603120d-d01e-4b75-a151-92153171ee65" providerId="ADAL" clId="{172488EF-AB1A-4042-99D6-4D32778E1AC9}" dt="2023-05-24T09:58:25.270" v="6585" actId="164"/>
          <ac:grpSpMkLst>
            <pc:docMk/>
            <pc:sldMk cId="2700230182" sldId="401"/>
            <ac:grpSpMk id="2" creationId="{69897FB9-9181-2759-B0E5-DA46C7EA1EB3}"/>
          </ac:grpSpMkLst>
        </pc:grpChg>
        <pc:picChg chg="mod">
          <ac:chgData name="Rémi Bourdillon" userId="e603120d-d01e-4b75-a151-92153171ee65" providerId="ADAL" clId="{172488EF-AB1A-4042-99D6-4D32778E1AC9}" dt="2023-05-24T09:58:25.270" v="6585" actId="164"/>
          <ac:picMkLst>
            <pc:docMk/>
            <pc:sldMk cId="2700230182" sldId="401"/>
            <ac:picMk id="11" creationId="{EBEE796B-A75F-EB40-F519-95E4874DCEB4}"/>
          </ac:picMkLst>
        </pc:picChg>
        <pc:picChg chg="mod">
          <ac:chgData name="Rémi Bourdillon" userId="e603120d-d01e-4b75-a151-92153171ee65" providerId="ADAL" clId="{172488EF-AB1A-4042-99D6-4D32778E1AC9}" dt="2023-05-24T09:58:25.270" v="6585" actId="164"/>
          <ac:picMkLst>
            <pc:docMk/>
            <pc:sldMk cId="2700230182" sldId="401"/>
            <ac:picMk id="12" creationId="{96F570EF-9524-5DD1-D1B3-14CBB215230A}"/>
          </ac:picMkLst>
        </pc:picChg>
        <pc:picChg chg="mod">
          <ac:chgData name="Rémi Bourdillon" userId="e603120d-d01e-4b75-a151-92153171ee65" providerId="ADAL" clId="{172488EF-AB1A-4042-99D6-4D32778E1AC9}" dt="2023-05-24T09:58:25.270" v="6585" actId="164"/>
          <ac:picMkLst>
            <pc:docMk/>
            <pc:sldMk cId="2700230182" sldId="401"/>
            <ac:picMk id="13" creationId="{7847678E-7F62-50AB-0EA7-DF76BBBCB620}"/>
          </ac:picMkLst>
        </pc:picChg>
        <pc:picChg chg="mod">
          <ac:chgData name="Rémi Bourdillon" userId="e603120d-d01e-4b75-a151-92153171ee65" providerId="ADAL" clId="{172488EF-AB1A-4042-99D6-4D32778E1AC9}" dt="2023-05-24T09:58:25.270" v="6585" actId="164"/>
          <ac:picMkLst>
            <pc:docMk/>
            <pc:sldMk cId="2700230182" sldId="401"/>
            <ac:picMk id="14" creationId="{BE5B68A1-3759-8FEC-D971-E6A9D15CAB64}"/>
          </ac:picMkLst>
        </pc:picChg>
        <pc:picChg chg="mod">
          <ac:chgData name="Rémi Bourdillon" userId="e603120d-d01e-4b75-a151-92153171ee65" providerId="ADAL" clId="{172488EF-AB1A-4042-99D6-4D32778E1AC9}" dt="2023-05-24T09:58:25.270" v="6585" actId="164"/>
          <ac:picMkLst>
            <pc:docMk/>
            <pc:sldMk cId="2700230182" sldId="401"/>
            <ac:picMk id="15" creationId="{3B7581FA-2786-45AC-EED1-9F04533F51A0}"/>
          </ac:picMkLst>
        </pc:picChg>
      </pc:sldChg>
      <pc:sldChg chg="addSp delSp modSp add mod modAnim">
        <pc:chgData name="Rémi Bourdillon" userId="e603120d-d01e-4b75-a151-92153171ee65" providerId="ADAL" clId="{172488EF-AB1A-4042-99D6-4D32778E1AC9}" dt="2023-05-24T09:58:06.346" v="6584"/>
        <pc:sldMkLst>
          <pc:docMk/>
          <pc:sldMk cId="3080114400" sldId="402"/>
        </pc:sldMkLst>
        <pc:spChg chg="add mod">
          <ac:chgData name="Rémi Bourdillon" userId="e603120d-d01e-4b75-a151-92153171ee65" providerId="ADAL" clId="{172488EF-AB1A-4042-99D6-4D32778E1AC9}" dt="2023-05-24T09:58:05.175" v="6583" actId="164"/>
          <ac:spMkLst>
            <pc:docMk/>
            <pc:sldMk cId="3080114400" sldId="402"/>
            <ac:spMk id="2" creationId="{1BEC3AE3-81F5-8CBD-0873-3FF8435576FF}"/>
          </ac:spMkLst>
        </pc:spChg>
        <pc:spChg chg="add del mod">
          <ac:chgData name="Rémi Bourdillon" userId="e603120d-d01e-4b75-a151-92153171ee65" providerId="ADAL" clId="{172488EF-AB1A-4042-99D6-4D32778E1AC9}" dt="2023-05-23T08:09:26.277" v="3046" actId="478"/>
          <ac:spMkLst>
            <pc:docMk/>
            <pc:sldMk cId="3080114400" sldId="402"/>
            <ac:spMk id="3" creationId="{EFBB1875-6CAA-5718-08ED-AB5CE301C6E1}"/>
          </ac:spMkLst>
        </pc:spChg>
        <pc:spChg chg="add mod">
          <ac:chgData name="Rémi Bourdillon" userId="e603120d-d01e-4b75-a151-92153171ee65" providerId="ADAL" clId="{172488EF-AB1A-4042-99D6-4D32778E1AC9}" dt="2023-05-24T09:58:05.175" v="6583" actId="164"/>
          <ac:spMkLst>
            <pc:docMk/>
            <pc:sldMk cId="3080114400" sldId="402"/>
            <ac:spMk id="4" creationId="{C3C78FF8-4F09-A1E2-ED83-BC2217C5DFC2}"/>
          </ac:spMkLst>
        </pc:spChg>
        <pc:spChg chg="add mod">
          <ac:chgData name="Rémi Bourdillon" userId="e603120d-d01e-4b75-a151-92153171ee65" providerId="ADAL" clId="{172488EF-AB1A-4042-99D6-4D32778E1AC9}" dt="2023-05-24T09:58:05.175" v="6583" actId="164"/>
          <ac:spMkLst>
            <pc:docMk/>
            <pc:sldMk cId="3080114400" sldId="402"/>
            <ac:spMk id="5" creationId="{3F20E114-BBD5-82AE-56A5-18D131B98F24}"/>
          </ac:spMkLst>
        </pc:spChg>
        <pc:spChg chg="add mod">
          <ac:chgData name="Rémi Bourdillon" userId="e603120d-d01e-4b75-a151-92153171ee65" providerId="ADAL" clId="{172488EF-AB1A-4042-99D6-4D32778E1AC9}" dt="2023-05-24T09:58:05.175" v="6583" actId="164"/>
          <ac:spMkLst>
            <pc:docMk/>
            <pc:sldMk cId="3080114400" sldId="402"/>
            <ac:spMk id="6" creationId="{27C97DB1-D9FE-5633-947D-6165045458AB}"/>
          </ac:spMkLst>
        </pc:spChg>
        <pc:spChg chg="del">
          <ac:chgData name="Rémi Bourdillon" userId="e603120d-d01e-4b75-a151-92153171ee65" providerId="ADAL" clId="{172488EF-AB1A-4042-99D6-4D32778E1AC9}" dt="2023-05-23T08:08:01.085" v="3028" actId="478"/>
          <ac:spMkLst>
            <pc:docMk/>
            <pc:sldMk cId="3080114400" sldId="402"/>
            <ac:spMk id="10" creationId="{3B923C1F-47A4-320D-8292-A5E0F32E30DF}"/>
          </ac:spMkLst>
        </pc:spChg>
        <pc:spChg chg="del">
          <ac:chgData name="Rémi Bourdillon" userId="e603120d-d01e-4b75-a151-92153171ee65" providerId="ADAL" clId="{172488EF-AB1A-4042-99D6-4D32778E1AC9}" dt="2023-05-23T08:08:01.085" v="3028" actId="478"/>
          <ac:spMkLst>
            <pc:docMk/>
            <pc:sldMk cId="3080114400" sldId="402"/>
            <ac:spMk id="16" creationId="{F3349D6E-7A93-A100-3D5B-5E3029E5D1AF}"/>
          </ac:spMkLst>
        </pc:spChg>
        <pc:spChg chg="del">
          <ac:chgData name="Rémi Bourdillon" userId="e603120d-d01e-4b75-a151-92153171ee65" providerId="ADAL" clId="{172488EF-AB1A-4042-99D6-4D32778E1AC9}" dt="2023-05-23T08:08:01.085" v="3028" actId="478"/>
          <ac:spMkLst>
            <pc:docMk/>
            <pc:sldMk cId="3080114400" sldId="402"/>
            <ac:spMk id="17" creationId="{6350DCA2-845E-244E-3C57-5FFD49660C61}"/>
          </ac:spMkLst>
        </pc:spChg>
        <pc:spChg chg="del">
          <ac:chgData name="Rémi Bourdillon" userId="e603120d-d01e-4b75-a151-92153171ee65" providerId="ADAL" clId="{172488EF-AB1A-4042-99D6-4D32778E1AC9}" dt="2023-05-23T08:08:01.085" v="3028" actId="478"/>
          <ac:spMkLst>
            <pc:docMk/>
            <pc:sldMk cId="3080114400" sldId="402"/>
            <ac:spMk id="19" creationId="{978776EA-21BC-5B99-3A1C-A4EEF8CE4199}"/>
          </ac:spMkLst>
        </pc:spChg>
        <pc:spChg chg="del">
          <ac:chgData name="Rémi Bourdillon" userId="e603120d-d01e-4b75-a151-92153171ee65" providerId="ADAL" clId="{172488EF-AB1A-4042-99D6-4D32778E1AC9}" dt="2023-05-23T08:08:01.085" v="3028" actId="478"/>
          <ac:spMkLst>
            <pc:docMk/>
            <pc:sldMk cId="3080114400" sldId="402"/>
            <ac:spMk id="20" creationId="{F11E8BFB-02D3-E37D-1B97-837BDDD38286}"/>
          </ac:spMkLst>
        </pc:spChg>
        <pc:spChg chg="del">
          <ac:chgData name="Rémi Bourdillon" userId="e603120d-d01e-4b75-a151-92153171ee65" providerId="ADAL" clId="{172488EF-AB1A-4042-99D6-4D32778E1AC9}" dt="2023-05-23T08:08:01.085" v="3028" actId="478"/>
          <ac:spMkLst>
            <pc:docMk/>
            <pc:sldMk cId="3080114400" sldId="402"/>
            <ac:spMk id="21" creationId="{44F2F17D-4A35-1190-DFC7-1DAB2A7B3DD6}"/>
          </ac:spMkLst>
        </pc:spChg>
        <pc:spChg chg="add mod">
          <ac:chgData name="Rémi Bourdillon" userId="e603120d-d01e-4b75-a151-92153171ee65" providerId="ADAL" clId="{172488EF-AB1A-4042-99D6-4D32778E1AC9}" dt="2023-05-23T08:10:42.590" v="3077" actId="207"/>
          <ac:spMkLst>
            <pc:docMk/>
            <pc:sldMk cId="3080114400" sldId="402"/>
            <ac:spMk id="23" creationId="{2B66C5C0-CC17-7026-1D04-289F7544B274}"/>
          </ac:spMkLst>
        </pc:spChg>
        <pc:spChg chg="add mod">
          <ac:chgData name="Rémi Bourdillon" userId="e603120d-d01e-4b75-a151-92153171ee65" providerId="ADAL" clId="{172488EF-AB1A-4042-99D6-4D32778E1AC9}" dt="2023-05-23T08:10:42.590" v="3077" actId="207"/>
          <ac:spMkLst>
            <pc:docMk/>
            <pc:sldMk cId="3080114400" sldId="402"/>
            <ac:spMk id="25" creationId="{2689AE3C-7B19-6039-58E4-B763CD6930A3}"/>
          </ac:spMkLst>
        </pc:spChg>
        <pc:spChg chg="add mod">
          <ac:chgData name="Rémi Bourdillon" userId="e603120d-d01e-4b75-a151-92153171ee65" providerId="ADAL" clId="{172488EF-AB1A-4042-99D6-4D32778E1AC9}" dt="2023-05-23T08:10:42.590" v="3077" actId="207"/>
          <ac:spMkLst>
            <pc:docMk/>
            <pc:sldMk cId="3080114400" sldId="402"/>
            <ac:spMk id="26" creationId="{3683363C-2DC7-C762-A1C8-9EA24E4C6E40}"/>
          </ac:spMkLst>
        </pc:spChg>
        <pc:spChg chg="add mod">
          <ac:chgData name="Rémi Bourdillon" userId="e603120d-d01e-4b75-a151-92153171ee65" providerId="ADAL" clId="{172488EF-AB1A-4042-99D6-4D32778E1AC9}" dt="2023-05-23T08:10:42.590" v="3077" actId="207"/>
          <ac:spMkLst>
            <pc:docMk/>
            <pc:sldMk cId="3080114400" sldId="402"/>
            <ac:spMk id="27" creationId="{390D1447-6414-ABBB-5DCC-27C853292033}"/>
          </ac:spMkLst>
        </pc:spChg>
        <pc:spChg chg="add mod">
          <ac:chgData name="Rémi Bourdillon" userId="e603120d-d01e-4b75-a151-92153171ee65" providerId="ADAL" clId="{172488EF-AB1A-4042-99D6-4D32778E1AC9}" dt="2023-05-23T08:10:42.590" v="3077" actId="207"/>
          <ac:spMkLst>
            <pc:docMk/>
            <pc:sldMk cId="3080114400" sldId="402"/>
            <ac:spMk id="28" creationId="{8666FAA8-2093-753C-DA4C-42ADAACA699C}"/>
          </ac:spMkLst>
        </pc:spChg>
        <pc:spChg chg="add mod">
          <ac:chgData name="Rémi Bourdillon" userId="e603120d-d01e-4b75-a151-92153171ee65" providerId="ADAL" clId="{172488EF-AB1A-4042-99D6-4D32778E1AC9}" dt="2023-05-23T08:10:42.590" v="3077" actId="207"/>
          <ac:spMkLst>
            <pc:docMk/>
            <pc:sldMk cId="3080114400" sldId="402"/>
            <ac:spMk id="29" creationId="{0DB69587-C1A6-739A-5A7F-E4386524B319}"/>
          </ac:spMkLst>
        </pc:spChg>
        <pc:spChg chg="add mod">
          <ac:chgData name="Rémi Bourdillon" userId="e603120d-d01e-4b75-a151-92153171ee65" providerId="ADAL" clId="{172488EF-AB1A-4042-99D6-4D32778E1AC9}" dt="2023-05-23T08:10:29.492" v="3075" actId="1076"/>
          <ac:spMkLst>
            <pc:docMk/>
            <pc:sldMk cId="3080114400" sldId="402"/>
            <ac:spMk id="30" creationId="{DA64CB3A-262A-E7B1-6167-76E00B7CA16C}"/>
          </ac:spMkLst>
        </pc:spChg>
        <pc:spChg chg="add mod">
          <ac:chgData name="Rémi Bourdillon" userId="e603120d-d01e-4b75-a151-92153171ee65" providerId="ADAL" clId="{172488EF-AB1A-4042-99D6-4D32778E1AC9}" dt="2023-05-23T08:10:29.492" v="3075" actId="1076"/>
          <ac:spMkLst>
            <pc:docMk/>
            <pc:sldMk cId="3080114400" sldId="402"/>
            <ac:spMk id="31" creationId="{E561BAC6-8676-8C40-F190-390EA5716F46}"/>
          </ac:spMkLst>
        </pc:spChg>
        <pc:spChg chg="add mod">
          <ac:chgData name="Rémi Bourdillon" userId="e603120d-d01e-4b75-a151-92153171ee65" providerId="ADAL" clId="{172488EF-AB1A-4042-99D6-4D32778E1AC9}" dt="2023-05-23T08:10:35.316" v="3076" actId="207"/>
          <ac:spMkLst>
            <pc:docMk/>
            <pc:sldMk cId="3080114400" sldId="402"/>
            <ac:spMk id="32" creationId="{8F07BBB4-61C2-BA8A-CD83-D97C1755BBFD}"/>
          </ac:spMkLst>
        </pc:spChg>
        <pc:spChg chg="add mod">
          <ac:chgData name="Rémi Bourdillon" userId="e603120d-d01e-4b75-a151-92153171ee65" providerId="ADAL" clId="{172488EF-AB1A-4042-99D6-4D32778E1AC9}" dt="2023-05-23T08:10:35.316" v="3076" actId="207"/>
          <ac:spMkLst>
            <pc:docMk/>
            <pc:sldMk cId="3080114400" sldId="402"/>
            <ac:spMk id="33" creationId="{ACA060EA-6F64-CEE1-5C82-2C2763705463}"/>
          </ac:spMkLst>
        </pc:spChg>
        <pc:spChg chg="add mod">
          <ac:chgData name="Rémi Bourdillon" userId="e603120d-d01e-4b75-a151-92153171ee65" providerId="ADAL" clId="{172488EF-AB1A-4042-99D6-4D32778E1AC9}" dt="2023-05-23T08:10:29.492" v="3075" actId="1076"/>
          <ac:spMkLst>
            <pc:docMk/>
            <pc:sldMk cId="3080114400" sldId="402"/>
            <ac:spMk id="34" creationId="{0A50C306-471F-C4C4-C3E9-225373DF5DA3}"/>
          </ac:spMkLst>
        </pc:spChg>
        <pc:spChg chg="add mod">
          <ac:chgData name="Rémi Bourdillon" userId="e603120d-d01e-4b75-a151-92153171ee65" providerId="ADAL" clId="{172488EF-AB1A-4042-99D6-4D32778E1AC9}" dt="2023-05-23T08:10:29.492" v="3075" actId="1076"/>
          <ac:spMkLst>
            <pc:docMk/>
            <pc:sldMk cId="3080114400" sldId="402"/>
            <ac:spMk id="35" creationId="{3CE2F8E2-92B3-4908-8C84-737939A2C234}"/>
          </ac:spMkLst>
        </pc:spChg>
        <pc:spChg chg="add mod">
          <ac:chgData name="Rémi Bourdillon" userId="e603120d-d01e-4b75-a151-92153171ee65" providerId="ADAL" clId="{172488EF-AB1A-4042-99D6-4D32778E1AC9}" dt="2023-05-23T08:10:29.492" v="3075" actId="1076"/>
          <ac:spMkLst>
            <pc:docMk/>
            <pc:sldMk cId="3080114400" sldId="402"/>
            <ac:spMk id="36" creationId="{D588BA45-ACF1-8E52-8D01-1005F694400F}"/>
          </ac:spMkLst>
        </pc:spChg>
        <pc:spChg chg="add mod">
          <ac:chgData name="Rémi Bourdillon" userId="e603120d-d01e-4b75-a151-92153171ee65" providerId="ADAL" clId="{172488EF-AB1A-4042-99D6-4D32778E1AC9}" dt="2023-05-23T08:10:42.590" v="3077" actId="207"/>
          <ac:spMkLst>
            <pc:docMk/>
            <pc:sldMk cId="3080114400" sldId="402"/>
            <ac:spMk id="37" creationId="{22F4F287-7454-8820-4190-2BE0E33A65A0}"/>
          </ac:spMkLst>
        </pc:spChg>
        <pc:spChg chg="mod">
          <ac:chgData name="Rémi Bourdillon" userId="e603120d-d01e-4b75-a151-92153171ee65" providerId="ADAL" clId="{172488EF-AB1A-4042-99D6-4D32778E1AC9}" dt="2023-05-24T09:07:56.567" v="5456" actId="207"/>
          <ac:spMkLst>
            <pc:docMk/>
            <pc:sldMk cId="3080114400" sldId="402"/>
            <ac:spMk id="39" creationId="{2D0FF530-F1A5-4F12-8B4F-B676F826C099}"/>
          </ac:spMkLst>
        </pc:spChg>
        <pc:spChg chg="add mod">
          <ac:chgData name="Rémi Bourdillon" userId="e603120d-d01e-4b75-a151-92153171ee65" providerId="ADAL" clId="{172488EF-AB1A-4042-99D6-4D32778E1AC9}" dt="2023-05-23T08:10:45.307" v="3078" actId="207"/>
          <ac:spMkLst>
            <pc:docMk/>
            <pc:sldMk cId="3080114400" sldId="402"/>
            <ac:spMk id="41" creationId="{90EC7F6D-7A6C-C4A0-9785-C0E476889880}"/>
          </ac:spMkLst>
        </pc:spChg>
        <pc:grpChg chg="add mod">
          <ac:chgData name="Rémi Bourdillon" userId="e603120d-d01e-4b75-a151-92153171ee65" providerId="ADAL" clId="{172488EF-AB1A-4042-99D6-4D32778E1AC9}" dt="2023-05-24T09:58:05.175" v="6583" actId="164"/>
          <ac:grpSpMkLst>
            <pc:docMk/>
            <pc:sldMk cId="3080114400" sldId="402"/>
            <ac:grpSpMk id="3" creationId="{84C1A009-42C6-D343-6C5F-97C390A20FD7}"/>
          </ac:grpSpMkLst>
        </pc:grpChg>
        <pc:picChg chg="add mod">
          <ac:chgData name="Rémi Bourdillon" userId="e603120d-d01e-4b75-a151-92153171ee65" providerId="ADAL" clId="{172488EF-AB1A-4042-99D6-4D32778E1AC9}" dt="2023-05-23T08:10:29.492" v="3075" actId="1076"/>
          <ac:picMkLst>
            <pc:docMk/>
            <pc:sldMk cId="3080114400" sldId="402"/>
            <ac:picMk id="7" creationId="{2270CCE0-2D29-792A-7DCE-0F077C960AC4}"/>
          </ac:picMkLst>
        </pc:picChg>
        <pc:picChg chg="add mod">
          <ac:chgData name="Rémi Bourdillon" userId="e603120d-d01e-4b75-a151-92153171ee65" providerId="ADAL" clId="{172488EF-AB1A-4042-99D6-4D32778E1AC9}" dt="2023-05-23T08:10:29.492" v="3075" actId="1076"/>
          <ac:picMkLst>
            <pc:docMk/>
            <pc:sldMk cId="3080114400" sldId="402"/>
            <ac:picMk id="8" creationId="{2E05BB33-475F-FAAE-D49A-69D9F5B84D4E}"/>
          </ac:picMkLst>
        </pc:picChg>
        <pc:picChg chg="add mod">
          <ac:chgData name="Rémi Bourdillon" userId="e603120d-d01e-4b75-a151-92153171ee65" providerId="ADAL" clId="{172488EF-AB1A-4042-99D6-4D32778E1AC9}" dt="2023-05-23T08:10:29.492" v="3075" actId="1076"/>
          <ac:picMkLst>
            <pc:docMk/>
            <pc:sldMk cId="3080114400" sldId="402"/>
            <ac:picMk id="9" creationId="{BA170220-5D77-A610-739A-F4EDCE263A9A}"/>
          </ac:picMkLst>
        </pc:picChg>
        <pc:picChg chg="del">
          <ac:chgData name="Rémi Bourdillon" userId="e603120d-d01e-4b75-a151-92153171ee65" providerId="ADAL" clId="{172488EF-AB1A-4042-99D6-4D32778E1AC9}" dt="2023-05-23T08:08:01.085" v="3028" actId="478"/>
          <ac:picMkLst>
            <pc:docMk/>
            <pc:sldMk cId="3080114400" sldId="402"/>
            <ac:picMk id="11" creationId="{EBEE796B-A75F-EB40-F519-95E4874DCEB4}"/>
          </ac:picMkLst>
        </pc:picChg>
        <pc:picChg chg="del">
          <ac:chgData name="Rémi Bourdillon" userId="e603120d-d01e-4b75-a151-92153171ee65" providerId="ADAL" clId="{172488EF-AB1A-4042-99D6-4D32778E1AC9}" dt="2023-05-23T08:08:01.085" v="3028" actId="478"/>
          <ac:picMkLst>
            <pc:docMk/>
            <pc:sldMk cId="3080114400" sldId="402"/>
            <ac:picMk id="12" creationId="{96F570EF-9524-5DD1-D1B3-14CBB215230A}"/>
          </ac:picMkLst>
        </pc:picChg>
        <pc:picChg chg="del">
          <ac:chgData name="Rémi Bourdillon" userId="e603120d-d01e-4b75-a151-92153171ee65" providerId="ADAL" clId="{172488EF-AB1A-4042-99D6-4D32778E1AC9}" dt="2023-05-23T08:08:01.085" v="3028" actId="478"/>
          <ac:picMkLst>
            <pc:docMk/>
            <pc:sldMk cId="3080114400" sldId="402"/>
            <ac:picMk id="13" creationId="{7847678E-7F62-50AB-0EA7-DF76BBBCB620}"/>
          </ac:picMkLst>
        </pc:picChg>
        <pc:picChg chg="del">
          <ac:chgData name="Rémi Bourdillon" userId="e603120d-d01e-4b75-a151-92153171ee65" providerId="ADAL" clId="{172488EF-AB1A-4042-99D6-4D32778E1AC9}" dt="2023-05-23T08:08:01.085" v="3028" actId="478"/>
          <ac:picMkLst>
            <pc:docMk/>
            <pc:sldMk cId="3080114400" sldId="402"/>
            <ac:picMk id="14" creationId="{BE5B68A1-3759-8FEC-D971-E6A9D15CAB64}"/>
          </ac:picMkLst>
        </pc:picChg>
        <pc:picChg chg="del">
          <ac:chgData name="Rémi Bourdillon" userId="e603120d-d01e-4b75-a151-92153171ee65" providerId="ADAL" clId="{172488EF-AB1A-4042-99D6-4D32778E1AC9}" dt="2023-05-23T08:08:01.085" v="3028" actId="478"/>
          <ac:picMkLst>
            <pc:docMk/>
            <pc:sldMk cId="3080114400" sldId="402"/>
            <ac:picMk id="15" creationId="{3B7581FA-2786-45AC-EED1-9F04533F51A0}"/>
          </ac:picMkLst>
        </pc:picChg>
        <pc:picChg chg="add mod">
          <ac:chgData name="Rémi Bourdillon" userId="e603120d-d01e-4b75-a151-92153171ee65" providerId="ADAL" clId="{172488EF-AB1A-4042-99D6-4D32778E1AC9}" dt="2023-05-23T08:10:29.492" v="3075" actId="1076"/>
          <ac:picMkLst>
            <pc:docMk/>
            <pc:sldMk cId="3080114400" sldId="402"/>
            <ac:picMk id="18" creationId="{74232D31-D276-0376-5FDA-815122AC2FFA}"/>
          </ac:picMkLst>
        </pc:picChg>
        <pc:picChg chg="add mod">
          <ac:chgData name="Rémi Bourdillon" userId="e603120d-d01e-4b75-a151-92153171ee65" providerId="ADAL" clId="{172488EF-AB1A-4042-99D6-4D32778E1AC9}" dt="2023-05-23T08:10:29.492" v="3075" actId="1076"/>
          <ac:picMkLst>
            <pc:docMk/>
            <pc:sldMk cId="3080114400" sldId="402"/>
            <ac:picMk id="22" creationId="{CD8CC35F-A726-A2D5-08EF-14BA41DC9C5B}"/>
          </ac:picMkLst>
        </pc:picChg>
        <pc:picChg chg="add mod">
          <ac:chgData name="Rémi Bourdillon" userId="e603120d-d01e-4b75-a151-92153171ee65" providerId="ADAL" clId="{172488EF-AB1A-4042-99D6-4D32778E1AC9}" dt="2023-05-23T08:10:29.492" v="3075" actId="1076"/>
          <ac:picMkLst>
            <pc:docMk/>
            <pc:sldMk cId="3080114400" sldId="402"/>
            <ac:picMk id="24" creationId="{EEC7D56A-CB6D-D83C-80A9-3B58B2E3856B}"/>
          </ac:picMkLst>
        </pc:picChg>
        <pc:picChg chg="add mod">
          <ac:chgData name="Rémi Bourdillon" userId="e603120d-d01e-4b75-a151-92153171ee65" providerId="ADAL" clId="{172488EF-AB1A-4042-99D6-4D32778E1AC9}" dt="2023-05-23T08:10:29.492" v="3075" actId="1076"/>
          <ac:picMkLst>
            <pc:docMk/>
            <pc:sldMk cId="3080114400" sldId="402"/>
            <ac:picMk id="38" creationId="{9C385DB0-2408-D125-567B-C155021F7D5B}"/>
          </ac:picMkLst>
        </pc:picChg>
        <pc:picChg chg="add mod">
          <ac:chgData name="Rémi Bourdillon" userId="e603120d-d01e-4b75-a151-92153171ee65" providerId="ADAL" clId="{172488EF-AB1A-4042-99D6-4D32778E1AC9}" dt="2023-05-23T08:10:29.492" v="3075" actId="1076"/>
          <ac:picMkLst>
            <pc:docMk/>
            <pc:sldMk cId="3080114400" sldId="402"/>
            <ac:picMk id="40" creationId="{E7F665A2-B1E7-3FE2-75CA-79F64CB1A932}"/>
          </ac:picMkLst>
        </pc:picChg>
      </pc:sldChg>
      <pc:sldChg chg="addSp delSp modSp add mod ord modAnim">
        <pc:chgData name="Rémi Bourdillon" userId="e603120d-d01e-4b75-a151-92153171ee65" providerId="ADAL" clId="{172488EF-AB1A-4042-99D6-4D32778E1AC9}" dt="2023-05-24T09:57:34.329" v="6580"/>
        <pc:sldMkLst>
          <pc:docMk/>
          <pc:sldMk cId="2934363028" sldId="403"/>
        </pc:sldMkLst>
        <pc:spChg chg="add mod">
          <ac:chgData name="Rémi Bourdillon" userId="e603120d-d01e-4b75-a151-92153171ee65" providerId="ADAL" clId="{172488EF-AB1A-4042-99D6-4D32778E1AC9}" dt="2023-05-24T09:33:58.015" v="6119" actId="1076"/>
          <ac:spMkLst>
            <pc:docMk/>
            <pc:sldMk cId="2934363028" sldId="403"/>
            <ac:spMk id="2" creationId="{AB55FBB7-07BE-EF30-9EEF-E3434C8B4341}"/>
          </ac:spMkLst>
        </pc:spChg>
        <pc:spChg chg="add mod">
          <ac:chgData name="Rémi Bourdillon" userId="e603120d-d01e-4b75-a151-92153171ee65" providerId="ADAL" clId="{172488EF-AB1A-4042-99D6-4D32778E1AC9}" dt="2023-05-24T09:33:58.015" v="6119" actId="1076"/>
          <ac:spMkLst>
            <pc:docMk/>
            <pc:sldMk cId="2934363028" sldId="403"/>
            <ac:spMk id="3" creationId="{5E72C0EA-2584-F621-C2F1-FEDF2FA4D104}"/>
          </ac:spMkLst>
        </pc:spChg>
        <pc:spChg chg="add mod">
          <ac:chgData name="Rémi Bourdillon" userId="e603120d-d01e-4b75-a151-92153171ee65" providerId="ADAL" clId="{172488EF-AB1A-4042-99D6-4D32778E1AC9}" dt="2023-05-24T09:25:47.718" v="5986" actId="1076"/>
          <ac:spMkLst>
            <pc:docMk/>
            <pc:sldMk cId="2934363028" sldId="403"/>
            <ac:spMk id="4" creationId="{00252637-3E7C-D293-43EB-08A617DEAE9D}"/>
          </ac:spMkLst>
        </pc:spChg>
        <pc:spChg chg="add mod">
          <ac:chgData name="Rémi Bourdillon" userId="e603120d-d01e-4b75-a151-92153171ee65" providerId="ADAL" clId="{172488EF-AB1A-4042-99D6-4D32778E1AC9}" dt="2023-05-24T09:25:49.119" v="5987" actId="1076"/>
          <ac:spMkLst>
            <pc:docMk/>
            <pc:sldMk cId="2934363028" sldId="403"/>
            <ac:spMk id="5" creationId="{71D433FC-1D30-0DFE-1C5E-37C965829820}"/>
          </ac:spMkLst>
        </pc:spChg>
        <pc:spChg chg="add del mod">
          <ac:chgData name="Rémi Bourdillon" userId="e603120d-d01e-4b75-a151-92153171ee65" providerId="ADAL" clId="{172488EF-AB1A-4042-99D6-4D32778E1AC9}" dt="2023-05-24T09:25:27.456" v="5977" actId="22"/>
          <ac:spMkLst>
            <pc:docMk/>
            <pc:sldMk cId="2934363028" sldId="403"/>
            <ac:spMk id="7" creationId="{D1AEC896-C6F6-B0B1-C0E4-57BF3F2BEC0F}"/>
          </ac:spMkLst>
        </pc:spChg>
        <pc:spChg chg="mod">
          <ac:chgData name="Rémi Bourdillon" userId="e603120d-d01e-4b75-a151-92153171ee65" providerId="ADAL" clId="{172488EF-AB1A-4042-99D6-4D32778E1AC9}" dt="2023-05-24T09:08:02.399" v="5458" actId="207"/>
          <ac:spMkLst>
            <pc:docMk/>
            <pc:sldMk cId="2934363028" sldId="403"/>
            <ac:spMk id="39" creationId="{2D0FF530-F1A5-4F12-8B4F-B676F826C099}"/>
          </ac:spMkLst>
        </pc:spChg>
        <pc:graphicFrameChg chg="del">
          <ac:chgData name="Rémi Bourdillon" userId="e603120d-d01e-4b75-a151-92153171ee65" providerId="ADAL" clId="{172488EF-AB1A-4042-99D6-4D32778E1AC9}" dt="2023-05-23T08:17:23.381" v="3164" actId="478"/>
          <ac:graphicFrameMkLst>
            <pc:docMk/>
            <pc:sldMk cId="2934363028" sldId="403"/>
            <ac:graphicFrameMk id="22" creationId="{F05E126E-9DAB-571E-F7D8-481B278C0EFA}"/>
          </ac:graphicFrameMkLst>
        </pc:graphicFrameChg>
        <pc:picChg chg="del">
          <ac:chgData name="Rémi Bourdillon" userId="e603120d-d01e-4b75-a151-92153171ee65" providerId="ADAL" clId="{172488EF-AB1A-4042-99D6-4D32778E1AC9}" dt="2023-05-23T08:17:23.381" v="3164" actId="478"/>
          <ac:picMkLst>
            <pc:docMk/>
            <pc:sldMk cId="2934363028" sldId="403"/>
            <ac:picMk id="23" creationId="{D9FE03F8-302A-60A6-0E81-EC08835BA666}"/>
          </ac:picMkLst>
        </pc:picChg>
        <pc:picChg chg="del">
          <ac:chgData name="Rémi Bourdillon" userId="e603120d-d01e-4b75-a151-92153171ee65" providerId="ADAL" clId="{172488EF-AB1A-4042-99D6-4D32778E1AC9}" dt="2023-05-23T08:17:23.381" v="3164" actId="478"/>
          <ac:picMkLst>
            <pc:docMk/>
            <pc:sldMk cId="2934363028" sldId="403"/>
            <ac:picMk id="24" creationId="{B6413D67-C5E9-092A-F204-F8F7E2274E8E}"/>
          </ac:picMkLst>
        </pc:picChg>
        <pc:picChg chg="del">
          <ac:chgData name="Rémi Bourdillon" userId="e603120d-d01e-4b75-a151-92153171ee65" providerId="ADAL" clId="{172488EF-AB1A-4042-99D6-4D32778E1AC9}" dt="2023-05-23T08:17:23.381" v="3164" actId="478"/>
          <ac:picMkLst>
            <pc:docMk/>
            <pc:sldMk cId="2934363028" sldId="403"/>
            <ac:picMk id="25" creationId="{7DB976B9-2AE5-EDF3-152C-F2E3830677A9}"/>
          </ac:picMkLst>
        </pc:picChg>
        <pc:picChg chg="del">
          <ac:chgData name="Rémi Bourdillon" userId="e603120d-d01e-4b75-a151-92153171ee65" providerId="ADAL" clId="{172488EF-AB1A-4042-99D6-4D32778E1AC9}" dt="2023-05-23T08:17:23.381" v="3164" actId="478"/>
          <ac:picMkLst>
            <pc:docMk/>
            <pc:sldMk cId="2934363028" sldId="403"/>
            <ac:picMk id="26" creationId="{92C9EDD9-6E08-314D-8B29-A519A40302F0}"/>
          </ac:picMkLst>
        </pc:picChg>
        <pc:picChg chg="del">
          <ac:chgData name="Rémi Bourdillon" userId="e603120d-d01e-4b75-a151-92153171ee65" providerId="ADAL" clId="{172488EF-AB1A-4042-99D6-4D32778E1AC9}" dt="2023-05-23T08:17:23.381" v="3164" actId="478"/>
          <ac:picMkLst>
            <pc:docMk/>
            <pc:sldMk cId="2934363028" sldId="403"/>
            <ac:picMk id="27" creationId="{8342B3E7-EE23-C788-8314-855D33D6A7C4}"/>
          </ac:picMkLst>
        </pc:picChg>
        <pc:picChg chg="del">
          <ac:chgData name="Rémi Bourdillon" userId="e603120d-d01e-4b75-a151-92153171ee65" providerId="ADAL" clId="{172488EF-AB1A-4042-99D6-4D32778E1AC9}" dt="2023-05-23T08:17:23.381" v="3164" actId="478"/>
          <ac:picMkLst>
            <pc:docMk/>
            <pc:sldMk cId="2934363028" sldId="403"/>
            <ac:picMk id="28" creationId="{96AF5F9D-207A-F184-0A07-E25FF51E00C5}"/>
          </ac:picMkLst>
        </pc:picChg>
        <pc:picChg chg="del">
          <ac:chgData name="Rémi Bourdillon" userId="e603120d-d01e-4b75-a151-92153171ee65" providerId="ADAL" clId="{172488EF-AB1A-4042-99D6-4D32778E1AC9}" dt="2023-05-23T08:17:23.381" v="3164" actId="478"/>
          <ac:picMkLst>
            <pc:docMk/>
            <pc:sldMk cId="2934363028" sldId="403"/>
            <ac:picMk id="29" creationId="{EE81D41F-3824-8D05-50B9-AF889AE9A9CD}"/>
          </ac:picMkLst>
        </pc:picChg>
        <pc:picChg chg="del">
          <ac:chgData name="Rémi Bourdillon" userId="e603120d-d01e-4b75-a151-92153171ee65" providerId="ADAL" clId="{172488EF-AB1A-4042-99D6-4D32778E1AC9}" dt="2023-05-23T08:17:23.381" v="3164" actId="478"/>
          <ac:picMkLst>
            <pc:docMk/>
            <pc:sldMk cId="2934363028" sldId="403"/>
            <ac:picMk id="30" creationId="{C84B2F4A-9C4E-72A5-7DA0-59FAC9A1391D}"/>
          </ac:picMkLst>
        </pc:picChg>
        <pc:picChg chg="del">
          <ac:chgData name="Rémi Bourdillon" userId="e603120d-d01e-4b75-a151-92153171ee65" providerId="ADAL" clId="{172488EF-AB1A-4042-99D6-4D32778E1AC9}" dt="2023-05-23T08:17:23.381" v="3164" actId="478"/>
          <ac:picMkLst>
            <pc:docMk/>
            <pc:sldMk cId="2934363028" sldId="403"/>
            <ac:picMk id="31" creationId="{B7339992-95AC-75A6-783B-4986400DB407}"/>
          </ac:picMkLst>
        </pc:picChg>
        <pc:picChg chg="del">
          <ac:chgData name="Rémi Bourdillon" userId="e603120d-d01e-4b75-a151-92153171ee65" providerId="ADAL" clId="{172488EF-AB1A-4042-99D6-4D32778E1AC9}" dt="2023-05-23T08:17:23.381" v="3164" actId="478"/>
          <ac:picMkLst>
            <pc:docMk/>
            <pc:sldMk cId="2934363028" sldId="403"/>
            <ac:picMk id="32" creationId="{7B78FA55-3FC8-06A3-911A-8151741B7DA9}"/>
          </ac:picMkLst>
        </pc:picChg>
        <pc:picChg chg="del">
          <ac:chgData name="Rémi Bourdillon" userId="e603120d-d01e-4b75-a151-92153171ee65" providerId="ADAL" clId="{172488EF-AB1A-4042-99D6-4D32778E1AC9}" dt="2023-05-23T08:17:23.381" v="3164" actId="478"/>
          <ac:picMkLst>
            <pc:docMk/>
            <pc:sldMk cId="2934363028" sldId="403"/>
            <ac:picMk id="33" creationId="{96EE623C-FD67-7F43-B747-740D1A1D394E}"/>
          </ac:picMkLst>
        </pc:picChg>
        <pc:picChg chg="del">
          <ac:chgData name="Rémi Bourdillon" userId="e603120d-d01e-4b75-a151-92153171ee65" providerId="ADAL" clId="{172488EF-AB1A-4042-99D6-4D32778E1AC9}" dt="2023-05-23T08:17:23.381" v="3164" actId="478"/>
          <ac:picMkLst>
            <pc:docMk/>
            <pc:sldMk cId="2934363028" sldId="403"/>
            <ac:picMk id="34" creationId="{8DFDD70F-BD01-EC35-15B5-B0A13736860E}"/>
          </ac:picMkLst>
        </pc:picChg>
        <pc:picChg chg="del">
          <ac:chgData name="Rémi Bourdillon" userId="e603120d-d01e-4b75-a151-92153171ee65" providerId="ADAL" clId="{172488EF-AB1A-4042-99D6-4D32778E1AC9}" dt="2023-05-23T08:17:23.381" v="3164" actId="478"/>
          <ac:picMkLst>
            <pc:docMk/>
            <pc:sldMk cId="2934363028" sldId="403"/>
            <ac:picMk id="35" creationId="{B497B1C6-F5CD-C097-B52B-5C1E28FA5438}"/>
          </ac:picMkLst>
        </pc:picChg>
        <pc:picChg chg="del">
          <ac:chgData name="Rémi Bourdillon" userId="e603120d-d01e-4b75-a151-92153171ee65" providerId="ADAL" clId="{172488EF-AB1A-4042-99D6-4D32778E1AC9}" dt="2023-05-23T08:17:23.381" v="3164" actId="478"/>
          <ac:picMkLst>
            <pc:docMk/>
            <pc:sldMk cId="2934363028" sldId="403"/>
            <ac:picMk id="36" creationId="{433BDFE5-B1F6-E20D-B2A6-4ED910CF9FAE}"/>
          </ac:picMkLst>
        </pc:picChg>
        <pc:picChg chg="del">
          <ac:chgData name="Rémi Bourdillon" userId="e603120d-d01e-4b75-a151-92153171ee65" providerId="ADAL" clId="{172488EF-AB1A-4042-99D6-4D32778E1AC9}" dt="2023-05-23T08:17:23.381" v="3164" actId="478"/>
          <ac:picMkLst>
            <pc:docMk/>
            <pc:sldMk cId="2934363028" sldId="403"/>
            <ac:picMk id="37" creationId="{EA37D1AD-A8FE-BFB8-6161-18FD0A12567A}"/>
          </ac:picMkLst>
        </pc:picChg>
      </pc:sldChg>
      <pc:sldChg chg="addSp delSp modSp add mod ord modAnim">
        <pc:chgData name="Rémi Bourdillon" userId="e603120d-d01e-4b75-a151-92153171ee65" providerId="ADAL" clId="{172488EF-AB1A-4042-99D6-4D32778E1AC9}" dt="2023-05-24T09:59:49.586" v="6595"/>
        <pc:sldMkLst>
          <pc:docMk/>
          <pc:sldMk cId="615622718" sldId="404"/>
        </pc:sldMkLst>
        <pc:spChg chg="add mod">
          <ac:chgData name="Rémi Bourdillon" userId="e603120d-d01e-4b75-a151-92153171ee65" providerId="ADAL" clId="{172488EF-AB1A-4042-99D6-4D32778E1AC9}" dt="2023-05-24T09:59:48.221" v="6594" actId="164"/>
          <ac:spMkLst>
            <pc:docMk/>
            <pc:sldMk cId="615622718" sldId="404"/>
            <ac:spMk id="2" creationId="{0E43033E-E2D1-8531-FC0A-29BD401A9DBB}"/>
          </ac:spMkLst>
        </pc:spChg>
        <pc:spChg chg="del">
          <ac:chgData name="Rémi Bourdillon" userId="e603120d-d01e-4b75-a151-92153171ee65" providerId="ADAL" clId="{172488EF-AB1A-4042-99D6-4D32778E1AC9}" dt="2023-05-23T08:22:16.840" v="3545" actId="478"/>
          <ac:spMkLst>
            <pc:docMk/>
            <pc:sldMk cId="615622718" sldId="404"/>
            <ac:spMk id="2" creationId="{AB55FBB7-07BE-EF30-9EEF-E3434C8B4341}"/>
          </ac:spMkLst>
        </pc:spChg>
        <pc:spChg chg="add mod">
          <ac:chgData name="Rémi Bourdillon" userId="e603120d-d01e-4b75-a151-92153171ee65" providerId="ADAL" clId="{172488EF-AB1A-4042-99D6-4D32778E1AC9}" dt="2023-05-24T09:59:48.221" v="6594" actId="164"/>
          <ac:spMkLst>
            <pc:docMk/>
            <pc:sldMk cId="615622718" sldId="404"/>
            <ac:spMk id="3" creationId="{4892CD13-02EC-DE5A-04F9-80276E9A4C7F}"/>
          </ac:spMkLst>
        </pc:spChg>
        <pc:spChg chg="del">
          <ac:chgData name="Rémi Bourdillon" userId="e603120d-d01e-4b75-a151-92153171ee65" providerId="ADAL" clId="{172488EF-AB1A-4042-99D6-4D32778E1AC9}" dt="2023-05-23T08:22:16.840" v="3545" actId="478"/>
          <ac:spMkLst>
            <pc:docMk/>
            <pc:sldMk cId="615622718" sldId="404"/>
            <ac:spMk id="3" creationId="{5E72C0EA-2584-F621-C2F1-FEDF2FA4D104}"/>
          </ac:spMkLst>
        </pc:spChg>
        <pc:spChg chg="add mod">
          <ac:chgData name="Rémi Bourdillon" userId="e603120d-d01e-4b75-a151-92153171ee65" providerId="ADAL" clId="{172488EF-AB1A-4042-99D6-4D32778E1AC9}" dt="2023-05-24T09:59:48.221" v="6594" actId="164"/>
          <ac:spMkLst>
            <pc:docMk/>
            <pc:sldMk cId="615622718" sldId="404"/>
            <ac:spMk id="4" creationId="{55F76B59-80AE-7127-CB59-9171136EBF5F}"/>
          </ac:spMkLst>
        </pc:spChg>
        <pc:spChg chg="add del mod">
          <ac:chgData name="Rémi Bourdillon" userId="e603120d-d01e-4b75-a151-92153171ee65" providerId="ADAL" clId="{172488EF-AB1A-4042-99D6-4D32778E1AC9}" dt="2023-05-23T08:23:10.283" v="3605" actId="478"/>
          <ac:spMkLst>
            <pc:docMk/>
            <pc:sldMk cId="615622718" sldId="404"/>
            <ac:spMk id="4" creationId="{58A5C6B6-410F-519A-B942-A4B2C18F09E2}"/>
          </ac:spMkLst>
        </pc:spChg>
        <pc:spChg chg="add del mod">
          <ac:chgData name="Rémi Bourdillon" userId="e603120d-d01e-4b75-a151-92153171ee65" providerId="ADAL" clId="{172488EF-AB1A-4042-99D6-4D32778E1AC9}" dt="2023-05-23T23:31:37.603" v="4864" actId="478"/>
          <ac:spMkLst>
            <pc:docMk/>
            <pc:sldMk cId="615622718" sldId="404"/>
            <ac:spMk id="5" creationId="{909417EA-0649-DC10-E903-6F298437D2B2}"/>
          </ac:spMkLst>
        </pc:spChg>
        <pc:spChg chg="add mod">
          <ac:chgData name="Rémi Bourdillon" userId="e603120d-d01e-4b75-a151-92153171ee65" providerId="ADAL" clId="{172488EF-AB1A-4042-99D6-4D32778E1AC9}" dt="2023-05-24T09:59:48.221" v="6594" actId="164"/>
          <ac:spMkLst>
            <pc:docMk/>
            <pc:sldMk cId="615622718" sldId="404"/>
            <ac:spMk id="6" creationId="{330F053F-68D2-020A-0A98-15E2803C6211}"/>
          </ac:spMkLst>
        </pc:spChg>
        <pc:spChg chg="add del mod">
          <ac:chgData name="Rémi Bourdillon" userId="e603120d-d01e-4b75-a151-92153171ee65" providerId="ADAL" clId="{172488EF-AB1A-4042-99D6-4D32778E1AC9}" dt="2023-05-23T08:23:57.253" v="3622" actId="11529"/>
          <ac:spMkLst>
            <pc:docMk/>
            <pc:sldMk cId="615622718" sldId="404"/>
            <ac:spMk id="6" creationId="{A39082B4-27AC-0875-1F7F-3ECA00A65E39}"/>
          </ac:spMkLst>
        </pc:spChg>
        <pc:spChg chg="add del mod">
          <ac:chgData name="Rémi Bourdillon" userId="e603120d-d01e-4b75-a151-92153171ee65" providerId="ADAL" clId="{172488EF-AB1A-4042-99D6-4D32778E1AC9}" dt="2023-05-23T22:51:44.561" v="3933" actId="478"/>
          <ac:spMkLst>
            <pc:docMk/>
            <pc:sldMk cId="615622718" sldId="404"/>
            <ac:spMk id="7" creationId="{813AF145-C98A-E5BE-6234-80F8AECF30D3}"/>
          </ac:spMkLst>
        </pc:spChg>
        <pc:spChg chg="add mod">
          <ac:chgData name="Rémi Bourdillon" userId="e603120d-d01e-4b75-a151-92153171ee65" providerId="ADAL" clId="{172488EF-AB1A-4042-99D6-4D32778E1AC9}" dt="2023-05-24T09:59:48.221" v="6594" actId="164"/>
          <ac:spMkLst>
            <pc:docMk/>
            <pc:sldMk cId="615622718" sldId="404"/>
            <ac:spMk id="8" creationId="{9FA4AA4F-AEA8-574B-1A16-A89AE5756BC3}"/>
          </ac:spMkLst>
        </pc:spChg>
        <pc:spChg chg="add mod">
          <ac:chgData name="Rémi Bourdillon" userId="e603120d-d01e-4b75-a151-92153171ee65" providerId="ADAL" clId="{172488EF-AB1A-4042-99D6-4D32778E1AC9}" dt="2023-05-24T09:59:48.221" v="6594" actId="164"/>
          <ac:spMkLst>
            <pc:docMk/>
            <pc:sldMk cId="615622718" sldId="404"/>
            <ac:spMk id="9" creationId="{76EC3BCE-EF5A-FE8C-2B17-83851233E3A1}"/>
          </ac:spMkLst>
        </pc:spChg>
        <pc:spChg chg="add mod">
          <ac:chgData name="Rémi Bourdillon" userId="e603120d-d01e-4b75-a151-92153171ee65" providerId="ADAL" clId="{172488EF-AB1A-4042-99D6-4D32778E1AC9}" dt="2023-05-24T09:59:48.221" v="6594" actId="164"/>
          <ac:spMkLst>
            <pc:docMk/>
            <pc:sldMk cId="615622718" sldId="404"/>
            <ac:spMk id="10" creationId="{B14DBD6D-0F78-D3A0-2D1C-9EB47305E77A}"/>
          </ac:spMkLst>
        </pc:spChg>
        <pc:spChg chg="add mod">
          <ac:chgData name="Rémi Bourdillon" userId="e603120d-d01e-4b75-a151-92153171ee65" providerId="ADAL" clId="{172488EF-AB1A-4042-99D6-4D32778E1AC9}" dt="2023-05-24T09:59:48.221" v="6594" actId="164"/>
          <ac:spMkLst>
            <pc:docMk/>
            <pc:sldMk cId="615622718" sldId="404"/>
            <ac:spMk id="11" creationId="{28F91ADF-CAA5-C891-4AE9-76A4A3B5D89B}"/>
          </ac:spMkLst>
        </pc:spChg>
        <pc:spChg chg="add del mod">
          <ac:chgData name="Rémi Bourdillon" userId="e603120d-d01e-4b75-a151-92153171ee65" providerId="ADAL" clId="{172488EF-AB1A-4042-99D6-4D32778E1AC9}" dt="2023-05-23T23:27:11.259" v="4720" actId="478"/>
          <ac:spMkLst>
            <pc:docMk/>
            <pc:sldMk cId="615622718" sldId="404"/>
            <ac:spMk id="12" creationId="{97CBE50C-13B4-6E22-5FDC-441227325DA8}"/>
          </ac:spMkLst>
        </pc:spChg>
        <pc:spChg chg="add del mod">
          <ac:chgData name="Rémi Bourdillon" userId="e603120d-d01e-4b75-a151-92153171ee65" providerId="ADAL" clId="{172488EF-AB1A-4042-99D6-4D32778E1AC9}" dt="2023-05-23T23:27:11.259" v="4720" actId="478"/>
          <ac:spMkLst>
            <pc:docMk/>
            <pc:sldMk cId="615622718" sldId="404"/>
            <ac:spMk id="13" creationId="{B7E4D63D-60D1-44B8-216F-4509FFE5AEE9}"/>
          </ac:spMkLst>
        </pc:spChg>
        <pc:spChg chg="add mod ord">
          <ac:chgData name="Rémi Bourdillon" userId="e603120d-d01e-4b75-a151-92153171ee65" providerId="ADAL" clId="{172488EF-AB1A-4042-99D6-4D32778E1AC9}" dt="2023-05-24T09:59:48.221" v="6594" actId="164"/>
          <ac:spMkLst>
            <pc:docMk/>
            <pc:sldMk cId="615622718" sldId="404"/>
            <ac:spMk id="14" creationId="{FE3ED68C-3CDC-8AA6-A6E8-4DF1EA7756DA}"/>
          </ac:spMkLst>
        </pc:spChg>
        <pc:spChg chg="add mod">
          <ac:chgData name="Rémi Bourdillon" userId="e603120d-d01e-4b75-a151-92153171ee65" providerId="ADAL" clId="{172488EF-AB1A-4042-99D6-4D32778E1AC9}" dt="2023-05-24T09:59:48.221" v="6594" actId="164"/>
          <ac:spMkLst>
            <pc:docMk/>
            <pc:sldMk cId="615622718" sldId="404"/>
            <ac:spMk id="15" creationId="{A1C6A82B-95C9-D944-873E-60C92694FAF1}"/>
          </ac:spMkLst>
        </pc:spChg>
        <pc:spChg chg="add mod">
          <ac:chgData name="Rémi Bourdillon" userId="e603120d-d01e-4b75-a151-92153171ee65" providerId="ADAL" clId="{172488EF-AB1A-4042-99D6-4D32778E1AC9}" dt="2023-05-24T09:59:48.221" v="6594" actId="164"/>
          <ac:spMkLst>
            <pc:docMk/>
            <pc:sldMk cId="615622718" sldId="404"/>
            <ac:spMk id="16" creationId="{B54B5597-A6C7-941F-6071-7355ED51A7B1}"/>
          </ac:spMkLst>
        </pc:spChg>
        <pc:spChg chg="add mod">
          <ac:chgData name="Rémi Bourdillon" userId="e603120d-d01e-4b75-a151-92153171ee65" providerId="ADAL" clId="{172488EF-AB1A-4042-99D6-4D32778E1AC9}" dt="2023-05-24T09:59:48.221" v="6594" actId="164"/>
          <ac:spMkLst>
            <pc:docMk/>
            <pc:sldMk cId="615622718" sldId="404"/>
            <ac:spMk id="17" creationId="{2DC15C76-2D0A-0069-7AB3-03485318BC16}"/>
          </ac:spMkLst>
        </pc:spChg>
        <pc:spChg chg="add mod">
          <ac:chgData name="Rémi Bourdillon" userId="e603120d-d01e-4b75-a151-92153171ee65" providerId="ADAL" clId="{172488EF-AB1A-4042-99D6-4D32778E1AC9}" dt="2023-05-24T09:59:48.221" v="6594" actId="164"/>
          <ac:spMkLst>
            <pc:docMk/>
            <pc:sldMk cId="615622718" sldId="404"/>
            <ac:spMk id="18" creationId="{33C23933-F578-F598-55ED-B347551D8999}"/>
          </ac:spMkLst>
        </pc:spChg>
        <pc:spChg chg="add mod">
          <ac:chgData name="Rémi Bourdillon" userId="e603120d-d01e-4b75-a151-92153171ee65" providerId="ADAL" clId="{172488EF-AB1A-4042-99D6-4D32778E1AC9}" dt="2023-05-24T09:59:48.221" v="6594" actId="164"/>
          <ac:spMkLst>
            <pc:docMk/>
            <pc:sldMk cId="615622718" sldId="404"/>
            <ac:spMk id="19" creationId="{A608BDB6-BCF9-22B0-B075-6D0F64781A83}"/>
          </ac:spMkLst>
        </pc:spChg>
        <pc:spChg chg="add mod">
          <ac:chgData name="Rémi Bourdillon" userId="e603120d-d01e-4b75-a151-92153171ee65" providerId="ADAL" clId="{172488EF-AB1A-4042-99D6-4D32778E1AC9}" dt="2023-05-24T09:59:48.221" v="6594" actId="164"/>
          <ac:spMkLst>
            <pc:docMk/>
            <pc:sldMk cId="615622718" sldId="404"/>
            <ac:spMk id="20" creationId="{A45D4434-BD06-A7AD-D664-68CDDF869711}"/>
          </ac:spMkLst>
        </pc:spChg>
        <pc:spChg chg="add mod">
          <ac:chgData name="Rémi Bourdillon" userId="e603120d-d01e-4b75-a151-92153171ee65" providerId="ADAL" clId="{172488EF-AB1A-4042-99D6-4D32778E1AC9}" dt="2023-05-24T09:59:48.221" v="6594" actId="164"/>
          <ac:spMkLst>
            <pc:docMk/>
            <pc:sldMk cId="615622718" sldId="404"/>
            <ac:spMk id="21" creationId="{4A4D1338-3A69-9723-FE8C-873386107C24}"/>
          </ac:spMkLst>
        </pc:spChg>
        <pc:spChg chg="add mod">
          <ac:chgData name="Rémi Bourdillon" userId="e603120d-d01e-4b75-a151-92153171ee65" providerId="ADAL" clId="{172488EF-AB1A-4042-99D6-4D32778E1AC9}" dt="2023-05-24T09:59:48.221" v="6594" actId="164"/>
          <ac:spMkLst>
            <pc:docMk/>
            <pc:sldMk cId="615622718" sldId="404"/>
            <ac:spMk id="22" creationId="{7E7E8FF6-FAC0-8577-F3B1-FCB8A54472AE}"/>
          </ac:spMkLst>
        </pc:spChg>
        <pc:spChg chg="add mod">
          <ac:chgData name="Rémi Bourdillon" userId="e603120d-d01e-4b75-a151-92153171ee65" providerId="ADAL" clId="{172488EF-AB1A-4042-99D6-4D32778E1AC9}" dt="2023-05-24T09:59:48.221" v="6594" actId="164"/>
          <ac:spMkLst>
            <pc:docMk/>
            <pc:sldMk cId="615622718" sldId="404"/>
            <ac:spMk id="23" creationId="{CDEA8386-D1E2-476A-D43B-0A4D1FBE4E9C}"/>
          </ac:spMkLst>
        </pc:spChg>
        <pc:spChg chg="add mod">
          <ac:chgData name="Rémi Bourdillon" userId="e603120d-d01e-4b75-a151-92153171ee65" providerId="ADAL" clId="{172488EF-AB1A-4042-99D6-4D32778E1AC9}" dt="2023-05-23T23:31:37.940" v="4865"/>
          <ac:spMkLst>
            <pc:docMk/>
            <pc:sldMk cId="615622718" sldId="404"/>
            <ac:spMk id="24" creationId="{94C38D10-B9C0-BF8B-4BA5-4ED16E45A5F4}"/>
          </ac:spMkLst>
        </pc:spChg>
        <pc:spChg chg="mod">
          <ac:chgData name="Rémi Bourdillon" userId="e603120d-d01e-4b75-a151-92153171ee65" providerId="ADAL" clId="{172488EF-AB1A-4042-99D6-4D32778E1AC9}" dt="2023-05-24T09:08:09.369" v="5460" actId="207"/>
          <ac:spMkLst>
            <pc:docMk/>
            <pc:sldMk cId="615622718" sldId="404"/>
            <ac:spMk id="39" creationId="{2D0FF530-F1A5-4F12-8B4F-B676F826C099}"/>
          </ac:spMkLst>
        </pc:spChg>
        <pc:grpChg chg="add mod">
          <ac:chgData name="Rémi Bourdillon" userId="e603120d-d01e-4b75-a151-92153171ee65" providerId="ADAL" clId="{172488EF-AB1A-4042-99D6-4D32778E1AC9}" dt="2023-05-24T09:59:48.221" v="6594" actId="164"/>
          <ac:grpSpMkLst>
            <pc:docMk/>
            <pc:sldMk cId="615622718" sldId="404"/>
            <ac:grpSpMk id="25" creationId="{FE4E81E3-19B0-7963-100A-8D322D3DB0CD}"/>
          </ac:grpSpMkLst>
        </pc:grpChg>
      </pc:sldChg>
      <pc:sldChg chg="addSp delSp modSp add mod modAnim">
        <pc:chgData name="Rémi Bourdillon" userId="e603120d-d01e-4b75-a151-92153171ee65" providerId="ADAL" clId="{172488EF-AB1A-4042-99D6-4D32778E1AC9}" dt="2023-05-24T09:08:12.319" v="5461" actId="207"/>
        <pc:sldMkLst>
          <pc:docMk/>
          <pc:sldMk cId="3317466036" sldId="405"/>
        </pc:sldMkLst>
        <pc:spChg chg="add mod">
          <ac:chgData name="Rémi Bourdillon" userId="e603120d-d01e-4b75-a151-92153171ee65" providerId="ADAL" clId="{172488EF-AB1A-4042-99D6-4D32778E1AC9}" dt="2023-05-24T09:06:22.442" v="5443" actId="164"/>
          <ac:spMkLst>
            <pc:docMk/>
            <pc:sldMk cId="3317466036" sldId="405"/>
            <ac:spMk id="2" creationId="{62054B54-998D-8D1F-770C-CA5CB0088E2D}"/>
          </ac:spMkLst>
        </pc:spChg>
        <pc:spChg chg="add mod">
          <ac:chgData name="Rémi Bourdillon" userId="e603120d-d01e-4b75-a151-92153171ee65" providerId="ADAL" clId="{172488EF-AB1A-4042-99D6-4D32778E1AC9}" dt="2023-05-24T09:06:17.688" v="5442" actId="164"/>
          <ac:spMkLst>
            <pc:docMk/>
            <pc:sldMk cId="3317466036" sldId="405"/>
            <ac:spMk id="3" creationId="{5B5ED094-253A-9738-E205-704AC62C61D8}"/>
          </ac:spMkLst>
        </pc:spChg>
        <pc:spChg chg="add del mod">
          <ac:chgData name="Rémi Bourdillon" userId="e603120d-d01e-4b75-a151-92153171ee65" providerId="ADAL" clId="{172488EF-AB1A-4042-99D6-4D32778E1AC9}" dt="2023-05-23T22:55:14.079" v="4122" actId="478"/>
          <ac:spMkLst>
            <pc:docMk/>
            <pc:sldMk cId="3317466036" sldId="405"/>
            <ac:spMk id="4" creationId="{4B38F923-5674-F435-1E78-A50F835AB856}"/>
          </ac:spMkLst>
        </pc:spChg>
        <pc:spChg chg="del">
          <ac:chgData name="Rémi Bourdillon" userId="e603120d-d01e-4b75-a151-92153171ee65" providerId="ADAL" clId="{172488EF-AB1A-4042-99D6-4D32778E1AC9}" dt="2023-05-23T22:52:21.648" v="3978" actId="478"/>
          <ac:spMkLst>
            <pc:docMk/>
            <pc:sldMk cId="3317466036" sldId="405"/>
            <ac:spMk id="5" creationId="{909417EA-0649-DC10-E903-6F298437D2B2}"/>
          </ac:spMkLst>
        </pc:spChg>
        <pc:spChg chg="add mod">
          <ac:chgData name="Rémi Bourdillon" userId="e603120d-d01e-4b75-a151-92153171ee65" providerId="ADAL" clId="{172488EF-AB1A-4042-99D6-4D32778E1AC9}" dt="2023-05-24T09:06:12.838" v="5441" actId="164"/>
          <ac:spMkLst>
            <pc:docMk/>
            <pc:sldMk cId="3317466036" sldId="405"/>
            <ac:spMk id="6" creationId="{C383EBDE-EC7A-A4F9-32F7-CE1D99E86FE3}"/>
          </ac:spMkLst>
        </pc:spChg>
        <pc:spChg chg="mod">
          <ac:chgData name="Rémi Bourdillon" userId="e603120d-d01e-4b75-a151-92153171ee65" providerId="ADAL" clId="{172488EF-AB1A-4042-99D6-4D32778E1AC9}" dt="2023-05-24T09:06:12.838" v="5441" actId="164"/>
          <ac:spMkLst>
            <pc:docMk/>
            <pc:sldMk cId="3317466036" sldId="405"/>
            <ac:spMk id="7" creationId="{813AF145-C98A-E5BE-6234-80F8AECF30D3}"/>
          </ac:spMkLst>
        </pc:spChg>
        <pc:spChg chg="add mod">
          <ac:chgData name="Rémi Bourdillon" userId="e603120d-d01e-4b75-a151-92153171ee65" providerId="ADAL" clId="{172488EF-AB1A-4042-99D6-4D32778E1AC9}" dt="2023-05-24T09:06:17.688" v="5442" actId="164"/>
          <ac:spMkLst>
            <pc:docMk/>
            <pc:sldMk cId="3317466036" sldId="405"/>
            <ac:spMk id="8" creationId="{02AAE214-FE57-4F1B-C15D-9C74F0B64950}"/>
          </ac:spMkLst>
        </pc:spChg>
        <pc:spChg chg="add mod">
          <ac:chgData name="Rémi Bourdillon" userId="e603120d-d01e-4b75-a151-92153171ee65" providerId="ADAL" clId="{172488EF-AB1A-4042-99D6-4D32778E1AC9}" dt="2023-05-24T09:06:22.442" v="5443" actId="164"/>
          <ac:spMkLst>
            <pc:docMk/>
            <pc:sldMk cId="3317466036" sldId="405"/>
            <ac:spMk id="9" creationId="{46C538FA-75B8-1808-56FA-AAF06E0C9F24}"/>
          </ac:spMkLst>
        </pc:spChg>
        <pc:spChg chg="add del mod">
          <ac:chgData name="Rémi Bourdillon" userId="e603120d-d01e-4b75-a151-92153171ee65" providerId="ADAL" clId="{172488EF-AB1A-4042-99D6-4D32778E1AC9}" dt="2023-05-23T23:20:04.443" v="4518" actId="21"/>
          <ac:spMkLst>
            <pc:docMk/>
            <pc:sldMk cId="3317466036" sldId="405"/>
            <ac:spMk id="10" creationId="{CC16615C-3E05-9B08-48FC-F9997BFFC2C6}"/>
          </ac:spMkLst>
        </pc:spChg>
        <pc:spChg chg="mod">
          <ac:chgData name="Rémi Bourdillon" userId="e603120d-d01e-4b75-a151-92153171ee65" providerId="ADAL" clId="{172488EF-AB1A-4042-99D6-4D32778E1AC9}" dt="2023-05-24T09:08:12.319" v="5461" actId="207"/>
          <ac:spMkLst>
            <pc:docMk/>
            <pc:sldMk cId="3317466036" sldId="405"/>
            <ac:spMk id="39" creationId="{2D0FF530-F1A5-4F12-8B4F-B676F826C099}"/>
          </ac:spMkLst>
        </pc:spChg>
        <pc:grpChg chg="add mod">
          <ac:chgData name="Rémi Bourdillon" userId="e603120d-d01e-4b75-a151-92153171ee65" providerId="ADAL" clId="{172488EF-AB1A-4042-99D6-4D32778E1AC9}" dt="2023-05-24T09:06:12.838" v="5441" actId="164"/>
          <ac:grpSpMkLst>
            <pc:docMk/>
            <pc:sldMk cId="3317466036" sldId="405"/>
            <ac:grpSpMk id="11" creationId="{C1F7C2F5-21A8-2EFD-3905-20693A76DF17}"/>
          </ac:grpSpMkLst>
        </pc:grpChg>
        <pc:grpChg chg="add mod">
          <ac:chgData name="Rémi Bourdillon" userId="e603120d-d01e-4b75-a151-92153171ee65" providerId="ADAL" clId="{172488EF-AB1A-4042-99D6-4D32778E1AC9}" dt="2023-05-24T09:06:17.688" v="5442" actId="164"/>
          <ac:grpSpMkLst>
            <pc:docMk/>
            <pc:sldMk cId="3317466036" sldId="405"/>
            <ac:grpSpMk id="12" creationId="{04F224BE-1680-F2E4-B2D1-DB207D31D178}"/>
          </ac:grpSpMkLst>
        </pc:grpChg>
        <pc:grpChg chg="add mod">
          <ac:chgData name="Rémi Bourdillon" userId="e603120d-d01e-4b75-a151-92153171ee65" providerId="ADAL" clId="{172488EF-AB1A-4042-99D6-4D32778E1AC9}" dt="2023-05-24T09:06:22.442" v="5443" actId="164"/>
          <ac:grpSpMkLst>
            <pc:docMk/>
            <pc:sldMk cId="3317466036" sldId="405"/>
            <ac:grpSpMk id="13" creationId="{BEC82193-06DD-2384-7A10-C93E9BD9379F}"/>
          </ac:grpSpMkLst>
        </pc:grpChg>
      </pc:sldChg>
      <pc:sldChg chg="addSp delSp modSp add mod modAnim">
        <pc:chgData name="Rémi Bourdillon" userId="e603120d-d01e-4b75-a151-92153171ee65" providerId="ADAL" clId="{172488EF-AB1A-4042-99D6-4D32778E1AC9}" dt="2023-05-24T09:59:33.078" v="6593"/>
        <pc:sldMkLst>
          <pc:docMk/>
          <pc:sldMk cId="1226809279" sldId="406"/>
        </pc:sldMkLst>
        <pc:spChg chg="add del mod">
          <ac:chgData name="Rémi Bourdillon" userId="e603120d-d01e-4b75-a151-92153171ee65" providerId="ADAL" clId="{172488EF-AB1A-4042-99D6-4D32778E1AC9}" dt="2023-05-23T22:26:02.233" v="3734"/>
          <ac:spMkLst>
            <pc:docMk/>
            <pc:sldMk cId="1226809279" sldId="406"/>
            <ac:spMk id="2" creationId="{B64A759F-F9CF-2A30-0B54-2E4F7951B4A0}"/>
          </ac:spMkLst>
        </pc:spChg>
        <pc:spChg chg="add mod">
          <ac:chgData name="Rémi Bourdillon" userId="e603120d-d01e-4b75-a151-92153171ee65" providerId="ADAL" clId="{172488EF-AB1A-4042-99D6-4D32778E1AC9}" dt="2023-05-24T09:59:24.072" v="6590" actId="164"/>
          <ac:spMkLst>
            <pc:docMk/>
            <pc:sldMk cId="1226809279" sldId="406"/>
            <ac:spMk id="3" creationId="{C6EB3833-3ADC-89EF-9A4E-DC2CD233AAB5}"/>
          </ac:spMkLst>
        </pc:spChg>
        <pc:spChg chg="add del mod">
          <ac:chgData name="Rémi Bourdillon" userId="e603120d-d01e-4b75-a151-92153171ee65" providerId="ADAL" clId="{172488EF-AB1A-4042-99D6-4D32778E1AC9}" dt="2023-05-23T23:12:53.271" v="4375" actId="478"/>
          <ac:spMkLst>
            <pc:docMk/>
            <pc:sldMk cId="1226809279" sldId="406"/>
            <ac:spMk id="4" creationId="{B8B7F551-D5C6-26CB-2527-FEFFDEDBF791}"/>
          </ac:spMkLst>
        </pc:spChg>
        <pc:spChg chg="del">
          <ac:chgData name="Rémi Bourdillon" userId="e603120d-d01e-4b75-a151-92153171ee65" providerId="ADAL" clId="{172488EF-AB1A-4042-99D6-4D32778E1AC9}" dt="2023-05-23T22:26:00.489" v="3732" actId="478"/>
          <ac:spMkLst>
            <pc:docMk/>
            <pc:sldMk cId="1226809279" sldId="406"/>
            <ac:spMk id="5" creationId="{909417EA-0649-DC10-E903-6F298437D2B2}"/>
          </ac:spMkLst>
        </pc:spChg>
        <pc:spChg chg="add del mod">
          <ac:chgData name="Rémi Bourdillon" userId="e603120d-d01e-4b75-a151-92153171ee65" providerId="ADAL" clId="{172488EF-AB1A-4042-99D6-4D32778E1AC9}" dt="2023-05-23T23:12:53.271" v="4375" actId="478"/>
          <ac:spMkLst>
            <pc:docMk/>
            <pc:sldMk cId="1226809279" sldId="406"/>
            <ac:spMk id="6" creationId="{60400CEE-309D-AB64-6C83-7CB1917F1048}"/>
          </ac:spMkLst>
        </pc:spChg>
        <pc:spChg chg="mod">
          <ac:chgData name="Rémi Bourdillon" userId="e603120d-d01e-4b75-a151-92153171ee65" providerId="ADAL" clId="{172488EF-AB1A-4042-99D6-4D32778E1AC9}" dt="2023-05-24T09:59:24.072" v="6590" actId="164"/>
          <ac:spMkLst>
            <pc:docMk/>
            <pc:sldMk cId="1226809279" sldId="406"/>
            <ac:spMk id="7" creationId="{813AF145-C98A-E5BE-6234-80F8AECF30D3}"/>
          </ac:spMkLst>
        </pc:spChg>
        <pc:spChg chg="add mod">
          <ac:chgData name="Rémi Bourdillon" userId="e603120d-d01e-4b75-a151-92153171ee65" providerId="ADAL" clId="{172488EF-AB1A-4042-99D6-4D32778E1AC9}" dt="2023-05-24T09:59:24.072" v="6590" actId="164"/>
          <ac:spMkLst>
            <pc:docMk/>
            <pc:sldMk cId="1226809279" sldId="406"/>
            <ac:spMk id="8" creationId="{360F343F-3D38-02BC-A0DE-6F6B9411BC95}"/>
          </ac:spMkLst>
        </pc:spChg>
        <pc:spChg chg="add del mod">
          <ac:chgData name="Rémi Bourdillon" userId="e603120d-d01e-4b75-a151-92153171ee65" providerId="ADAL" clId="{172488EF-AB1A-4042-99D6-4D32778E1AC9}" dt="2023-05-23T23:12:53.271" v="4375" actId="478"/>
          <ac:spMkLst>
            <pc:docMk/>
            <pc:sldMk cId="1226809279" sldId="406"/>
            <ac:spMk id="9" creationId="{664D1A9E-8FF0-5DCD-FAC7-2198D219FA23}"/>
          </ac:spMkLst>
        </pc:spChg>
        <pc:spChg chg="add del mod">
          <ac:chgData name="Rémi Bourdillon" userId="e603120d-d01e-4b75-a151-92153171ee65" providerId="ADAL" clId="{172488EF-AB1A-4042-99D6-4D32778E1AC9}" dt="2023-05-23T23:12:53.271" v="4375" actId="478"/>
          <ac:spMkLst>
            <pc:docMk/>
            <pc:sldMk cId="1226809279" sldId="406"/>
            <ac:spMk id="10" creationId="{74F31451-1AFD-5722-B244-A66914B431AF}"/>
          </ac:spMkLst>
        </pc:spChg>
        <pc:spChg chg="add mod">
          <ac:chgData name="Rémi Bourdillon" userId="e603120d-d01e-4b75-a151-92153171ee65" providerId="ADAL" clId="{172488EF-AB1A-4042-99D6-4D32778E1AC9}" dt="2023-05-24T09:59:24.072" v="6590" actId="164"/>
          <ac:spMkLst>
            <pc:docMk/>
            <pc:sldMk cId="1226809279" sldId="406"/>
            <ac:spMk id="11" creationId="{097A9EE0-F7EF-8407-9F13-85D50F012013}"/>
          </ac:spMkLst>
        </pc:spChg>
        <pc:spChg chg="add mod">
          <ac:chgData name="Rémi Bourdillon" userId="e603120d-d01e-4b75-a151-92153171ee65" providerId="ADAL" clId="{172488EF-AB1A-4042-99D6-4D32778E1AC9}" dt="2023-05-24T09:59:24.072" v="6590" actId="164"/>
          <ac:spMkLst>
            <pc:docMk/>
            <pc:sldMk cId="1226809279" sldId="406"/>
            <ac:spMk id="12" creationId="{1BC14B1A-E3B7-71D5-2F8B-CB93CE3FBC70}"/>
          </ac:spMkLst>
        </pc:spChg>
        <pc:spChg chg="add mod">
          <ac:chgData name="Rémi Bourdillon" userId="e603120d-d01e-4b75-a151-92153171ee65" providerId="ADAL" clId="{172488EF-AB1A-4042-99D6-4D32778E1AC9}" dt="2023-05-23T22:46:01.973" v="3866"/>
          <ac:spMkLst>
            <pc:docMk/>
            <pc:sldMk cId="1226809279" sldId="406"/>
            <ac:spMk id="13" creationId="{C6EC496C-14E1-21F1-1B3E-8C6A1E12B6DB}"/>
          </ac:spMkLst>
        </pc:spChg>
        <pc:spChg chg="add mod">
          <ac:chgData name="Rémi Bourdillon" userId="e603120d-d01e-4b75-a151-92153171ee65" providerId="ADAL" clId="{172488EF-AB1A-4042-99D6-4D32778E1AC9}" dt="2023-05-23T23:22:28.817" v="4565" actId="1076"/>
          <ac:spMkLst>
            <pc:docMk/>
            <pc:sldMk cId="1226809279" sldId="406"/>
            <ac:spMk id="31" creationId="{0A589693-E531-91DD-C188-1694417ADB4C}"/>
          </ac:spMkLst>
        </pc:spChg>
        <pc:spChg chg="add mod">
          <ac:chgData name="Rémi Bourdillon" userId="e603120d-d01e-4b75-a151-92153171ee65" providerId="ADAL" clId="{172488EF-AB1A-4042-99D6-4D32778E1AC9}" dt="2023-05-24T09:59:24.072" v="6590" actId="164"/>
          <ac:spMkLst>
            <pc:docMk/>
            <pc:sldMk cId="1226809279" sldId="406"/>
            <ac:spMk id="32" creationId="{7D58B767-A01E-7647-DC43-E125DFAF174F}"/>
          </ac:spMkLst>
        </pc:spChg>
        <pc:spChg chg="add mod">
          <ac:chgData name="Rémi Bourdillon" userId="e603120d-d01e-4b75-a151-92153171ee65" providerId="ADAL" clId="{172488EF-AB1A-4042-99D6-4D32778E1AC9}" dt="2023-05-24T09:59:24.072" v="6590" actId="164"/>
          <ac:spMkLst>
            <pc:docMk/>
            <pc:sldMk cId="1226809279" sldId="406"/>
            <ac:spMk id="35" creationId="{9B1C8A71-FC90-6BE1-81FF-34A35FC3F618}"/>
          </ac:spMkLst>
        </pc:spChg>
        <pc:spChg chg="add del mod">
          <ac:chgData name="Rémi Bourdillon" userId="e603120d-d01e-4b75-a151-92153171ee65" providerId="ADAL" clId="{172488EF-AB1A-4042-99D6-4D32778E1AC9}" dt="2023-05-23T23:12:06.829" v="4335" actId="478"/>
          <ac:spMkLst>
            <pc:docMk/>
            <pc:sldMk cId="1226809279" sldId="406"/>
            <ac:spMk id="36" creationId="{1902DE31-A44D-BB76-55E0-F5E3366A930F}"/>
          </ac:spMkLst>
        </pc:spChg>
        <pc:spChg chg="add mod">
          <ac:chgData name="Rémi Bourdillon" userId="e603120d-d01e-4b75-a151-92153171ee65" providerId="ADAL" clId="{172488EF-AB1A-4042-99D6-4D32778E1AC9}" dt="2023-05-24T09:59:24.072" v="6590" actId="164"/>
          <ac:spMkLst>
            <pc:docMk/>
            <pc:sldMk cId="1226809279" sldId="406"/>
            <ac:spMk id="37" creationId="{3A4D4E63-196B-1415-EC31-5427E75E6C95}"/>
          </ac:spMkLst>
        </pc:spChg>
        <pc:spChg chg="add mod">
          <ac:chgData name="Rémi Bourdillon" userId="e603120d-d01e-4b75-a151-92153171ee65" providerId="ADAL" clId="{172488EF-AB1A-4042-99D6-4D32778E1AC9}" dt="2023-05-24T09:59:24.072" v="6590" actId="164"/>
          <ac:spMkLst>
            <pc:docMk/>
            <pc:sldMk cId="1226809279" sldId="406"/>
            <ac:spMk id="38" creationId="{0401AFA0-068D-B10A-E05E-63BCBDAE90D5}"/>
          </ac:spMkLst>
        </pc:spChg>
        <pc:spChg chg="mod">
          <ac:chgData name="Rémi Bourdillon" userId="e603120d-d01e-4b75-a151-92153171ee65" providerId="ADAL" clId="{172488EF-AB1A-4042-99D6-4D32778E1AC9}" dt="2023-05-24T09:08:06.831" v="5459" actId="207"/>
          <ac:spMkLst>
            <pc:docMk/>
            <pc:sldMk cId="1226809279" sldId="406"/>
            <ac:spMk id="39" creationId="{2D0FF530-F1A5-4F12-8B4F-B676F826C099}"/>
          </ac:spMkLst>
        </pc:spChg>
        <pc:spChg chg="add mod">
          <ac:chgData name="Rémi Bourdillon" userId="e603120d-d01e-4b75-a151-92153171ee65" providerId="ADAL" clId="{172488EF-AB1A-4042-99D6-4D32778E1AC9}" dt="2023-05-24T09:59:24.072" v="6590" actId="164"/>
          <ac:spMkLst>
            <pc:docMk/>
            <pc:sldMk cId="1226809279" sldId="406"/>
            <ac:spMk id="40" creationId="{9854A6C6-CE92-5DC3-60AB-DBDD9B6FE14D}"/>
          </ac:spMkLst>
        </pc:spChg>
        <pc:spChg chg="add mod">
          <ac:chgData name="Rémi Bourdillon" userId="e603120d-d01e-4b75-a151-92153171ee65" providerId="ADAL" clId="{172488EF-AB1A-4042-99D6-4D32778E1AC9}" dt="2023-05-24T09:59:24.072" v="6590" actId="164"/>
          <ac:spMkLst>
            <pc:docMk/>
            <pc:sldMk cId="1226809279" sldId="406"/>
            <ac:spMk id="41" creationId="{9621F5C1-3C44-536F-C11C-08439F978367}"/>
          </ac:spMkLst>
        </pc:spChg>
        <pc:spChg chg="add mod">
          <ac:chgData name="Rémi Bourdillon" userId="e603120d-d01e-4b75-a151-92153171ee65" providerId="ADAL" clId="{172488EF-AB1A-4042-99D6-4D32778E1AC9}" dt="2023-05-24T09:59:24.072" v="6590" actId="164"/>
          <ac:spMkLst>
            <pc:docMk/>
            <pc:sldMk cId="1226809279" sldId="406"/>
            <ac:spMk id="42" creationId="{461A700D-D65C-5D42-A220-21D574C65534}"/>
          </ac:spMkLst>
        </pc:spChg>
        <pc:spChg chg="add del mod">
          <ac:chgData name="Rémi Bourdillon" userId="e603120d-d01e-4b75-a151-92153171ee65" providerId="ADAL" clId="{172488EF-AB1A-4042-99D6-4D32778E1AC9}" dt="2023-05-23T23:19:59.088" v="4515" actId="21"/>
          <ac:spMkLst>
            <pc:docMk/>
            <pc:sldMk cId="1226809279" sldId="406"/>
            <ac:spMk id="43" creationId="{F4F5240C-7718-7CC1-785F-AA35827E2C38}"/>
          </ac:spMkLst>
        </pc:spChg>
        <pc:spChg chg="add mod">
          <ac:chgData name="Rémi Bourdillon" userId="e603120d-d01e-4b75-a151-92153171ee65" providerId="ADAL" clId="{172488EF-AB1A-4042-99D6-4D32778E1AC9}" dt="2023-05-24T09:59:24.072" v="6590" actId="164"/>
          <ac:spMkLst>
            <pc:docMk/>
            <pc:sldMk cId="1226809279" sldId="406"/>
            <ac:spMk id="44" creationId="{7B42E442-8DC2-735C-4BE8-1166E0116DF4}"/>
          </ac:spMkLst>
        </pc:spChg>
        <pc:spChg chg="add mod">
          <ac:chgData name="Rémi Bourdillon" userId="e603120d-d01e-4b75-a151-92153171ee65" providerId="ADAL" clId="{172488EF-AB1A-4042-99D6-4D32778E1AC9}" dt="2023-05-24T09:59:24.072" v="6590" actId="164"/>
          <ac:spMkLst>
            <pc:docMk/>
            <pc:sldMk cId="1226809279" sldId="406"/>
            <ac:spMk id="45" creationId="{B73D0299-65F8-3F55-29E4-78531EBD3041}"/>
          </ac:spMkLst>
        </pc:spChg>
        <pc:spChg chg="add mod">
          <ac:chgData name="Rémi Bourdillon" userId="e603120d-d01e-4b75-a151-92153171ee65" providerId="ADAL" clId="{172488EF-AB1A-4042-99D6-4D32778E1AC9}" dt="2023-05-24T09:59:24.072" v="6590" actId="164"/>
          <ac:spMkLst>
            <pc:docMk/>
            <pc:sldMk cId="1226809279" sldId="406"/>
            <ac:spMk id="46" creationId="{FB07D38B-8D1B-BEBD-88B3-A142567FEAA6}"/>
          </ac:spMkLst>
        </pc:spChg>
        <pc:spChg chg="add mod">
          <ac:chgData name="Rémi Bourdillon" userId="e603120d-d01e-4b75-a151-92153171ee65" providerId="ADAL" clId="{172488EF-AB1A-4042-99D6-4D32778E1AC9}" dt="2023-05-24T09:59:24.072" v="6590" actId="164"/>
          <ac:spMkLst>
            <pc:docMk/>
            <pc:sldMk cId="1226809279" sldId="406"/>
            <ac:spMk id="47" creationId="{B73E8B60-1A13-909D-91D0-B6B00B366DCB}"/>
          </ac:spMkLst>
        </pc:spChg>
        <pc:spChg chg="add mod">
          <ac:chgData name="Rémi Bourdillon" userId="e603120d-d01e-4b75-a151-92153171ee65" providerId="ADAL" clId="{172488EF-AB1A-4042-99D6-4D32778E1AC9}" dt="2023-05-24T09:59:24.072" v="6590" actId="164"/>
          <ac:spMkLst>
            <pc:docMk/>
            <pc:sldMk cId="1226809279" sldId="406"/>
            <ac:spMk id="48" creationId="{935E34D8-10B3-0309-912F-303CD8491F3C}"/>
          </ac:spMkLst>
        </pc:spChg>
        <pc:grpChg chg="add del mod">
          <ac:chgData name="Rémi Bourdillon" userId="e603120d-d01e-4b75-a151-92153171ee65" providerId="ADAL" clId="{172488EF-AB1A-4042-99D6-4D32778E1AC9}" dt="2023-05-23T22:48:02.256" v="3896" actId="21"/>
          <ac:grpSpMkLst>
            <pc:docMk/>
            <pc:sldMk cId="1226809279" sldId="406"/>
            <ac:grpSpMk id="14" creationId="{1DBF77E3-DD0D-F000-3500-E8F0998ADF8C}"/>
          </ac:grpSpMkLst>
        </pc:grpChg>
        <pc:grpChg chg="del mod">
          <ac:chgData name="Rémi Bourdillon" userId="e603120d-d01e-4b75-a151-92153171ee65" providerId="ADAL" clId="{172488EF-AB1A-4042-99D6-4D32778E1AC9}" dt="2023-05-23T22:47:55.727" v="3893" actId="21"/>
          <ac:grpSpMkLst>
            <pc:docMk/>
            <pc:sldMk cId="1226809279" sldId="406"/>
            <ac:grpSpMk id="17" creationId="{221E4FFA-3A08-3C3E-E704-983BCD1523BC}"/>
          </ac:grpSpMkLst>
        </pc:grpChg>
        <pc:grpChg chg="del mod">
          <ac:chgData name="Rémi Bourdillon" userId="e603120d-d01e-4b75-a151-92153171ee65" providerId="ADAL" clId="{172488EF-AB1A-4042-99D6-4D32778E1AC9}" dt="2023-05-23T22:47:44.630" v="3887" actId="21"/>
          <ac:grpSpMkLst>
            <pc:docMk/>
            <pc:sldMk cId="1226809279" sldId="406"/>
            <ac:grpSpMk id="19" creationId="{A4D5879D-4903-8A8F-4223-194189FD4BFB}"/>
          </ac:grpSpMkLst>
        </pc:grpChg>
        <pc:grpChg chg="add mod">
          <ac:chgData name="Rémi Bourdillon" userId="e603120d-d01e-4b75-a151-92153171ee65" providerId="ADAL" clId="{172488EF-AB1A-4042-99D6-4D32778E1AC9}" dt="2023-05-24T09:59:24.072" v="6590" actId="164"/>
          <ac:grpSpMkLst>
            <pc:docMk/>
            <pc:sldMk cId="1226809279" sldId="406"/>
            <ac:grpSpMk id="49" creationId="{EA0E8220-6C8D-9413-23FC-662F1CFB63CC}"/>
          </ac:grpSpMkLst>
        </pc:grpChg>
        <pc:picChg chg="mod topLvl">
          <ac:chgData name="Rémi Bourdillon" userId="e603120d-d01e-4b75-a151-92153171ee65" providerId="ADAL" clId="{172488EF-AB1A-4042-99D6-4D32778E1AC9}" dt="2023-05-24T09:59:24.072" v="6590" actId="164"/>
          <ac:picMkLst>
            <pc:docMk/>
            <pc:sldMk cId="1226809279" sldId="406"/>
            <ac:picMk id="15" creationId="{1AF235C5-780E-FCDD-F40E-40CF43AE0CCD}"/>
          </ac:picMkLst>
        </pc:picChg>
        <pc:picChg chg="del mod topLvl">
          <ac:chgData name="Rémi Bourdillon" userId="e603120d-d01e-4b75-a151-92153171ee65" providerId="ADAL" clId="{172488EF-AB1A-4042-99D6-4D32778E1AC9}" dt="2023-05-23T22:48:02.256" v="3896" actId="21"/>
          <ac:picMkLst>
            <pc:docMk/>
            <pc:sldMk cId="1226809279" sldId="406"/>
            <ac:picMk id="16" creationId="{DBC98390-F293-3AB2-24D2-2A803A8CB7FE}"/>
          </ac:picMkLst>
        </pc:picChg>
        <pc:picChg chg="del mod">
          <ac:chgData name="Rémi Bourdillon" userId="e603120d-d01e-4b75-a151-92153171ee65" providerId="ADAL" clId="{172488EF-AB1A-4042-99D6-4D32778E1AC9}" dt="2023-05-23T22:47:36.107" v="3883" actId="21"/>
          <ac:picMkLst>
            <pc:docMk/>
            <pc:sldMk cId="1226809279" sldId="406"/>
            <ac:picMk id="18" creationId="{763A3194-7C54-0E43-755D-204766379FFC}"/>
          </ac:picMkLst>
        </pc:picChg>
        <pc:picChg chg="del mod">
          <ac:chgData name="Rémi Bourdillon" userId="e603120d-d01e-4b75-a151-92153171ee65" providerId="ADAL" clId="{172488EF-AB1A-4042-99D6-4D32778E1AC9}" dt="2023-05-23T22:47:44.630" v="3887" actId="21"/>
          <ac:picMkLst>
            <pc:docMk/>
            <pc:sldMk cId="1226809279" sldId="406"/>
            <ac:picMk id="20" creationId="{01E5A2DC-A18A-1236-02FB-3FE835EDD81B}"/>
          </ac:picMkLst>
        </pc:picChg>
        <pc:picChg chg="del mod">
          <ac:chgData name="Rémi Bourdillon" userId="e603120d-d01e-4b75-a151-92153171ee65" providerId="ADAL" clId="{172488EF-AB1A-4042-99D6-4D32778E1AC9}" dt="2023-05-23T22:47:44.630" v="3887" actId="21"/>
          <ac:picMkLst>
            <pc:docMk/>
            <pc:sldMk cId="1226809279" sldId="406"/>
            <ac:picMk id="21" creationId="{CA5790F4-A039-0E08-01CA-E8F46F433E45}"/>
          </ac:picMkLst>
        </pc:picChg>
        <pc:picChg chg="del mod">
          <ac:chgData name="Rémi Bourdillon" userId="e603120d-d01e-4b75-a151-92153171ee65" providerId="ADAL" clId="{172488EF-AB1A-4042-99D6-4D32778E1AC9}" dt="2023-05-23T22:47:55.727" v="3893" actId="21"/>
          <ac:picMkLst>
            <pc:docMk/>
            <pc:sldMk cId="1226809279" sldId="406"/>
            <ac:picMk id="22" creationId="{773E73A8-A3B6-B823-A3C4-8999847035AD}"/>
          </ac:picMkLst>
        </pc:picChg>
        <pc:picChg chg="del mod">
          <ac:chgData name="Rémi Bourdillon" userId="e603120d-d01e-4b75-a151-92153171ee65" providerId="ADAL" clId="{172488EF-AB1A-4042-99D6-4D32778E1AC9}" dt="2023-05-23T22:47:55.727" v="3893" actId="21"/>
          <ac:picMkLst>
            <pc:docMk/>
            <pc:sldMk cId="1226809279" sldId="406"/>
            <ac:picMk id="23" creationId="{74647743-EE39-94C6-E0DA-877096446F77}"/>
          </ac:picMkLst>
        </pc:picChg>
        <pc:picChg chg="add mod">
          <ac:chgData name="Rémi Bourdillon" userId="e603120d-d01e-4b75-a151-92153171ee65" providerId="ADAL" clId="{172488EF-AB1A-4042-99D6-4D32778E1AC9}" dt="2023-05-24T09:59:24.072" v="6590" actId="164"/>
          <ac:picMkLst>
            <pc:docMk/>
            <pc:sldMk cId="1226809279" sldId="406"/>
            <ac:picMk id="24" creationId="{F8E7EA65-0D1C-E57B-2685-3D2AE03EBFAE}"/>
          </ac:picMkLst>
        </pc:picChg>
        <pc:picChg chg="add mod">
          <ac:chgData name="Rémi Bourdillon" userId="e603120d-d01e-4b75-a151-92153171ee65" providerId="ADAL" clId="{172488EF-AB1A-4042-99D6-4D32778E1AC9}" dt="2023-05-24T09:59:24.072" v="6590" actId="164"/>
          <ac:picMkLst>
            <pc:docMk/>
            <pc:sldMk cId="1226809279" sldId="406"/>
            <ac:picMk id="25" creationId="{DA4E87A3-C88C-8BFC-DAE5-895775D9E47B}"/>
          </ac:picMkLst>
        </pc:picChg>
        <pc:picChg chg="add mod">
          <ac:chgData name="Rémi Bourdillon" userId="e603120d-d01e-4b75-a151-92153171ee65" providerId="ADAL" clId="{172488EF-AB1A-4042-99D6-4D32778E1AC9}" dt="2023-05-24T09:59:24.072" v="6590" actId="164"/>
          <ac:picMkLst>
            <pc:docMk/>
            <pc:sldMk cId="1226809279" sldId="406"/>
            <ac:picMk id="26" creationId="{DC2BBEF8-3D83-D253-B3A8-AF9B71CB4860}"/>
          </ac:picMkLst>
        </pc:picChg>
        <pc:picChg chg="add del mod">
          <ac:chgData name="Rémi Bourdillon" userId="e603120d-d01e-4b75-a151-92153171ee65" providerId="ADAL" clId="{172488EF-AB1A-4042-99D6-4D32778E1AC9}" dt="2023-05-23T22:50:51.825" v="3923" actId="478"/>
          <ac:picMkLst>
            <pc:docMk/>
            <pc:sldMk cId="1226809279" sldId="406"/>
            <ac:picMk id="27" creationId="{63B4418E-B178-CE22-DC3E-5ECC226D1BC2}"/>
          </ac:picMkLst>
        </pc:picChg>
        <pc:picChg chg="add del mod">
          <ac:chgData name="Rémi Bourdillon" userId="e603120d-d01e-4b75-a151-92153171ee65" providerId="ADAL" clId="{172488EF-AB1A-4042-99D6-4D32778E1AC9}" dt="2023-05-23T22:50:51.825" v="3923" actId="478"/>
          <ac:picMkLst>
            <pc:docMk/>
            <pc:sldMk cId="1226809279" sldId="406"/>
            <ac:picMk id="28" creationId="{F62294D1-DC14-6014-A1BE-F3B38D9A1216}"/>
          </ac:picMkLst>
        </pc:picChg>
        <pc:picChg chg="add mod">
          <ac:chgData name="Rémi Bourdillon" userId="e603120d-d01e-4b75-a151-92153171ee65" providerId="ADAL" clId="{172488EF-AB1A-4042-99D6-4D32778E1AC9}" dt="2023-05-24T09:59:24.072" v="6590" actId="164"/>
          <ac:picMkLst>
            <pc:docMk/>
            <pc:sldMk cId="1226809279" sldId="406"/>
            <ac:picMk id="29" creationId="{0CA2C329-2251-EB20-DFA5-BDED7D2046BA}"/>
          </ac:picMkLst>
        </pc:picChg>
        <pc:picChg chg="add mod">
          <ac:chgData name="Rémi Bourdillon" userId="e603120d-d01e-4b75-a151-92153171ee65" providerId="ADAL" clId="{172488EF-AB1A-4042-99D6-4D32778E1AC9}" dt="2023-05-24T09:59:24.072" v="6590" actId="164"/>
          <ac:picMkLst>
            <pc:docMk/>
            <pc:sldMk cId="1226809279" sldId="406"/>
            <ac:picMk id="30" creationId="{A54AD8AA-0491-D405-E1F9-6159BFF963BF}"/>
          </ac:picMkLst>
        </pc:picChg>
        <pc:picChg chg="add mod">
          <ac:chgData name="Rémi Bourdillon" userId="e603120d-d01e-4b75-a151-92153171ee65" providerId="ADAL" clId="{172488EF-AB1A-4042-99D6-4D32778E1AC9}" dt="2023-05-24T09:59:24.072" v="6590" actId="164"/>
          <ac:picMkLst>
            <pc:docMk/>
            <pc:sldMk cId="1226809279" sldId="406"/>
            <ac:picMk id="33" creationId="{22016DB6-38C0-C9E5-03CC-F051E1AB4A2B}"/>
          </ac:picMkLst>
        </pc:picChg>
        <pc:picChg chg="add mod">
          <ac:chgData name="Rémi Bourdillon" userId="e603120d-d01e-4b75-a151-92153171ee65" providerId="ADAL" clId="{172488EF-AB1A-4042-99D6-4D32778E1AC9}" dt="2023-05-24T09:59:24.072" v="6590" actId="164"/>
          <ac:picMkLst>
            <pc:docMk/>
            <pc:sldMk cId="1226809279" sldId="406"/>
            <ac:picMk id="34" creationId="{11EB8F62-D0CB-DF37-2DCB-E3E88A6873A0}"/>
          </ac:picMkLst>
        </pc:picChg>
        <pc:picChg chg="add del">
          <ac:chgData name="Rémi Bourdillon" userId="e603120d-d01e-4b75-a151-92153171ee65" providerId="ADAL" clId="{172488EF-AB1A-4042-99D6-4D32778E1AC9}" dt="2023-05-23T23:17:51.333" v="4473"/>
          <ac:picMkLst>
            <pc:docMk/>
            <pc:sldMk cId="1226809279" sldId="406"/>
            <ac:picMk id="1026" creationId="{C6E52373-3BD7-2E4D-B1D2-4419597FD758}"/>
          </ac:picMkLst>
        </pc:picChg>
        <pc:picChg chg="add del mod">
          <ac:chgData name="Rémi Bourdillon" userId="e603120d-d01e-4b75-a151-92153171ee65" providerId="ADAL" clId="{172488EF-AB1A-4042-99D6-4D32778E1AC9}" dt="2023-05-23T23:18:28.811" v="4476"/>
          <ac:picMkLst>
            <pc:docMk/>
            <pc:sldMk cId="1226809279" sldId="406"/>
            <ac:picMk id="1028" creationId="{9C94326C-0053-3EF1-451A-A70ADE69EE70}"/>
          </ac:picMkLst>
        </pc:picChg>
      </pc:sldChg>
      <pc:sldChg chg="addSp delSp modSp add mod">
        <pc:chgData name="Rémi Bourdillon" userId="e603120d-d01e-4b75-a151-92153171ee65" providerId="ADAL" clId="{172488EF-AB1A-4042-99D6-4D32778E1AC9}" dt="2023-05-24T09:17:57.010" v="5861" actId="207"/>
        <pc:sldMkLst>
          <pc:docMk/>
          <pc:sldMk cId="315711696" sldId="407"/>
        </pc:sldMkLst>
        <pc:spChg chg="del">
          <ac:chgData name="Rémi Bourdillon" userId="e603120d-d01e-4b75-a151-92153171ee65" providerId="ADAL" clId="{172488EF-AB1A-4042-99D6-4D32778E1AC9}" dt="2023-05-23T23:01:00.744" v="4203" actId="478"/>
          <ac:spMkLst>
            <pc:docMk/>
            <pc:sldMk cId="315711696" sldId="407"/>
            <ac:spMk id="2" creationId="{62054B54-998D-8D1F-770C-CA5CB0088E2D}"/>
          </ac:spMkLst>
        </pc:spChg>
        <pc:spChg chg="del">
          <ac:chgData name="Rémi Bourdillon" userId="e603120d-d01e-4b75-a151-92153171ee65" providerId="ADAL" clId="{172488EF-AB1A-4042-99D6-4D32778E1AC9}" dt="2023-05-23T23:01:00.744" v="4203" actId="478"/>
          <ac:spMkLst>
            <pc:docMk/>
            <pc:sldMk cId="315711696" sldId="407"/>
            <ac:spMk id="3" creationId="{5B5ED094-253A-9738-E205-704AC62C61D8}"/>
          </ac:spMkLst>
        </pc:spChg>
        <pc:spChg chg="add mod">
          <ac:chgData name="Rémi Bourdillon" userId="e603120d-d01e-4b75-a151-92153171ee65" providerId="ADAL" clId="{172488EF-AB1A-4042-99D6-4D32778E1AC9}" dt="2023-05-24T09:14:48.568" v="5561" actId="1076"/>
          <ac:spMkLst>
            <pc:docMk/>
            <pc:sldMk cId="315711696" sldId="407"/>
            <ac:spMk id="4" creationId="{11636E7D-45F9-C6AF-88B6-B9687A5D54B7}"/>
          </ac:spMkLst>
        </pc:spChg>
        <pc:spChg chg="add mod">
          <ac:chgData name="Rémi Bourdillon" userId="e603120d-d01e-4b75-a151-92153171ee65" providerId="ADAL" clId="{172488EF-AB1A-4042-99D6-4D32778E1AC9}" dt="2023-05-24T09:14:48.568" v="5561" actId="1076"/>
          <ac:spMkLst>
            <pc:docMk/>
            <pc:sldMk cId="315711696" sldId="407"/>
            <ac:spMk id="5" creationId="{AE2200FB-33DE-6B70-4BAF-A2AB60E55266}"/>
          </ac:spMkLst>
        </pc:spChg>
        <pc:spChg chg="del">
          <ac:chgData name="Rémi Bourdillon" userId="e603120d-d01e-4b75-a151-92153171ee65" providerId="ADAL" clId="{172488EF-AB1A-4042-99D6-4D32778E1AC9}" dt="2023-05-23T23:01:00.744" v="4203" actId="478"/>
          <ac:spMkLst>
            <pc:docMk/>
            <pc:sldMk cId="315711696" sldId="407"/>
            <ac:spMk id="6" creationId="{C383EBDE-EC7A-A4F9-32F7-CE1D99E86FE3}"/>
          </ac:spMkLst>
        </pc:spChg>
        <pc:spChg chg="del">
          <ac:chgData name="Rémi Bourdillon" userId="e603120d-d01e-4b75-a151-92153171ee65" providerId="ADAL" clId="{172488EF-AB1A-4042-99D6-4D32778E1AC9}" dt="2023-05-23T23:01:00.744" v="4203" actId="478"/>
          <ac:spMkLst>
            <pc:docMk/>
            <pc:sldMk cId="315711696" sldId="407"/>
            <ac:spMk id="7" creationId="{813AF145-C98A-E5BE-6234-80F8AECF30D3}"/>
          </ac:spMkLst>
        </pc:spChg>
        <pc:spChg chg="del">
          <ac:chgData name="Rémi Bourdillon" userId="e603120d-d01e-4b75-a151-92153171ee65" providerId="ADAL" clId="{172488EF-AB1A-4042-99D6-4D32778E1AC9}" dt="2023-05-23T23:01:00.744" v="4203" actId="478"/>
          <ac:spMkLst>
            <pc:docMk/>
            <pc:sldMk cId="315711696" sldId="407"/>
            <ac:spMk id="8" creationId="{02AAE214-FE57-4F1B-C15D-9C74F0B64950}"/>
          </ac:spMkLst>
        </pc:spChg>
        <pc:spChg chg="del">
          <ac:chgData name="Rémi Bourdillon" userId="e603120d-d01e-4b75-a151-92153171ee65" providerId="ADAL" clId="{172488EF-AB1A-4042-99D6-4D32778E1AC9}" dt="2023-05-23T23:01:00.744" v="4203" actId="478"/>
          <ac:spMkLst>
            <pc:docMk/>
            <pc:sldMk cId="315711696" sldId="407"/>
            <ac:spMk id="9" creationId="{46C538FA-75B8-1808-56FA-AAF06E0C9F24}"/>
          </ac:spMkLst>
        </pc:spChg>
        <pc:spChg chg="mod">
          <ac:chgData name="Rémi Bourdillon" userId="e603120d-d01e-4b75-a151-92153171ee65" providerId="ADAL" clId="{172488EF-AB1A-4042-99D6-4D32778E1AC9}" dt="2023-05-24T07:35:14.405" v="5040"/>
          <ac:spMkLst>
            <pc:docMk/>
            <pc:sldMk cId="315711696" sldId="407"/>
            <ac:spMk id="12" creationId="{1F87B5FB-5CDF-6CA5-8FD1-EA4318B4AEE8}"/>
          </ac:spMkLst>
        </pc:spChg>
        <pc:spChg chg="mod">
          <ac:chgData name="Rémi Bourdillon" userId="e603120d-d01e-4b75-a151-92153171ee65" providerId="ADAL" clId="{172488EF-AB1A-4042-99D6-4D32778E1AC9}" dt="2023-05-24T09:12:24.269" v="5488" actId="20577"/>
          <ac:spMkLst>
            <pc:docMk/>
            <pc:sldMk cId="315711696" sldId="407"/>
            <ac:spMk id="17" creationId="{6D63287D-0B4D-118D-B8CC-5643E98607A3}"/>
          </ac:spMkLst>
        </pc:spChg>
        <pc:spChg chg="add mod">
          <ac:chgData name="Rémi Bourdillon" userId="e603120d-d01e-4b75-a151-92153171ee65" providerId="ADAL" clId="{172488EF-AB1A-4042-99D6-4D32778E1AC9}" dt="2023-05-24T09:14:48.568" v="5561" actId="1076"/>
          <ac:spMkLst>
            <pc:docMk/>
            <pc:sldMk cId="315711696" sldId="407"/>
            <ac:spMk id="18" creationId="{86D35DF6-9019-A2F4-4F2D-B0F33B78E445}"/>
          </ac:spMkLst>
        </pc:spChg>
        <pc:spChg chg="mod">
          <ac:chgData name="Rémi Bourdillon" userId="e603120d-d01e-4b75-a151-92153171ee65" providerId="ADAL" clId="{172488EF-AB1A-4042-99D6-4D32778E1AC9}" dt="2023-05-24T09:13:42.455" v="5546" actId="571"/>
          <ac:spMkLst>
            <pc:docMk/>
            <pc:sldMk cId="315711696" sldId="407"/>
            <ac:spMk id="21" creationId="{9FC3224D-AF63-8A2A-8840-895FEC3C4F1C}"/>
          </ac:spMkLst>
        </pc:spChg>
        <pc:spChg chg="add mod">
          <ac:chgData name="Rémi Bourdillon" userId="e603120d-d01e-4b75-a151-92153171ee65" providerId="ADAL" clId="{172488EF-AB1A-4042-99D6-4D32778E1AC9}" dt="2023-05-24T09:17:57.010" v="5861" actId="207"/>
          <ac:spMkLst>
            <pc:docMk/>
            <pc:sldMk cId="315711696" sldId="407"/>
            <ac:spMk id="24" creationId="{4A391910-B625-E6F6-065D-651F482D01DC}"/>
          </ac:spMkLst>
        </pc:spChg>
        <pc:spChg chg="add mod">
          <ac:chgData name="Rémi Bourdillon" userId="e603120d-d01e-4b75-a151-92153171ee65" providerId="ADAL" clId="{172488EF-AB1A-4042-99D6-4D32778E1AC9}" dt="2023-05-24T09:17:52.273" v="5859" actId="208"/>
          <ac:spMkLst>
            <pc:docMk/>
            <pc:sldMk cId="315711696" sldId="407"/>
            <ac:spMk id="25" creationId="{564D1BE4-BC35-ABF3-C5E5-50DAB170FD7E}"/>
          </ac:spMkLst>
        </pc:spChg>
        <pc:spChg chg="mod">
          <ac:chgData name="Rémi Bourdillon" userId="e603120d-d01e-4b75-a151-92153171ee65" providerId="ADAL" clId="{172488EF-AB1A-4042-99D6-4D32778E1AC9}" dt="2023-05-24T09:08:17.901" v="5464" actId="6549"/>
          <ac:spMkLst>
            <pc:docMk/>
            <pc:sldMk cId="315711696" sldId="407"/>
            <ac:spMk id="39" creationId="{2D0FF530-F1A5-4F12-8B4F-B676F826C099}"/>
          </ac:spMkLst>
        </pc:spChg>
        <pc:grpChg chg="add mod">
          <ac:chgData name="Rémi Bourdillon" userId="e603120d-d01e-4b75-a151-92153171ee65" providerId="ADAL" clId="{172488EF-AB1A-4042-99D6-4D32778E1AC9}" dt="2023-05-24T09:14:48.568" v="5561" actId="1076"/>
          <ac:grpSpMkLst>
            <pc:docMk/>
            <pc:sldMk cId="315711696" sldId="407"/>
            <ac:grpSpMk id="10" creationId="{FA75D5C4-A1BB-4CCF-C28E-EC58943F4D62}"/>
          </ac:grpSpMkLst>
        </pc:grpChg>
        <pc:grpChg chg="add mod">
          <ac:chgData name="Rémi Bourdillon" userId="e603120d-d01e-4b75-a151-92153171ee65" providerId="ADAL" clId="{172488EF-AB1A-4042-99D6-4D32778E1AC9}" dt="2023-05-24T09:14:48.568" v="5561" actId="1076"/>
          <ac:grpSpMkLst>
            <pc:docMk/>
            <pc:sldMk cId="315711696" sldId="407"/>
            <ac:grpSpMk id="15" creationId="{0C491AE7-C675-6941-DD79-F8F53A24BFA4}"/>
          </ac:grpSpMkLst>
        </pc:grpChg>
        <pc:grpChg chg="add del mod">
          <ac:chgData name="Rémi Bourdillon" userId="e603120d-d01e-4b75-a151-92153171ee65" providerId="ADAL" clId="{172488EF-AB1A-4042-99D6-4D32778E1AC9}" dt="2023-05-24T09:13:42.455" v="5546" actId="571"/>
          <ac:grpSpMkLst>
            <pc:docMk/>
            <pc:sldMk cId="315711696" sldId="407"/>
            <ac:grpSpMk id="19" creationId="{29F23891-77A5-F630-E95C-A419A2ECED33}"/>
          </ac:grpSpMkLst>
        </pc:grpChg>
        <pc:graphicFrameChg chg="add del mod modGraphic">
          <ac:chgData name="Rémi Bourdillon" userId="e603120d-d01e-4b75-a151-92153171ee65" providerId="ADAL" clId="{172488EF-AB1A-4042-99D6-4D32778E1AC9}" dt="2023-05-24T09:08:26.157" v="5466" actId="478"/>
          <ac:graphicFrameMkLst>
            <pc:docMk/>
            <pc:sldMk cId="315711696" sldId="407"/>
            <ac:graphicFrameMk id="14" creationId="{63B986E2-9F62-C9CB-7FBC-F6CC9DAC3EFE}"/>
          </ac:graphicFrameMkLst>
        </pc:graphicFrameChg>
        <pc:graphicFrameChg chg="add mod modGraphic">
          <ac:chgData name="Rémi Bourdillon" userId="e603120d-d01e-4b75-a151-92153171ee65" providerId="ADAL" clId="{172488EF-AB1A-4042-99D6-4D32778E1AC9}" dt="2023-05-24T09:14:48.568" v="5561" actId="1076"/>
          <ac:graphicFrameMkLst>
            <pc:docMk/>
            <pc:sldMk cId="315711696" sldId="407"/>
            <ac:graphicFrameMk id="23" creationId="{0D7035A1-B41D-C5FE-C488-0A3BB6E2B2B7}"/>
          </ac:graphicFrameMkLst>
        </pc:graphicFrameChg>
        <pc:picChg chg="mod">
          <ac:chgData name="Rémi Bourdillon" userId="e603120d-d01e-4b75-a151-92153171ee65" providerId="ADAL" clId="{172488EF-AB1A-4042-99D6-4D32778E1AC9}" dt="2023-05-24T07:35:14.405" v="5040"/>
          <ac:picMkLst>
            <pc:docMk/>
            <pc:sldMk cId="315711696" sldId="407"/>
            <ac:picMk id="11" creationId="{17B0EAD6-39B2-6696-AFB2-4DED4448BD4B}"/>
          </ac:picMkLst>
        </pc:picChg>
        <pc:picChg chg="mod">
          <ac:chgData name="Rémi Bourdillon" userId="e603120d-d01e-4b75-a151-92153171ee65" providerId="ADAL" clId="{172488EF-AB1A-4042-99D6-4D32778E1AC9}" dt="2023-05-24T09:12:06.816" v="5467" actId="571"/>
          <ac:picMkLst>
            <pc:docMk/>
            <pc:sldMk cId="315711696" sldId="407"/>
            <ac:picMk id="16" creationId="{8899047B-47AB-0610-BD7F-DD4936BB1C8E}"/>
          </ac:picMkLst>
        </pc:picChg>
        <pc:picChg chg="mod">
          <ac:chgData name="Rémi Bourdillon" userId="e603120d-d01e-4b75-a151-92153171ee65" providerId="ADAL" clId="{172488EF-AB1A-4042-99D6-4D32778E1AC9}" dt="2023-05-24T09:13:42.455" v="5546" actId="571"/>
          <ac:picMkLst>
            <pc:docMk/>
            <pc:sldMk cId="315711696" sldId="407"/>
            <ac:picMk id="20" creationId="{97190C34-7B4B-CCCD-0872-C53F9B623BE3}"/>
          </ac:picMkLst>
        </pc:picChg>
      </pc:sldChg>
      <pc:sldChg chg="addSp delSp modSp add del mod">
        <pc:chgData name="Rémi Bourdillon" userId="e603120d-d01e-4b75-a151-92153171ee65" providerId="ADAL" clId="{172488EF-AB1A-4042-99D6-4D32778E1AC9}" dt="2023-05-24T07:35:24.014" v="5045" actId="47"/>
        <pc:sldMkLst>
          <pc:docMk/>
          <pc:sldMk cId="3525634051" sldId="408"/>
        </pc:sldMkLst>
        <pc:spChg chg="del">
          <ac:chgData name="Rémi Bourdillon" userId="e603120d-d01e-4b75-a151-92153171ee65" providerId="ADAL" clId="{172488EF-AB1A-4042-99D6-4D32778E1AC9}" dt="2023-05-24T07:31:01.475" v="5020" actId="478"/>
          <ac:spMkLst>
            <pc:docMk/>
            <pc:sldMk cId="3525634051" sldId="408"/>
            <ac:spMk id="2" creationId="{0E43033E-E2D1-8531-FC0A-29BD401A9DBB}"/>
          </ac:spMkLst>
        </pc:spChg>
        <pc:spChg chg="del">
          <ac:chgData name="Rémi Bourdillon" userId="e603120d-d01e-4b75-a151-92153171ee65" providerId="ADAL" clId="{172488EF-AB1A-4042-99D6-4D32778E1AC9}" dt="2023-05-24T07:31:01.475" v="5020" actId="478"/>
          <ac:spMkLst>
            <pc:docMk/>
            <pc:sldMk cId="3525634051" sldId="408"/>
            <ac:spMk id="3" creationId="{4892CD13-02EC-DE5A-04F9-80276E9A4C7F}"/>
          </ac:spMkLst>
        </pc:spChg>
        <pc:spChg chg="del">
          <ac:chgData name="Rémi Bourdillon" userId="e603120d-d01e-4b75-a151-92153171ee65" providerId="ADAL" clId="{172488EF-AB1A-4042-99D6-4D32778E1AC9}" dt="2023-05-24T07:31:01.475" v="5020" actId="478"/>
          <ac:spMkLst>
            <pc:docMk/>
            <pc:sldMk cId="3525634051" sldId="408"/>
            <ac:spMk id="4" creationId="{55F76B59-80AE-7127-CB59-9171136EBF5F}"/>
          </ac:spMkLst>
        </pc:spChg>
        <pc:spChg chg="del">
          <ac:chgData name="Rémi Bourdillon" userId="e603120d-d01e-4b75-a151-92153171ee65" providerId="ADAL" clId="{172488EF-AB1A-4042-99D6-4D32778E1AC9}" dt="2023-05-24T07:31:01.475" v="5020" actId="478"/>
          <ac:spMkLst>
            <pc:docMk/>
            <pc:sldMk cId="3525634051" sldId="408"/>
            <ac:spMk id="6" creationId="{330F053F-68D2-020A-0A98-15E2803C6211}"/>
          </ac:spMkLst>
        </pc:spChg>
        <pc:spChg chg="add del">
          <ac:chgData name="Rémi Bourdillon" userId="e603120d-d01e-4b75-a151-92153171ee65" providerId="ADAL" clId="{172488EF-AB1A-4042-99D6-4D32778E1AC9}" dt="2023-05-24T07:34:44.989" v="5037" actId="478"/>
          <ac:spMkLst>
            <pc:docMk/>
            <pc:sldMk cId="3525634051" sldId="408"/>
            <ac:spMk id="7" creationId="{69CBF403-86D3-F2DA-72E8-DC929C425F2A}"/>
          </ac:spMkLst>
        </pc:spChg>
        <pc:spChg chg="del">
          <ac:chgData name="Rémi Bourdillon" userId="e603120d-d01e-4b75-a151-92153171ee65" providerId="ADAL" clId="{172488EF-AB1A-4042-99D6-4D32778E1AC9}" dt="2023-05-24T07:31:01.475" v="5020" actId="478"/>
          <ac:spMkLst>
            <pc:docMk/>
            <pc:sldMk cId="3525634051" sldId="408"/>
            <ac:spMk id="8" creationId="{9FA4AA4F-AEA8-574B-1A16-A89AE5756BC3}"/>
          </ac:spMkLst>
        </pc:spChg>
        <pc:spChg chg="del">
          <ac:chgData name="Rémi Bourdillon" userId="e603120d-d01e-4b75-a151-92153171ee65" providerId="ADAL" clId="{172488EF-AB1A-4042-99D6-4D32778E1AC9}" dt="2023-05-24T07:31:01.475" v="5020" actId="478"/>
          <ac:spMkLst>
            <pc:docMk/>
            <pc:sldMk cId="3525634051" sldId="408"/>
            <ac:spMk id="9" creationId="{76EC3BCE-EF5A-FE8C-2B17-83851233E3A1}"/>
          </ac:spMkLst>
        </pc:spChg>
        <pc:spChg chg="del">
          <ac:chgData name="Rémi Bourdillon" userId="e603120d-d01e-4b75-a151-92153171ee65" providerId="ADAL" clId="{172488EF-AB1A-4042-99D6-4D32778E1AC9}" dt="2023-05-24T07:31:01.475" v="5020" actId="478"/>
          <ac:spMkLst>
            <pc:docMk/>
            <pc:sldMk cId="3525634051" sldId="408"/>
            <ac:spMk id="10" creationId="{B14DBD6D-0F78-D3A0-2D1C-9EB47305E77A}"/>
          </ac:spMkLst>
        </pc:spChg>
        <pc:spChg chg="del">
          <ac:chgData name="Rémi Bourdillon" userId="e603120d-d01e-4b75-a151-92153171ee65" providerId="ADAL" clId="{172488EF-AB1A-4042-99D6-4D32778E1AC9}" dt="2023-05-24T07:31:01.475" v="5020" actId="478"/>
          <ac:spMkLst>
            <pc:docMk/>
            <pc:sldMk cId="3525634051" sldId="408"/>
            <ac:spMk id="11" creationId="{28F91ADF-CAA5-C891-4AE9-76A4A3B5D89B}"/>
          </ac:spMkLst>
        </pc:spChg>
        <pc:spChg chg="del">
          <ac:chgData name="Rémi Bourdillon" userId="e603120d-d01e-4b75-a151-92153171ee65" providerId="ADAL" clId="{172488EF-AB1A-4042-99D6-4D32778E1AC9}" dt="2023-05-24T07:31:01.475" v="5020" actId="478"/>
          <ac:spMkLst>
            <pc:docMk/>
            <pc:sldMk cId="3525634051" sldId="408"/>
            <ac:spMk id="14" creationId="{FE3ED68C-3CDC-8AA6-A6E8-4DF1EA7756DA}"/>
          </ac:spMkLst>
        </pc:spChg>
        <pc:spChg chg="del">
          <ac:chgData name="Rémi Bourdillon" userId="e603120d-d01e-4b75-a151-92153171ee65" providerId="ADAL" clId="{172488EF-AB1A-4042-99D6-4D32778E1AC9}" dt="2023-05-24T07:31:01.475" v="5020" actId="478"/>
          <ac:spMkLst>
            <pc:docMk/>
            <pc:sldMk cId="3525634051" sldId="408"/>
            <ac:spMk id="15" creationId="{A1C6A82B-95C9-D944-873E-60C92694FAF1}"/>
          </ac:spMkLst>
        </pc:spChg>
        <pc:spChg chg="del">
          <ac:chgData name="Rémi Bourdillon" userId="e603120d-d01e-4b75-a151-92153171ee65" providerId="ADAL" clId="{172488EF-AB1A-4042-99D6-4D32778E1AC9}" dt="2023-05-24T07:31:01.475" v="5020" actId="478"/>
          <ac:spMkLst>
            <pc:docMk/>
            <pc:sldMk cId="3525634051" sldId="408"/>
            <ac:spMk id="16" creationId="{B54B5597-A6C7-941F-6071-7355ED51A7B1}"/>
          </ac:spMkLst>
        </pc:spChg>
        <pc:spChg chg="del">
          <ac:chgData name="Rémi Bourdillon" userId="e603120d-d01e-4b75-a151-92153171ee65" providerId="ADAL" clId="{172488EF-AB1A-4042-99D6-4D32778E1AC9}" dt="2023-05-24T07:31:01.475" v="5020" actId="478"/>
          <ac:spMkLst>
            <pc:docMk/>
            <pc:sldMk cId="3525634051" sldId="408"/>
            <ac:spMk id="17" creationId="{2DC15C76-2D0A-0069-7AB3-03485318BC16}"/>
          </ac:spMkLst>
        </pc:spChg>
        <pc:spChg chg="del">
          <ac:chgData name="Rémi Bourdillon" userId="e603120d-d01e-4b75-a151-92153171ee65" providerId="ADAL" clId="{172488EF-AB1A-4042-99D6-4D32778E1AC9}" dt="2023-05-24T07:31:01.475" v="5020" actId="478"/>
          <ac:spMkLst>
            <pc:docMk/>
            <pc:sldMk cId="3525634051" sldId="408"/>
            <ac:spMk id="18" creationId="{33C23933-F578-F598-55ED-B347551D8999}"/>
          </ac:spMkLst>
        </pc:spChg>
        <pc:spChg chg="del">
          <ac:chgData name="Rémi Bourdillon" userId="e603120d-d01e-4b75-a151-92153171ee65" providerId="ADAL" clId="{172488EF-AB1A-4042-99D6-4D32778E1AC9}" dt="2023-05-24T07:31:01.475" v="5020" actId="478"/>
          <ac:spMkLst>
            <pc:docMk/>
            <pc:sldMk cId="3525634051" sldId="408"/>
            <ac:spMk id="19" creationId="{A608BDB6-BCF9-22B0-B075-6D0F64781A83}"/>
          </ac:spMkLst>
        </pc:spChg>
        <pc:spChg chg="del">
          <ac:chgData name="Rémi Bourdillon" userId="e603120d-d01e-4b75-a151-92153171ee65" providerId="ADAL" clId="{172488EF-AB1A-4042-99D6-4D32778E1AC9}" dt="2023-05-24T07:31:01.475" v="5020" actId="478"/>
          <ac:spMkLst>
            <pc:docMk/>
            <pc:sldMk cId="3525634051" sldId="408"/>
            <ac:spMk id="20" creationId="{A45D4434-BD06-A7AD-D664-68CDDF869711}"/>
          </ac:spMkLst>
        </pc:spChg>
        <pc:spChg chg="del">
          <ac:chgData name="Rémi Bourdillon" userId="e603120d-d01e-4b75-a151-92153171ee65" providerId="ADAL" clId="{172488EF-AB1A-4042-99D6-4D32778E1AC9}" dt="2023-05-24T07:31:01.475" v="5020" actId="478"/>
          <ac:spMkLst>
            <pc:docMk/>
            <pc:sldMk cId="3525634051" sldId="408"/>
            <ac:spMk id="21" creationId="{4A4D1338-3A69-9723-FE8C-873386107C24}"/>
          </ac:spMkLst>
        </pc:spChg>
        <pc:spChg chg="del">
          <ac:chgData name="Rémi Bourdillon" userId="e603120d-d01e-4b75-a151-92153171ee65" providerId="ADAL" clId="{172488EF-AB1A-4042-99D6-4D32778E1AC9}" dt="2023-05-24T07:31:01.475" v="5020" actId="478"/>
          <ac:spMkLst>
            <pc:docMk/>
            <pc:sldMk cId="3525634051" sldId="408"/>
            <ac:spMk id="22" creationId="{7E7E8FF6-FAC0-8577-F3B1-FCB8A54472AE}"/>
          </ac:spMkLst>
        </pc:spChg>
        <pc:spChg chg="del">
          <ac:chgData name="Rémi Bourdillon" userId="e603120d-d01e-4b75-a151-92153171ee65" providerId="ADAL" clId="{172488EF-AB1A-4042-99D6-4D32778E1AC9}" dt="2023-05-24T07:31:01.475" v="5020" actId="478"/>
          <ac:spMkLst>
            <pc:docMk/>
            <pc:sldMk cId="3525634051" sldId="408"/>
            <ac:spMk id="23" creationId="{CDEA8386-D1E2-476A-D43B-0A4D1FBE4E9C}"/>
          </ac:spMkLst>
        </pc:spChg>
        <pc:spChg chg="del">
          <ac:chgData name="Rémi Bourdillon" userId="e603120d-d01e-4b75-a151-92153171ee65" providerId="ADAL" clId="{172488EF-AB1A-4042-99D6-4D32778E1AC9}" dt="2023-05-24T07:31:01.475" v="5020" actId="478"/>
          <ac:spMkLst>
            <pc:docMk/>
            <pc:sldMk cId="3525634051" sldId="408"/>
            <ac:spMk id="24" creationId="{94C38D10-B9C0-BF8B-4BA5-4ED16E45A5F4}"/>
          </ac:spMkLst>
        </pc:spChg>
        <pc:spChg chg="mod">
          <ac:chgData name="Rémi Bourdillon" userId="e603120d-d01e-4b75-a151-92153171ee65" providerId="ADAL" clId="{172488EF-AB1A-4042-99D6-4D32778E1AC9}" dt="2023-05-24T07:34:42.846" v="5036"/>
          <ac:spMkLst>
            <pc:docMk/>
            <pc:sldMk cId="3525634051" sldId="408"/>
            <ac:spMk id="25" creationId="{A2BAD8BF-1AA6-FB33-6CB7-4E4445B4A486}"/>
          </ac:spMkLst>
        </pc:spChg>
        <pc:spChg chg="mod">
          <ac:chgData name="Rémi Bourdillon" userId="e603120d-d01e-4b75-a151-92153171ee65" providerId="ADAL" clId="{172488EF-AB1A-4042-99D6-4D32778E1AC9}" dt="2023-05-24T07:30:57.836" v="5019" actId="20577"/>
          <ac:spMkLst>
            <pc:docMk/>
            <pc:sldMk cId="3525634051" sldId="408"/>
            <ac:spMk id="39" creationId="{2D0FF530-F1A5-4F12-8B4F-B676F826C099}"/>
          </ac:spMkLst>
        </pc:spChg>
        <pc:grpChg chg="add del mod">
          <ac:chgData name="Rémi Bourdillon" userId="e603120d-d01e-4b75-a151-92153171ee65" providerId="ADAL" clId="{172488EF-AB1A-4042-99D6-4D32778E1AC9}" dt="2023-05-24T07:35:12.891" v="5039" actId="21"/>
          <ac:grpSpMkLst>
            <pc:docMk/>
            <pc:sldMk cId="3525634051" sldId="408"/>
            <ac:grpSpMk id="12" creationId="{95F520B9-DBEC-082F-0BAB-63B8BFEA3150}"/>
          </ac:grpSpMkLst>
        </pc:grpChg>
        <pc:picChg chg="mod">
          <ac:chgData name="Rémi Bourdillon" userId="e603120d-d01e-4b75-a151-92153171ee65" providerId="ADAL" clId="{172488EF-AB1A-4042-99D6-4D32778E1AC9}" dt="2023-05-24T07:34:28.326" v="5022"/>
          <ac:picMkLst>
            <pc:docMk/>
            <pc:sldMk cId="3525634051" sldId="408"/>
            <ac:picMk id="13" creationId="{734660BB-FD50-45AF-9911-336A994E5E65}"/>
          </ac:picMkLst>
        </pc:picChg>
      </pc:sldChg>
      <pc:sldChg chg="delSp modSp add del mod">
        <pc:chgData name="Rémi Bourdillon" userId="e603120d-d01e-4b75-a151-92153171ee65" providerId="ADAL" clId="{172488EF-AB1A-4042-99D6-4D32778E1AC9}" dt="2023-05-24T08:56:01.877" v="5310" actId="47"/>
        <pc:sldMkLst>
          <pc:docMk/>
          <pc:sldMk cId="3769054648" sldId="408"/>
        </pc:sldMkLst>
        <pc:spChg chg="del">
          <ac:chgData name="Rémi Bourdillon" userId="e603120d-d01e-4b75-a151-92153171ee65" providerId="ADAL" clId="{172488EF-AB1A-4042-99D6-4D32778E1AC9}" dt="2023-05-24T07:43:43.159" v="5289" actId="478"/>
          <ac:spMkLst>
            <pc:docMk/>
            <pc:sldMk cId="3769054648" sldId="408"/>
            <ac:spMk id="4" creationId="{11636E7D-45F9-C6AF-88B6-B9687A5D54B7}"/>
          </ac:spMkLst>
        </pc:spChg>
        <pc:spChg chg="del">
          <ac:chgData name="Rémi Bourdillon" userId="e603120d-d01e-4b75-a151-92153171ee65" providerId="ADAL" clId="{172488EF-AB1A-4042-99D6-4D32778E1AC9}" dt="2023-05-24T07:43:43.159" v="5289" actId="478"/>
          <ac:spMkLst>
            <pc:docMk/>
            <pc:sldMk cId="3769054648" sldId="408"/>
            <ac:spMk id="5" creationId="{AE2200FB-33DE-6B70-4BAF-A2AB60E55266}"/>
          </ac:spMkLst>
        </pc:spChg>
        <pc:spChg chg="mod">
          <ac:chgData name="Rémi Bourdillon" userId="e603120d-d01e-4b75-a151-92153171ee65" providerId="ADAL" clId="{172488EF-AB1A-4042-99D6-4D32778E1AC9}" dt="2023-05-24T07:43:41.295" v="5288" actId="20577"/>
          <ac:spMkLst>
            <pc:docMk/>
            <pc:sldMk cId="3769054648" sldId="408"/>
            <ac:spMk id="39" creationId="{2D0FF530-F1A5-4F12-8B4F-B676F826C099}"/>
          </ac:spMkLst>
        </pc:spChg>
        <pc:grpChg chg="del">
          <ac:chgData name="Rémi Bourdillon" userId="e603120d-d01e-4b75-a151-92153171ee65" providerId="ADAL" clId="{172488EF-AB1A-4042-99D6-4D32778E1AC9}" dt="2023-05-24T07:43:43.159" v="5289" actId="478"/>
          <ac:grpSpMkLst>
            <pc:docMk/>
            <pc:sldMk cId="3769054648" sldId="408"/>
            <ac:grpSpMk id="10" creationId="{FA75D5C4-A1BB-4CCF-C28E-EC58943F4D62}"/>
          </ac:grpSpMkLst>
        </pc:grpChg>
      </pc:sldChg>
      <pc:sldChg chg="addSp delSp modSp add mod ord modAnim">
        <pc:chgData name="Rémi Bourdillon" userId="e603120d-d01e-4b75-a151-92153171ee65" providerId="ADAL" clId="{172488EF-AB1A-4042-99D6-4D32778E1AC9}" dt="2023-05-24T09:57:49.906" v="6582"/>
        <pc:sldMkLst>
          <pc:docMk/>
          <pc:sldMk cId="4213682607" sldId="408"/>
        </pc:sldMkLst>
        <pc:spChg chg="del">
          <ac:chgData name="Rémi Bourdillon" userId="e603120d-d01e-4b75-a151-92153171ee65" providerId="ADAL" clId="{172488EF-AB1A-4042-99D6-4D32778E1AC9}" dt="2023-05-24T09:34:23.818" v="6121" actId="478"/>
          <ac:spMkLst>
            <pc:docMk/>
            <pc:sldMk cId="4213682607" sldId="408"/>
            <ac:spMk id="2" creationId="{0E43033E-E2D1-8531-FC0A-29BD401A9DBB}"/>
          </ac:spMkLst>
        </pc:spChg>
        <pc:spChg chg="del">
          <ac:chgData name="Rémi Bourdillon" userId="e603120d-d01e-4b75-a151-92153171ee65" providerId="ADAL" clId="{172488EF-AB1A-4042-99D6-4D32778E1AC9}" dt="2023-05-24T09:34:23.818" v="6121" actId="478"/>
          <ac:spMkLst>
            <pc:docMk/>
            <pc:sldMk cId="4213682607" sldId="408"/>
            <ac:spMk id="3" creationId="{4892CD13-02EC-DE5A-04F9-80276E9A4C7F}"/>
          </ac:spMkLst>
        </pc:spChg>
        <pc:spChg chg="del">
          <ac:chgData name="Rémi Bourdillon" userId="e603120d-d01e-4b75-a151-92153171ee65" providerId="ADAL" clId="{172488EF-AB1A-4042-99D6-4D32778E1AC9}" dt="2023-05-24T09:34:23.818" v="6121" actId="478"/>
          <ac:spMkLst>
            <pc:docMk/>
            <pc:sldMk cId="4213682607" sldId="408"/>
            <ac:spMk id="4" creationId="{55F76B59-80AE-7127-CB59-9171136EBF5F}"/>
          </ac:spMkLst>
        </pc:spChg>
        <pc:spChg chg="add mod">
          <ac:chgData name="Rémi Bourdillon" userId="e603120d-d01e-4b75-a151-92153171ee65" providerId="ADAL" clId="{172488EF-AB1A-4042-99D6-4D32778E1AC9}" dt="2023-05-24T09:47:37.101" v="6576" actId="20577"/>
          <ac:spMkLst>
            <pc:docMk/>
            <pc:sldMk cId="4213682607" sldId="408"/>
            <ac:spMk id="5" creationId="{4388D1FA-4C3C-C579-DD04-05A08E8FC3DD}"/>
          </ac:spMkLst>
        </pc:spChg>
        <pc:spChg chg="del">
          <ac:chgData name="Rémi Bourdillon" userId="e603120d-d01e-4b75-a151-92153171ee65" providerId="ADAL" clId="{172488EF-AB1A-4042-99D6-4D32778E1AC9}" dt="2023-05-24T09:34:23.818" v="6121" actId="478"/>
          <ac:spMkLst>
            <pc:docMk/>
            <pc:sldMk cId="4213682607" sldId="408"/>
            <ac:spMk id="6" creationId="{330F053F-68D2-020A-0A98-15E2803C6211}"/>
          </ac:spMkLst>
        </pc:spChg>
        <pc:spChg chg="add mod">
          <ac:chgData name="Rémi Bourdillon" userId="e603120d-d01e-4b75-a151-92153171ee65" providerId="ADAL" clId="{172488EF-AB1A-4042-99D6-4D32778E1AC9}" dt="2023-05-24T09:44:54.129" v="6566" actId="207"/>
          <ac:spMkLst>
            <pc:docMk/>
            <pc:sldMk cId="4213682607" sldId="408"/>
            <ac:spMk id="7" creationId="{60600670-8046-A79B-2A0D-065DA3C41596}"/>
          </ac:spMkLst>
        </pc:spChg>
        <pc:spChg chg="del">
          <ac:chgData name="Rémi Bourdillon" userId="e603120d-d01e-4b75-a151-92153171ee65" providerId="ADAL" clId="{172488EF-AB1A-4042-99D6-4D32778E1AC9}" dt="2023-05-24T09:34:23.818" v="6121" actId="478"/>
          <ac:spMkLst>
            <pc:docMk/>
            <pc:sldMk cId="4213682607" sldId="408"/>
            <ac:spMk id="8" creationId="{9FA4AA4F-AEA8-574B-1A16-A89AE5756BC3}"/>
          </ac:spMkLst>
        </pc:spChg>
        <pc:spChg chg="del">
          <ac:chgData name="Rémi Bourdillon" userId="e603120d-d01e-4b75-a151-92153171ee65" providerId="ADAL" clId="{172488EF-AB1A-4042-99D6-4D32778E1AC9}" dt="2023-05-24T09:34:23.818" v="6121" actId="478"/>
          <ac:spMkLst>
            <pc:docMk/>
            <pc:sldMk cId="4213682607" sldId="408"/>
            <ac:spMk id="9" creationId="{76EC3BCE-EF5A-FE8C-2B17-83851233E3A1}"/>
          </ac:spMkLst>
        </pc:spChg>
        <pc:spChg chg="del">
          <ac:chgData name="Rémi Bourdillon" userId="e603120d-d01e-4b75-a151-92153171ee65" providerId="ADAL" clId="{172488EF-AB1A-4042-99D6-4D32778E1AC9}" dt="2023-05-24T09:34:23.818" v="6121" actId="478"/>
          <ac:spMkLst>
            <pc:docMk/>
            <pc:sldMk cId="4213682607" sldId="408"/>
            <ac:spMk id="10" creationId="{B14DBD6D-0F78-D3A0-2D1C-9EB47305E77A}"/>
          </ac:spMkLst>
        </pc:spChg>
        <pc:spChg chg="del">
          <ac:chgData name="Rémi Bourdillon" userId="e603120d-d01e-4b75-a151-92153171ee65" providerId="ADAL" clId="{172488EF-AB1A-4042-99D6-4D32778E1AC9}" dt="2023-05-24T09:34:23.818" v="6121" actId="478"/>
          <ac:spMkLst>
            <pc:docMk/>
            <pc:sldMk cId="4213682607" sldId="408"/>
            <ac:spMk id="11" creationId="{28F91ADF-CAA5-C891-4AE9-76A4A3B5D89B}"/>
          </ac:spMkLst>
        </pc:spChg>
        <pc:spChg chg="add mod">
          <ac:chgData name="Rémi Bourdillon" userId="e603120d-d01e-4b75-a151-92153171ee65" providerId="ADAL" clId="{172488EF-AB1A-4042-99D6-4D32778E1AC9}" dt="2023-05-24T09:44:58.962" v="6567" actId="207"/>
          <ac:spMkLst>
            <pc:docMk/>
            <pc:sldMk cId="4213682607" sldId="408"/>
            <ac:spMk id="12" creationId="{75C06E76-F828-6BE3-C35E-D896E33D48F4}"/>
          </ac:spMkLst>
        </pc:spChg>
        <pc:spChg chg="add mod">
          <ac:chgData name="Rémi Bourdillon" userId="e603120d-d01e-4b75-a151-92153171ee65" providerId="ADAL" clId="{172488EF-AB1A-4042-99D6-4D32778E1AC9}" dt="2023-05-24T09:39:05.922" v="6378" actId="20577"/>
          <ac:spMkLst>
            <pc:docMk/>
            <pc:sldMk cId="4213682607" sldId="408"/>
            <ac:spMk id="13" creationId="{F697154F-AEA1-723E-2AE4-2C89E6183F1C}"/>
          </ac:spMkLst>
        </pc:spChg>
        <pc:spChg chg="del">
          <ac:chgData name="Rémi Bourdillon" userId="e603120d-d01e-4b75-a151-92153171ee65" providerId="ADAL" clId="{172488EF-AB1A-4042-99D6-4D32778E1AC9}" dt="2023-05-24T09:34:23.818" v="6121" actId="478"/>
          <ac:spMkLst>
            <pc:docMk/>
            <pc:sldMk cId="4213682607" sldId="408"/>
            <ac:spMk id="14" creationId="{FE3ED68C-3CDC-8AA6-A6E8-4DF1EA7756DA}"/>
          </ac:spMkLst>
        </pc:spChg>
        <pc:spChg chg="del">
          <ac:chgData name="Rémi Bourdillon" userId="e603120d-d01e-4b75-a151-92153171ee65" providerId="ADAL" clId="{172488EF-AB1A-4042-99D6-4D32778E1AC9}" dt="2023-05-24T09:34:23.818" v="6121" actId="478"/>
          <ac:spMkLst>
            <pc:docMk/>
            <pc:sldMk cId="4213682607" sldId="408"/>
            <ac:spMk id="15" creationId="{A1C6A82B-95C9-D944-873E-60C92694FAF1}"/>
          </ac:spMkLst>
        </pc:spChg>
        <pc:spChg chg="del">
          <ac:chgData name="Rémi Bourdillon" userId="e603120d-d01e-4b75-a151-92153171ee65" providerId="ADAL" clId="{172488EF-AB1A-4042-99D6-4D32778E1AC9}" dt="2023-05-24T09:34:23.818" v="6121" actId="478"/>
          <ac:spMkLst>
            <pc:docMk/>
            <pc:sldMk cId="4213682607" sldId="408"/>
            <ac:spMk id="16" creationId="{B54B5597-A6C7-941F-6071-7355ED51A7B1}"/>
          </ac:spMkLst>
        </pc:spChg>
        <pc:spChg chg="del">
          <ac:chgData name="Rémi Bourdillon" userId="e603120d-d01e-4b75-a151-92153171ee65" providerId="ADAL" clId="{172488EF-AB1A-4042-99D6-4D32778E1AC9}" dt="2023-05-24T09:34:23.818" v="6121" actId="478"/>
          <ac:spMkLst>
            <pc:docMk/>
            <pc:sldMk cId="4213682607" sldId="408"/>
            <ac:spMk id="17" creationId="{2DC15C76-2D0A-0069-7AB3-03485318BC16}"/>
          </ac:spMkLst>
        </pc:spChg>
        <pc:spChg chg="del">
          <ac:chgData name="Rémi Bourdillon" userId="e603120d-d01e-4b75-a151-92153171ee65" providerId="ADAL" clId="{172488EF-AB1A-4042-99D6-4D32778E1AC9}" dt="2023-05-24T09:34:23.818" v="6121" actId="478"/>
          <ac:spMkLst>
            <pc:docMk/>
            <pc:sldMk cId="4213682607" sldId="408"/>
            <ac:spMk id="18" creationId="{33C23933-F578-F598-55ED-B347551D8999}"/>
          </ac:spMkLst>
        </pc:spChg>
        <pc:spChg chg="del">
          <ac:chgData name="Rémi Bourdillon" userId="e603120d-d01e-4b75-a151-92153171ee65" providerId="ADAL" clId="{172488EF-AB1A-4042-99D6-4D32778E1AC9}" dt="2023-05-24T09:34:23.818" v="6121" actId="478"/>
          <ac:spMkLst>
            <pc:docMk/>
            <pc:sldMk cId="4213682607" sldId="408"/>
            <ac:spMk id="19" creationId="{A608BDB6-BCF9-22B0-B075-6D0F64781A83}"/>
          </ac:spMkLst>
        </pc:spChg>
        <pc:spChg chg="del">
          <ac:chgData name="Rémi Bourdillon" userId="e603120d-d01e-4b75-a151-92153171ee65" providerId="ADAL" clId="{172488EF-AB1A-4042-99D6-4D32778E1AC9}" dt="2023-05-24T09:34:23.818" v="6121" actId="478"/>
          <ac:spMkLst>
            <pc:docMk/>
            <pc:sldMk cId="4213682607" sldId="408"/>
            <ac:spMk id="20" creationId="{A45D4434-BD06-A7AD-D664-68CDDF869711}"/>
          </ac:spMkLst>
        </pc:spChg>
        <pc:spChg chg="del">
          <ac:chgData name="Rémi Bourdillon" userId="e603120d-d01e-4b75-a151-92153171ee65" providerId="ADAL" clId="{172488EF-AB1A-4042-99D6-4D32778E1AC9}" dt="2023-05-24T09:34:23.818" v="6121" actId="478"/>
          <ac:spMkLst>
            <pc:docMk/>
            <pc:sldMk cId="4213682607" sldId="408"/>
            <ac:spMk id="21" creationId="{4A4D1338-3A69-9723-FE8C-873386107C24}"/>
          </ac:spMkLst>
        </pc:spChg>
        <pc:spChg chg="del">
          <ac:chgData name="Rémi Bourdillon" userId="e603120d-d01e-4b75-a151-92153171ee65" providerId="ADAL" clId="{172488EF-AB1A-4042-99D6-4D32778E1AC9}" dt="2023-05-24T09:34:23.818" v="6121" actId="478"/>
          <ac:spMkLst>
            <pc:docMk/>
            <pc:sldMk cId="4213682607" sldId="408"/>
            <ac:spMk id="22" creationId="{7E7E8FF6-FAC0-8577-F3B1-FCB8A54472AE}"/>
          </ac:spMkLst>
        </pc:spChg>
        <pc:spChg chg="del">
          <ac:chgData name="Rémi Bourdillon" userId="e603120d-d01e-4b75-a151-92153171ee65" providerId="ADAL" clId="{172488EF-AB1A-4042-99D6-4D32778E1AC9}" dt="2023-05-24T09:34:23.818" v="6121" actId="478"/>
          <ac:spMkLst>
            <pc:docMk/>
            <pc:sldMk cId="4213682607" sldId="408"/>
            <ac:spMk id="23" creationId="{CDEA8386-D1E2-476A-D43B-0A4D1FBE4E9C}"/>
          </ac:spMkLst>
        </pc:spChg>
        <pc:spChg chg="del">
          <ac:chgData name="Rémi Bourdillon" userId="e603120d-d01e-4b75-a151-92153171ee65" providerId="ADAL" clId="{172488EF-AB1A-4042-99D6-4D32778E1AC9}" dt="2023-05-24T09:34:23.818" v="6121" actId="478"/>
          <ac:spMkLst>
            <pc:docMk/>
            <pc:sldMk cId="4213682607" sldId="408"/>
            <ac:spMk id="24" creationId="{94C38D10-B9C0-BF8B-4BA5-4ED16E45A5F4}"/>
          </ac:spMkLst>
        </pc:spChg>
        <pc:spChg chg="add mod">
          <ac:chgData name="Rémi Bourdillon" userId="e603120d-d01e-4b75-a151-92153171ee65" providerId="ADAL" clId="{172488EF-AB1A-4042-99D6-4D32778E1AC9}" dt="2023-05-24T09:44:37.623" v="6561" actId="113"/>
          <ac:spMkLst>
            <pc:docMk/>
            <pc:sldMk cId="4213682607" sldId="408"/>
            <ac:spMk id="26" creationId="{10338B6A-F9D7-E099-EA61-2AD3990D695F}"/>
          </ac:spMkLst>
        </pc:spChg>
        <pc:spChg chg="mod">
          <ac:chgData name="Rémi Bourdillon" userId="e603120d-d01e-4b75-a151-92153171ee65" providerId="ADAL" clId="{172488EF-AB1A-4042-99D6-4D32778E1AC9}" dt="2023-05-24T09:37:03.406" v="6319" actId="20577"/>
          <ac:spMkLst>
            <pc:docMk/>
            <pc:sldMk cId="4213682607" sldId="408"/>
            <ac:spMk id="39" creationId="{2D0FF530-F1A5-4F12-8B4F-B676F826C099}"/>
          </ac:spMkLst>
        </pc:spChg>
      </pc:sldChg>
    </pc:docChg>
  </pc:docChgLst>
  <pc:docChgLst>
    <pc:chgData name="Rémi Bourdillon" userId="e603120d-d01e-4b75-a151-92153171ee65" providerId="ADAL" clId="{A6DC66D5-F1DE-48CE-8409-350A9A71FCFE}"/>
    <pc:docChg chg="undo redo custSel addSld delSld modSld sldOrd addSection delSection modSection">
      <pc:chgData name="Rémi Bourdillon" userId="e603120d-d01e-4b75-a151-92153171ee65" providerId="ADAL" clId="{A6DC66D5-F1DE-48CE-8409-350A9A71FCFE}" dt="2023-10-09T11:58:17.229" v="10110" actId="1076"/>
      <pc:docMkLst>
        <pc:docMk/>
      </pc:docMkLst>
      <pc:sldChg chg="modSp mod">
        <pc:chgData name="Rémi Bourdillon" userId="e603120d-d01e-4b75-a151-92153171ee65" providerId="ADAL" clId="{A6DC66D5-F1DE-48CE-8409-350A9A71FCFE}" dt="2023-10-09T10:11:03.150" v="10100" actId="20577"/>
        <pc:sldMkLst>
          <pc:docMk/>
          <pc:sldMk cId="3105275053" sldId="314"/>
        </pc:sldMkLst>
        <pc:spChg chg="mod">
          <ac:chgData name="Rémi Bourdillon" userId="e603120d-d01e-4b75-a151-92153171ee65" providerId="ADAL" clId="{A6DC66D5-F1DE-48CE-8409-350A9A71FCFE}" dt="2023-10-09T10:11:03.150" v="10100" actId="20577"/>
          <ac:spMkLst>
            <pc:docMk/>
            <pc:sldMk cId="3105275053" sldId="314"/>
            <ac:spMk id="89" creationId="{2873BFA5-5E59-464B-9CB7-7F7A753D44D2}"/>
          </ac:spMkLst>
        </pc:spChg>
      </pc:sldChg>
      <pc:sldChg chg="del">
        <pc:chgData name="Rémi Bourdillon" userId="e603120d-d01e-4b75-a151-92153171ee65" providerId="ADAL" clId="{A6DC66D5-F1DE-48CE-8409-350A9A71FCFE}" dt="2023-10-09T10:10:52.018" v="10091" actId="47"/>
        <pc:sldMkLst>
          <pc:docMk/>
          <pc:sldMk cId="142798175" sldId="388"/>
        </pc:sldMkLst>
      </pc:sldChg>
      <pc:sldChg chg="addSp delSp modSp mod">
        <pc:chgData name="Rémi Bourdillon" userId="e603120d-d01e-4b75-a151-92153171ee65" providerId="ADAL" clId="{A6DC66D5-F1DE-48CE-8409-350A9A71FCFE}" dt="2023-10-09T08:43:52.743" v="1214" actId="20577"/>
        <pc:sldMkLst>
          <pc:docMk/>
          <pc:sldMk cId="2810914835" sldId="397"/>
        </pc:sldMkLst>
        <pc:spChg chg="del">
          <ac:chgData name="Rémi Bourdillon" userId="e603120d-d01e-4b75-a151-92153171ee65" providerId="ADAL" clId="{A6DC66D5-F1DE-48CE-8409-350A9A71FCFE}" dt="2023-10-09T08:22:45.429" v="113" actId="478"/>
          <ac:spMkLst>
            <pc:docMk/>
            <pc:sldMk cId="2810914835" sldId="397"/>
            <ac:spMk id="2" creationId="{BA7E3641-28F9-86EC-6150-9634CA0E0C3C}"/>
          </ac:spMkLst>
        </pc:spChg>
        <pc:spChg chg="add mod">
          <ac:chgData name="Rémi Bourdillon" userId="e603120d-d01e-4b75-a151-92153171ee65" providerId="ADAL" clId="{A6DC66D5-F1DE-48CE-8409-350A9A71FCFE}" dt="2023-10-09T08:43:19.381" v="1203" actId="164"/>
          <ac:spMkLst>
            <pc:docMk/>
            <pc:sldMk cId="2810914835" sldId="397"/>
            <ac:spMk id="3" creationId="{584FC016-FDD5-7D59-0525-5B2CC668FFDB}"/>
          </ac:spMkLst>
        </pc:spChg>
        <pc:spChg chg="mod">
          <ac:chgData name="Rémi Bourdillon" userId="e603120d-d01e-4b75-a151-92153171ee65" providerId="ADAL" clId="{A6DC66D5-F1DE-48CE-8409-350A9A71FCFE}" dt="2023-10-09T08:43:23.081" v="1204" actId="12788"/>
          <ac:spMkLst>
            <pc:docMk/>
            <pc:sldMk cId="2810914835" sldId="397"/>
            <ac:spMk id="4" creationId="{C849CB56-8594-5C22-E78B-8E5927021998}"/>
          </ac:spMkLst>
        </pc:spChg>
        <pc:spChg chg="add mod">
          <ac:chgData name="Rémi Bourdillon" userId="e603120d-d01e-4b75-a151-92153171ee65" providerId="ADAL" clId="{A6DC66D5-F1DE-48CE-8409-350A9A71FCFE}" dt="2023-10-09T08:43:19.381" v="1203" actId="164"/>
          <ac:spMkLst>
            <pc:docMk/>
            <pc:sldMk cId="2810914835" sldId="397"/>
            <ac:spMk id="5" creationId="{CF590A1A-F046-7690-0FA2-4FD39A0ECCC7}"/>
          </ac:spMkLst>
        </pc:spChg>
        <pc:spChg chg="add mod">
          <ac:chgData name="Rémi Bourdillon" userId="e603120d-d01e-4b75-a151-92153171ee65" providerId="ADAL" clId="{A6DC66D5-F1DE-48CE-8409-350A9A71FCFE}" dt="2023-10-09T08:43:19.381" v="1203" actId="164"/>
          <ac:spMkLst>
            <pc:docMk/>
            <pc:sldMk cId="2810914835" sldId="397"/>
            <ac:spMk id="6" creationId="{268BCE47-7499-ED1F-C652-0A2F9BA03905}"/>
          </ac:spMkLst>
        </pc:spChg>
        <pc:spChg chg="del">
          <ac:chgData name="Rémi Bourdillon" userId="e603120d-d01e-4b75-a151-92153171ee65" providerId="ADAL" clId="{A6DC66D5-F1DE-48CE-8409-350A9A71FCFE}" dt="2023-10-09T08:22:45.429" v="113" actId="478"/>
          <ac:spMkLst>
            <pc:docMk/>
            <pc:sldMk cId="2810914835" sldId="397"/>
            <ac:spMk id="7" creationId="{1C797CCC-0A5A-DDDA-4DEE-366D2BA93EDD}"/>
          </ac:spMkLst>
        </pc:spChg>
        <pc:spChg chg="add mod">
          <ac:chgData name="Rémi Bourdillon" userId="e603120d-d01e-4b75-a151-92153171ee65" providerId="ADAL" clId="{A6DC66D5-F1DE-48CE-8409-350A9A71FCFE}" dt="2023-10-09T08:43:19.381" v="1203" actId="164"/>
          <ac:spMkLst>
            <pc:docMk/>
            <pc:sldMk cId="2810914835" sldId="397"/>
            <ac:spMk id="8" creationId="{B918306A-D441-0F8C-AA67-4AC7B969475E}"/>
          </ac:spMkLst>
        </pc:spChg>
        <pc:spChg chg="add del mod">
          <ac:chgData name="Rémi Bourdillon" userId="e603120d-d01e-4b75-a151-92153171ee65" providerId="ADAL" clId="{A6DC66D5-F1DE-48CE-8409-350A9A71FCFE}" dt="2023-10-09T08:23:37.704" v="177" actId="478"/>
          <ac:spMkLst>
            <pc:docMk/>
            <pc:sldMk cId="2810914835" sldId="397"/>
            <ac:spMk id="9" creationId="{C6327B4C-BC78-2981-35F8-DBC7DB7F582D}"/>
          </ac:spMkLst>
        </pc:spChg>
        <pc:spChg chg="add mod">
          <ac:chgData name="Rémi Bourdillon" userId="e603120d-d01e-4b75-a151-92153171ee65" providerId="ADAL" clId="{A6DC66D5-F1DE-48CE-8409-350A9A71FCFE}" dt="2023-10-09T08:28:05.142" v="782" actId="20577"/>
          <ac:spMkLst>
            <pc:docMk/>
            <pc:sldMk cId="2810914835" sldId="397"/>
            <ac:spMk id="21" creationId="{73052605-F1E0-E6E3-7F62-0BF142156694}"/>
          </ac:spMkLst>
        </pc:spChg>
        <pc:spChg chg="add del">
          <ac:chgData name="Rémi Bourdillon" userId="e603120d-d01e-4b75-a151-92153171ee65" providerId="ADAL" clId="{A6DC66D5-F1DE-48CE-8409-350A9A71FCFE}" dt="2023-10-09T08:25:13.678" v="398" actId="478"/>
          <ac:spMkLst>
            <pc:docMk/>
            <pc:sldMk cId="2810914835" sldId="397"/>
            <ac:spMk id="22" creationId="{E6C691B0-840A-EF88-F94C-1D5A7CDC8494}"/>
          </ac:spMkLst>
        </pc:spChg>
        <pc:spChg chg="add mod">
          <ac:chgData name="Rémi Bourdillon" userId="e603120d-d01e-4b75-a151-92153171ee65" providerId="ADAL" clId="{A6DC66D5-F1DE-48CE-8409-350A9A71FCFE}" dt="2023-10-09T08:43:52.743" v="1214" actId="20577"/>
          <ac:spMkLst>
            <pc:docMk/>
            <pc:sldMk cId="2810914835" sldId="397"/>
            <ac:spMk id="23" creationId="{6F63D2CE-6C67-885D-9861-D0AA278DEE3A}"/>
          </ac:spMkLst>
        </pc:spChg>
        <pc:spChg chg="add mod">
          <ac:chgData name="Rémi Bourdillon" userId="e603120d-d01e-4b75-a151-92153171ee65" providerId="ADAL" clId="{A6DC66D5-F1DE-48CE-8409-350A9A71FCFE}" dt="2023-10-09T08:43:23.081" v="1204" actId="12788"/>
          <ac:spMkLst>
            <pc:docMk/>
            <pc:sldMk cId="2810914835" sldId="397"/>
            <ac:spMk id="35" creationId="{6D372181-2E80-4064-17F2-E3E92754ADDD}"/>
          </ac:spMkLst>
        </pc:spChg>
        <pc:spChg chg="mod">
          <ac:chgData name="Rémi Bourdillon" userId="e603120d-d01e-4b75-a151-92153171ee65" providerId="ADAL" clId="{A6DC66D5-F1DE-48CE-8409-350A9A71FCFE}" dt="2023-10-09T08:22:20.028" v="34" actId="20577"/>
          <ac:spMkLst>
            <pc:docMk/>
            <pc:sldMk cId="2810914835" sldId="397"/>
            <ac:spMk id="39" creationId="{2D0FF530-F1A5-4F12-8B4F-B676F826C099}"/>
          </ac:spMkLst>
        </pc:spChg>
        <pc:spChg chg="add mod">
          <ac:chgData name="Rémi Bourdillon" userId="e603120d-d01e-4b75-a151-92153171ee65" providerId="ADAL" clId="{A6DC66D5-F1DE-48CE-8409-350A9A71FCFE}" dt="2023-10-09T08:43:11.869" v="1201" actId="164"/>
          <ac:spMkLst>
            <pc:docMk/>
            <pc:sldMk cId="2810914835" sldId="397"/>
            <ac:spMk id="49" creationId="{B2F8EF6C-CDC4-0CCA-2880-5A7208A50907}"/>
          </ac:spMkLst>
        </pc:spChg>
        <pc:spChg chg="add mod">
          <ac:chgData name="Rémi Bourdillon" userId="e603120d-d01e-4b75-a151-92153171ee65" providerId="ADAL" clId="{A6DC66D5-F1DE-48CE-8409-350A9A71FCFE}" dt="2023-10-09T08:43:11.869" v="1201" actId="164"/>
          <ac:spMkLst>
            <pc:docMk/>
            <pc:sldMk cId="2810914835" sldId="397"/>
            <ac:spMk id="50" creationId="{EA5AB99A-E972-BE74-0E44-C5BC8DA35CD9}"/>
          </ac:spMkLst>
        </pc:spChg>
        <pc:spChg chg="add mod">
          <ac:chgData name="Rémi Bourdillon" userId="e603120d-d01e-4b75-a151-92153171ee65" providerId="ADAL" clId="{A6DC66D5-F1DE-48CE-8409-350A9A71FCFE}" dt="2023-10-09T08:43:11.869" v="1201" actId="164"/>
          <ac:spMkLst>
            <pc:docMk/>
            <pc:sldMk cId="2810914835" sldId="397"/>
            <ac:spMk id="51" creationId="{8B3F7105-25FD-0493-30DB-3DA0A125A19D}"/>
          </ac:spMkLst>
        </pc:spChg>
        <pc:spChg chg="add mod">
          <ac:chgData name="Rémi Bourdillon" userId="e603120d-d01e-4b75-a151-92153171ee65" providerId="ADAL" clId="{A6DC66D5-F1DE-48CE-8409-350A9A71FCFE}" dt="2023-10-09T08:43:11.869" v="1201" actId="164"/>
          <ac:spMkLst>
            <pc:docMk/>
            <pc:sldMk cId="2810914835" sldId="397"/>
            <ac:spMk id="52" creationId="{CBB10ECA-52EB-55A8-4222-636F162A8E17}"/>
          </ac:spMkLst>
        </pc:spChg>
        <pc:spChg chg="add mod">
          <ac:chgData name="Rémi Bourdillon" userId="e603120d-d01e-4b75-a151-92153171ee65" providerId="ADAL" clId="{A6DC66D5-F1DE-48CE-8409-350A9A71FCFE}" dt="2023-10-09T08:43:16.075" v="1202" actId="164"/>
          <ac:spMkLst>
            <pc:docMk/>
            <pc:sldMk cId="2810914835" sldId="397"/>
            <ac:spMk id="53" creationId="{88792BAB-7164-19EA-21A2-24568636C499}"/>
          </ac:spMkLst>
        </pc:spChg>
        <pc:spChg chg="add mod">
          <ac:chgData name="Rémi Bourdillon" userId="e603120d-d01e-4b75-a151-92153171ee65" providerId="ADAL" clId="{A6DC66D5-F1DE-48CE-8409-350A9A71FCFE}" dt="2023-10-09T08:43:16.075" v="1202" actId="164"/>
          <ac:spMkLst>
            <pc:docMk/>
            <pc:sldMk cId="2810914835" sldId="397"/>
            <ac:spMk id="54" creationId="{DB0897FA-B590-C635-C091-9C8497F95CE4}"/>
          </ac:spMkLst>
        </pc:spChg>
        <pc:spChg chg="add mod">
          <ac:chgData name="Rémi Bourdillon" userId="e603120d-d01e-4b75-a151-92153171ee65" providerId="ADAL" clId="{A6DC66D5-F1DE-48CE-8409-350A9A71FCFE}" dt="2023-10-09T08:43:16.075" v="1202" actId="164"/>
          <ac:spMkLst>
            <pc:docMk/>
            <pc:sldMk cId="2810914835" sldId="397"/>
            <ac:spMk id="55" creationId="{86100859-35F9-D03A-93EA-6B1D7D6930EF}"/>
          </ac:spMkLst>
        </pc:spChg>
        <pc:spChg chg="add mod">
          <ac:chgData name="Rémi Bourdillon" userId="e603120d-d01e-4b75-a151-92153171ee65" providerId="ADAL" clId="{A6DC66D5-F1DE-48CE-8409-350A9A71FCFE}" dt="2023-10-09T08:43:16.075" v="1202" actId="164"/>
          <ac:spMkLst>
            <pc:docMk/>
            <pc:sldMk cId="2810914835" sldId="397"/>
            <ac:spMk id="56" creationId="{A31CB264-2AC4-C177-D264-1D98BD8EBDBC}"/>
          </ac:spMkLst>
        </pc:spChg>
        <pc:grpChg chg="add mod">
          <ac:chgData name="Rémi Bourdillon" userId="e603120d-d01e-4b75-a151-92153171ee65" providerId="ADAL" clId="{A6DC66D5-F1DE-48CE-8409-350A9A71FCFE}" dt="2023-10-09T08:43:11.869" v="1201" actId="164"/>
          <ac:grpSpMkLst>
            <pc:docMk/>
            <pc:sldMk cId="2810914835" sldId="397"/>
            <ac:grpSpMk id="57" creationId="{7EA74C34-7105-CD1B-7329-4D18D02CBF37}"/>
          </ac:grpSpMkLst>
        </pc:grpChg>
        <pc:grpChg chg="add mod">
          <ac:chgData name="Rémi Bourdillon" userId="e603120d-d01e-4b75-a151-92153171ee65" providerId="ADAL" clId="{A6DC66D5-F1DE-48CE-8409-350A9A71FCFE}" dt="2023-10-09T08:43:16.075" v="1202" actId="164"/>
          <ac:grpSpMkLst>
            <pc:docMk/>
            <pc:sldMk cId="2810914835" sldId="397"/>
            <ac:grpSpMk id="58" creationId="{E7F36B2C-D4EA-C416-BC7C-37DE596D8159}"/>
          </ac:grpSpMkLst>
        </pc:grpChg>
        <pc:grpChg chg="add mod">
          <ac:chgData name="Rémi Bourdillon" userId="e603120d-d01e-4b75-a151-92153171ee65" providerId="ADAL" clId="{A6DC66D5-F1DE-48CE-8409-350A9A71FCFE}" dt="2023-10-09T08:43:23.081" v="1204" actId="12788"/>
          <ac:grpSpMkLst>
            <pc:docMk/>
            <pc:sldMk cId="2810914835" sldId="397"/>
            <ac:grpSpMk id="59" creationId="{C2B7EC27-0290-8FED-D036-D82FDFE0CE56}"/>
          </ac:grpSpMkLst>
        </pc:grpChg>
        <pc:cxnChg chg="add mod">
          <ac:chgData name="Rémi Bourdillon" userId="e603120d-d01e-4b75-a151-92153171ee65" providerId="ADAL" clId="{A6DC66D5-F1DE-48CE-8409-350A9A71FCFE}" dt="2023-10-09T08:43:19.381" v="1203" actId="164"/>
          <ac:cxnSpMkLst>
            <pc:docMk/>
            <pc:sldMk cId="2810914835" sldId="397"/>
            <ac:cxnSpMk id="11" creationId="{1CAAF624-80E1-B384-D7B2-6A7DD6BD530B}"/>
          </ac:cxnSpMkLst>
        </pc:cxnChg>
        <pc:cxnChg chg="add mod">
          <ac:chgData name="Rémi Bourdillon" userId="e603120d-d01e-4b75-a151-92153171ee65" providerId="ADAL" clId="{A6DC66D5-F1DE-48CE-8409-350A9A71FCFE}" dt="2023-10-09T08:43:19.381" v="1203" actId="164"/>
          <ac:cxnSpMkLst>
            <pc:docMk/>
            <pc:sldMk cId="2810914835" sldId="397"/>
            <ac:cxnSpMk id="12" creationId="{5968BFF9-D370-8493-94DD-B1BB30799646}"/>
          </ac:cxnSpMkLst>
        </pc:cxnChg>
        <pc:cxnChg chg="add mod">
          <ac:chgData name="Rémi Bourdillon" userId="e603120d-d01e-4b75-a151-92153171ee65" providerId="ADAL" clId="{A6DC66D5-F1DE-48CE-8409-350A9A71FCFE}" dt="2023-10-09T08:43:19.381" v="1203" actId="164"/>
          <ac:cxnSpMkLst>
            <pc:docMk/>
            <pc:sldMk cId="2810914835" sldId="397"/>
            <ac:cxnSpMk id="15" creationId="{22D7AFE9-9E0D-2C4E-CC88-B4908DB9802E}"/>
          </ac:cxnSpMkLst>
        </pc:cxnChg>
        <pc:cxnChg chg="add mod">
          <ac:chgData name="Rémi Bourdillon" userId="e603120d-d01e-4b75-a151-92153171ee65" providerId="ADAL" clId="{A6DC66D5-F1DE-48CE-8409-350A9A71FCFE}" dt="2023-10-09T08:43:19.381" v="1203" actId="164"/>
          <ac:cxnSpMkLst>
            <pc:docMk/>
            <pc:sldMk cId="2810914835" sldId="397"/>
            <ac:cxnSpMk id="18" creationId="{53839725-01F8-E895-115C-A334D72C2689}"/>
          </ac:cxnSpMkLst>
        </pc:cxnChg>
        <pc:cxnChg chg="del">
          <ac:chgData name="Rémi Bourdillon" userId="e603120d-d01e-4b75-a151-92153171ee65" providerId="ADAL" clId="{A6DC66D5-F1DE-48CE-8409-350A9A71FCFE}" dt="2023-10-09T08:22:45.429" v="113" actId="478"/>
          <ac:cxnSpMkLst>
            <pc:docMk/>
            <pc:sldMk cId="2810914835" sldId="397"/>
            <ac:cxnSpMk id="32" creationId="{8D3B7C02-0772-9F99-2005-9C515BC1D931}"/>
          </ac:cxnSpMkLst>
        </pc:cxnChg>
      </pc:sldChg>
      <pc:sldChg chg="addSp delSp modSp add mod">
        <pc:chgData name="Rémi Bourdillon" userId="e603120d-d01e-4b75-a151-92153171ee65" providerId="ADAL" clId="{A6DC66D5-F1DE-48CE-8409-350A9A71FCFE}" dt="2023-10-09T08:53:41.426" v="1628" actId="207"/>
        <pc:sldMkLst>
          <pc:docMk/>
          <pc:sldMk cId="566855829" sldId="398"/>
        </pc:sldMkLst>
        <pc:spChg chg="add mod">
          <ac:chgData name="Rémi Bourdillon" userId="e603120d-d01e-4b75-a151-92153171ee65" providerId="ADAL" clId="{A6DC66D5-F1DE-48CE-8409-350A9A71FCFE}" dt="2023-10-09T08:51:21.490" v="1608" actId="1076"/>
          <ac:spMkLst>
            <pc:docMk/>
            <pc:sldMk cId="566855829" sldId="398"/>
            <ac:spMk id="2" creationId="{57395F13-32E0-3641-4FB6-989114F6250E}"/>
          </ac:spMkLst>
        </pc:spChg>
        <pc:spChg chg="mod">
          <ac:chgData name="Rémi Bourdillon" userId="e603120d-d01e-4b75-a151-92153171ee65" providerId="ADAL" clId="{A6DC66D5-F1DE-48CE-8409-350A9A71FCFE}" dt="2023-10-09T08:48:32.156" v="1335" actId="1076"/>
          <ac:spMkLst>
            <pc:docMk/>
            <pc:sldMk cId="566855829" sldId="398"/>
            <ac:spMk id="4" creationId="{C849CB56-8594-5C22-E78B-8E5927021998}"/>
          </ac:spMkLst>
        </pc:spChg>
        <pc:spChg chg="add mod">
          <ac:chgData name="Rémi Bourdillon" userId="e603120d-d01e-4b75-a151-92153171ee65" providerId="ADAL" clId="{A6DC66D5-F1DE-48CE-8409-350A9A71FCFE}" dt="2023-10-09T08:51:21.490" v="1608" actId="1076"/>
          <ac:spMkLst>
            <pc:docMk/>
            <pc:sldMk cId="566855829" sldId="398"/>
            <ac:spMk id="7" creationId="{E7CB5D98-8BC1-EADA-C6A0-01F214093291}"/>
          </ac:spMkLst>
        </pc:spChg>
        <pc:spChg chg="add mod">
          <ac:chgData name="Rémi Bourdillon" userId="e603120d-d01e-4b75-a151-92153171ee65" providerId="ADAL" clId="{A6DC66D5-F1DE-48CE-8409-350A9A71FCFE}" dt="2023-10-09T08:51:21.490" v="1608" actId="1076"/>
          <ac:spMkLst>
            <pc:docMk/>
            <pc:sldMk cId="566855829" sldId="398"/>
            <ac:spMk id="9" creationId="{FFF61526-3BDA-85E4-B016-648B9E3411A6}"/>
          </ac:spMkLst>
        </pc:spChg>
        <pc:spChg chg="add mod">
          <ac:chgData name="Rémi Bourdillon" userId="e603120d-d01e-4b75-a151-92153171ee65" providerId="ADAL" clId="{A6DC66D5-F1DE-48CE-8409-350A9A71FCFE}" dt="2023-10-09T08:51:21.490" v="1608" actId="1076"/>
          <ac:spMkLst>
            <pc:docMk/>
            <pc:sldMk cId="566855829" sldId="398"/>
            <ac:spMk id="10" creationId="{60DE27AF-6B8E-A9A2-72E6-15BD490C5165}"/>
          </ac:spMkLst>
        </pc:spChg>
        <pc:spChg chg="add mod">
          <ac:chgData name="Rémi Bourdillon" userId="e603120d-d01e-4b75-a151-92153171ee65" providerId="ADAL" clId="{A6DC66D5-F1DE-48CE-8409-350A9A71FCFE}" dt="2023-10-09T08:51:21.490" v="1608" actId="1076"/>
          <ac:spMkLst>
            <pc:docMk/>
            <pc:sldMk cId="566855829" sldId="398"/>
            <ac:spMk id="13" creationId="{F969BF3A-5D73-5010-506C-16C8D934C8FD}"/>
          </ac:spMkLst>
        </pc:spChg>
        <pc:spChg chg="add mod">
          <ac:chgData name="Rémi Bourdillon" userId="e603120d-d01e-4b75-a151-92153171ee65" providerId="ADAL" clId="{A6DC66D5-F1DE-48CE-8409-350A9A71FCFE}" dt="2023-10-09T08:51:21.490" v="1608" actId="1076"/>
          <ac:spMkLst>
            <pc:docMk/>
            <pc:sldMk cId="566855829" sldId="398"/>
            <ac:spMk id="14" creationId="{7A04E433-CBDC-8897-132D-F44707A5B84B}"/>
          </ac:spMkLst>
        </pc:spChg>
        <pc:spChg chg="add mod">
          <ac:chgData name="Rémi Bourdillon" userId="e603120d-d01e-4b75-a151-92153171ee65" providerId="ADAL" clId="{A6DC66D5-F1DE-48CE-8409-350A9A71FCFE}" dt="2023-10-09T08:53:27.622" v="1619" actId="20577"/>
          <ac:spMkLst>
            <pc:docMk/>
            <pc:sldMk cId="566855829" sldId="398"/>
            <ac:spMk id="16" creationId="{693D87AF-A935-AB22-46DF-9F3C955A40DB}"/>
          </ac:spMkLst>
        </pc:spChg>
        <pc:spChg chg="add mod">
          <ac:chgData name="Rémi Bourdillon" userId="e603120d-d01e-4b75-a151-92153171ee65" providerId="ADAL" clId="{A6DC66D5-F1DE-48CE-8409-350A9A71FCFE}" dt="2023-10-09T08:51:21.490" v="1608" actId="1076"/>
          <ac:spMkLst>
            <pc:docMk/>
            <pc:sldMk cId="566855829" sldId="398"/>
            <ac:spMk id="17" creationId="{B818FD94-7E9F-ED54-E8DD-E9215369F1F0}"/>
          </ac:spMkLst>
        </pc:spChg>
        <pc:spChg chg="add mod">
          <ac:chgData name="Rémi Bourdillon" userId="e603120d-d01e-4b75-a151-92153171ee65" providerId="ADAL" clId="{A6DC66D5-F1DE-48CE-8409-350A9A71FCFE}" dt="2023-10-09T08:51:21.490" v="1608" actId="1076"/>
          <ac:spMkLst>
            <pc:docMk/>
            <pc:sldMk cId="566855829" sldId="398"/>
            <ac:spMk id="19" creationId="{1FBC561F-17F6-7F75-8F10-B2CBA1E0B6FE}"/>
          </ac:spMkLst>
        </pc:spChg>
        <pc:spChg chg="add del mod">
          <ac:chgData name="Rémi Bourdillon" userId="e603120d-d01e-4b75-a151-92153171ee65" providerId="ADAL" clId="{A6DC66D5-F1DE-48CE-8409-350A9A71FCFE}" dt="2023-10-09T08:46:52.125" v="1313" actId="478"/>
          <ac:spMkLst>
            <pc:docMk/>
            <pc:sldMk cId="566855829" sldId="398"/>
            <ac:spMk id="20" creationId="{68D53218-D096-FC41-233B-556D50CBBDDF}"/>
          </ac:spMkLst>
        </pc:spChg>
        <pc:spChg chg="del">
          <ac:chgData name="Rémi Bourdillon" userId="e603120d-d01e-4b75-a151-92153171ee65" providerId="ADAL" clId="{A6DC66D5-F1DE-48CE-8409-350A9A71FCFE}" dt="2023-10-09T08:45:55.061" v="1290" actId="478"/>
          <ac:spMkLst>
            <pc:docMk/>
            <pc:sldMk cId="566855829" sldId="398"/>
            <ac:spMk id="21" creationId="{73052605-F1E0-E6E3-7F62-0BF142156694}"/>
          </ac:spMkLst>
        </pc:spChg>
        <pc:spChg chg="add mod">
          <ac:chgData name="Rémi Bourdillon" userId="e603120d-d01e-4b75-a151-92153171ee65" providerId="ADAL" clId="{A6DC66D5-F1DE-48CE-8409-350A9A71FCFE}" dt="2023-10-09T08:51:21.490" v="1608" actId="1076"/>
          <ac:spMkLst>
            <pc:docMk/>
            <pc:sldMk cId="566855829" sldId="398"/>
            <ac:spMk id="22" creationId="{47511814-D77F-B195-DE85-00709BCC3AAB}"/>
          </ac:spMkLst>
        </pc:spChg>
        <pc:spChg chg="del">
          <ac:chgData name="Rémi Bourdillon" userId="e603120d-d01e-4b75-a151-92153171ee65" providerId="ADAL" clId="{A6DC66D5-F1DE-48CE-8409-350A9A71FCFE}" dt="2023-10-09T08:45:55.061" v="1290" actId="478"/>
          <ac:spMkLst>
            <pc:docMk/>
            <pc:sldMk cId="566855829" sldId="398"/>
            <ac:spMk id="23" creationId="{6F63D2CE-6C67-885D-9861-D0AA278DEE3A}"/>
          </ac:spMkLst>
        </pc:spChg>
        <pc:spChg chg="add mod">
          <ac:chgData name="Rémi Bourdillon" userId="e603120d-d01e-4b75-a151-92153171ee65" providerId="ADAL" clId="{A6DC66D5-F1DE-48CE-8409-350A9A71FCFE}" dt="2023-10-09T08:51:21.490" v="1608" actId="1076"/>
          <ac:spMkLst>
            <pc:docMk/>
            <pc:sldMk cId="566855829" sldId="398"/>
            <ac:spMk id="24" creationId="{D0802A1C-3D36-1177-6C8D-583652CF877A}"/>
          </ac:spMkLst>
        </pc:spChg>
        <pc:spChg chg="add mod">
          <ac:chgData name="Rémi Bourdillon" userId="e603120d-d01e-4b75-a151-92153171ee65" providerId="ADAL" clId="{A6DC66D5-F1DE-48CE-8409-350A9A71FCFE}" dt="2023-10-09T08:53:21.352" v="1614" actId="20577"/>
          <ac:spMkLst>
            <pc:docMk/>
            <pc:sldMk cId="566855829" sldId="398"/>
            <ac:spMk id="25" creationId="{A1AEBC0F-3B8C-3CC0-C0D7-407CFCCA04CC}"/>
          </ac:spMkLst>
        </pc:spChg>
        <pc:spChg chg="add mod">
          <ac:chgData name="Rémi Bourdillon" userId="e603120d-d01e-4b75-a151-92153171ee65" providerId="ADAL" clId="{A6DC66D5-F1DE-48CE-8409-350A9A71FCFE}" dt="2023-10-09T08:53:41.426" v="1628" actId="207"/>
          <ac:spMkLst>
            <pc:docMk/>
            <pc:sldMk cId="566855829" sldId="398"/>
            <ac:spMk id="26" creationId="{51C7775D-8168-FB20-2B1F-A388C4F6A53E}"/>
          </ac:spMkLst>
        </pc:spChg>
        <pc:spChg chg="add mod">
          <ac:chgData name="Rémi Bourdillon" userId="e603120d-d01e-4b75-a151-92153171ee65" providerId="ADAL" clId="{A6DC66D5-F1DE-48CE-8409-350A9A71FCFE}" dt="2023-10-09T08:51:16.785" v="1607" actId="1076"/>
          <ac:spMkLst>
            <pc:docMk/>
            <pc:sldMk cId="566855829" sldId="398"/>
            <ac:spMk id="27" creationId="{86CEB04A-77E4-7CE6-E99F-483B0449F8BC}"/>
          </ac:spMkLst>
        </pc:spChg>
        <pc:spChg chg="del">
          <ac:chgData name="Rémi Bourdillon" userId="e603120d-d01e-4b75-a151-92153171ee65" providerId="ADAL" clId="{A6DC66D5-F1DE-48CE-8409-350A9A71FCFE}" dt="2023-10-09T08:45:53.360" v="1289" actId="478"/>
          <ac:spMkLst>
            <pc:docMk/>
            <pc:sldMk cId="566855829" sldId="398"/>
            <ac:spMk id="35" creationId="{6D372181-2E80-4064-17F2-E3E92754ADDD}"/>
          </ac:spMkLst>
        </pc:spChg>
        <pc:spChg chg="mod">
          <ac:chgData name="Rémi Bourdillon" userId="e603120d-d01e-4b75-a151-92153171ee65" providerId="ADAL" clId="{A6DC66D5-F1DE-48CE-8409-350A9A71FCFE}" dt="2023-10-09T08:44:22.184" v="1279" actId="20577"/>
          <ac:spMkLst>
            <pc:docMk/>
            <pc:sldMk cId="566855829" sldId="398"/>
            <ac:spMk id="39" creationId="{2D0FF530-F1A5-4F12-8B4F-B676F826C099}"/>
          </ac:spMkLst>
        </pc:spChg>
        <pc:grpChg chg="del">
          <ac:chgData name="Rémi Bourdillon" userId="e603120d-d01e-4b75-a151-92153171ee65" providerId="ADAL" clId="{A6DC66D5-F1DE-48CE-8409-350A9A71FCFE}" dt="2023-10-09T08:45:53.360" v="1289" actId="478"/>
          <ac:grpSpMkLst>
            <pc:docMk/>
            <pc:sldMk cId="566855829" sldId="398"/>
            <ac:grpSpMk id="57" creationId="{7EA74C34-7105-CD1B-7329-4D18D02CBF37}"/>
          </ac:grpSpMkLst>
        </pc:grpChg>
        <pc:grpChg chg="del">
          <ac:chgData name="Rémi Bourdillon" userId="e603120d-d01e-4b75-a151-92153171ee65" providerId="ADAL" clId="{A6DC66D5-F1DE-48CE-8409-350A9A71FCFE}" dt="2023-10-09T08:45:53.360" v="1289" actId="478"/>
          <ac:grpSpMkLst>
            <pc:docMk/>
            <pc:sldMk cId="566855829" sldId="398"/>
            <ac:grpSpMk id="58" creationId="{E7F36B2C-D4EA-C416-BC7C-37DE596D8159}"/>
          </ac:grpSpMkLst>
        </pc:grpChg>
        <pc:grpChg chg="del">
          <ac:chgData name="Rémi Bourdillon" userId="e603120d-d01e-4b75-a151-92153171ee65" providerId="ADAL" clId="{A6DC66D5-F1DE-48CE-8409-350A9A71FCFE}" dt="2023-10-09T08:45:53.360" v="1289" actId="478"/>
          <ac:grpSpMkLst>
            <pc:docMk/>
            <pc:sldMk cId="566855829" sldId="398"/>
            <ac:grpSpMk id="59" creationId="{C2B7EC27-0290-8FED-D036-D82FDFE0CE56}"/>
          </ac:grpSpMkLst>
        </pc:grpChg>
        <pc:cxnChg chg="mod">
          <ac:chgData name="Rémi Bourdillon" userId="e603120d-d01e-4b75-a151-92153171ee65" providerId="ADAL" clId="{A6DC66D5-F1DE-48CE-8409-350A9A71FCFE}" dt="2023-10-09T08:45:53.360" v="1289" actId="478"/>
          <ac:cxnSpMkLst>
            <pc:docMk/>
            <pc:sldMk cId="566855829" sldId="398"/>
            <ac:cxnSpMk id="11" creationId="{1CAAF624-80E1-B384-D7B2-6A7DD6BD530B}"/>
          </ac:cxnSpMkLst>
        </pc:cxnChg>
        <pc:cxnChg chg="mod">
          <ac:chgData name="Rémi Bourdillon" userId="e603120d-d01e-4b75-a151-92153171ee65" providerId="ADAL" clId="{A6DC66D5-F1DE-48CE-8409-350A9A71FCFE}" dt="2023-10-09T08:45:53.360" v="1289" actId="478"/>
          <ac:cxnSpMkLst>
            <pc:docMk/>
            <pc:sldMk cId="566855829" sldId="398"/>
            <ac:cxnSpMk id="12" creationId="{5968BFF9-D370-8493-94DD-B1BB30799646}"/>
          </ac:cxnSpMkLst>
        </pc:cxnChg>
        <pc:cxnChg chg="mod">
          <ac:chgData name="Rémi Bourdillon" userId="e603120d-d01e-4b75-a151-92153171ee65" providerId="ADAL" clId="{A6DC66D5-F1DE-48CE-8409-350A9A71FCFE}" dt="2023-10-09T08:45:53.360" v="1289" actId="478"/>
          <ac:cxnSpMkLst>
            <pc:docMk/>
            <pc:sldMk cId="566855829" sldId="398"/>
            <ac:cxnSpMk id="15" creationId="{22D7AFE9-9E0D-2C4E-CC88-B4908DB9802E}"/>
          </ac:cxnSpMkLst>
        </pc:cxnChg>
        <pc:cxnChg chg="mod">
          <ac:chgData name="Rémi Bourdillon" userId="e603120d-d01e-4b75-a151-92153171ee65" providerId="ADAL" clId="{A6DC66D5-F1DE-48CE-8409-350A9A71FCFE}" dt="2023-10-09T08:45:53.360" v="1289" actId="478"/>
          <ac:cxnSpMkLst>
            <pc:docMk/>
            <pc:sldMk cId="566855829" sldId="398"/>
            <ac:cxnSpMk id="18" creationId="{53839725-01F8-E895-115C-A334D72C2689}"/>
          </ac:cxnSpMkLst>
        </pc:cxnChg>
      </pc:sldChg>
      <pc:sldChg chg="del">
        <pc:chgData name="Rémi Bourdillon" userId="e603120d-d01e-4b75-a151-92153171ee65" providerId="ADAL" clId="{A6DC66D5-F1DE-48CE-8409-350A9A71FCFE}" dt="2023-10-09T08:44:01.158" v="1215" actId="47"/>
        <pc:sldMkLst>
          <pc:docMk/>
          <pc:sldMk cId="3360859660" sldId="398"/>
        </pc:sldMkLst>
      </pc:sldChg>
      <pc:sldChg chg="addSp delSp modSp add mod">
        <pc:chgData name="Rémi Bourdillon" userId="e603120d-d01e-4b75-a151-92153171ee65" providerId="ADAL" clId="{A6DC66D5-F1DE-48CE-8409-350A9A71FCFE}" dt="2023-10-09T09:08:32.422" v="2510" actId="478"/>
        <pc:sldMkLst>
          <pc:docMk/>
          <pc:sldMk cId="1393318461" sldId="399"/>
        </pc:sldMkLst>
        <pc:spChg chg="add mod">
          <ac:chgData name="Rémi Bourdillon" userId="e603120d-d01e-4b75-a151-92153171ee65" providerId="ADAL" clId="{A6DC66D5-F1DE-48CE-8409-350A9A71FCFE}" dt="2023-10-09T09:07:35.781" v="2468" actId="20577"/>
          <ac:spMkLst>
            <pc:docMk/>
            <pc:sldMk cId="1393318461" sldId="399"/>
            <ac:spMk id="2" creationId="{82E93AA7-C2A0-5E2A-2A1E-8A05C5A9E08C}"/>
          </ac:spMkLst>
        </pc:spChg>
        <pc:spChg chg="mod">
          <ac:chgData name="Rémi Bourdillon" userId="e603120d-d01e-4b75-a151-92153171ee65" providerId="ADAL" clId="{A6DC66D5-F1DE-48CE-8409-350A9A71FCFE}" dt="2023-10-09T09:03:33.344" v="2084" actId="1076"/>
          <ac:spMkLst>
            <pc:docMk/>
            <pc:sldMk cId="1393318461" sldId="399"/>
            <ac:spMk id="4" creationId="{C849CB56-8594-5C22-E78B-8E5927021998}"/>
          </ac:spMkLst>
        </pc:spChg>
        <pc:spChg chg="add mod">
          <ac:chgData name="Rémi Bourdillon" userId="e603120d-d01e-4b75-a151-92153171ee65" providerId="ADAL" clId="{A6DC66D5-F1DE-48CE-8409-350A9A71FCFE}" dt="2023-10-09T09:07:50.662" v="2476" actId="20577"/>
          <ac:spMkLst>
            <pc:docMk/>
            <pc:sldMk cId="1393318461" sldId="399"/>
            <ac:spMk id="7" creationId="{8973C9C4-FC26-6A37-53A7-8A977BADEF39}"/>
          </ac:spMkLst>
        </pc:spChg>
        <pc:spChg chg="add del mod">
          <ac:chgData name="Rémi Bourdillon" userId="e603120d-d01e-4b75-a151-92153171ee65" providerId="ADAL" clId="{A6DC66D5-F1DE-48CE-8409-350A9A71FCFE}" dt="2023-10-09T08:59:21.039" v="1809" actId="478"/>
          <ac:spMkLst>
            <pc:docMk/>
            <pc:sldMk cId="1393318461" sldId="399"/>
            <ac:spMk id="9" creationId="{7A1D16E4-54FF-0D51-BCF8-CC69DA9A0AEE}"/>
          </ac:spMkLst>
        </pc:spChg>
        <pc:spChg chg="add mod">
          <ac:chgData name="Rémi Bourdillon" userId="e603120d-d01e-4b75-a151-92153171ee65" providerId="ADAL" clId="{A6DC66D5-F1DE-48CE-8409-350A9A71FCFE}" dt="2023-10-09T09:02:49.489" v="1964" actId="1076"/>
          <ac:spMkLst>
            <pc:docMk/>
            <pc:sldMk cId="1393318461" sldId="399"/>
            <ac:spMk id="10" creationId="{CE35782C-5B47-C06E-0068-57A42060277B}"/>
          </ac:spMkLst>
        </pc:spChg>
        <pc:spChg chg="add mod">
          <ac:chgData name="Rémi Bourdillon" userId="e603120d-d01e-4b75-a151-92153171ee65" providerId="ADAL" clId="{A6DC66D5-F1DE-48CE-8409-350A9A71FCFE}" dt="2023-10-09T09:02:47.857" v="1963" actId="1076"/>
          <ac:spMkLst>
            <pc:docMk/>
            <pc:sldMk cId="1393318461" sldId="399"/>
            <ac:spMk id="13" creationId="{98D78E8D-1347-F330-6CF6-6BDBC0EF73A8}"/>
          </ac:spMkLst>
        </pc:spChg>
        <pc:spChg chg="add del mod">
          <ac:chgData name="Rémi Bourdillon" userId="e603120d-d01e-4b75-a151-92153171ee65" providerId="ADAL" clId="{A6DC66D5-F1DE-48CE-8409-350A9A71FCFE}" dt="2023-10-09T08:59:16.298" v="1808" actId="478"/>
          <ac:spMkLst>
            <pc:docMk/>
            <pc:sldMk cId="1393318461" sldId="399"/>
            <ac:spMk id="14" creationId="{F1D42FCA-5DC3-9801-BD5C-83F33642645D}"/>
          </ac:spMkLst>
        </pc:spChg>
        <pc:spChg chg="add del mod">
          <ac:chgData name="Rémi Bourdillon" userId="e603120d-d01e-4b75-a151-92153171ee65" providerId="ADAL" clId="{A6DC66D5-F1DE-48CE-8409-350A9A71FCFE}" dt="2023-10-09T09:08:32.422" v="2510" actId="478"/>
          <ac:spMkLst>
            <pc:docMk/>
            <pc:sldMk cId="1393318461" sldId="399"/>
            <ac:spMk id="16" creationId="{88F0E191-D5D6-8613-C9F8-F72667DEF12F}"/>
          </ac:spMkLst>
        </pc:spChg>
        <pc:spChg chg="mod">
          <ac:chgData name="Rémi Bourdillon" userId="e603120d-d01e-4b75-a151-92153171ee65" providerId="ADAL" clId="{A6DC66D5-F1DE-48CE-8409-350A9A71FCFE}" dt="2023-10-09T09:03:29.664" v="2083" actId="14100"/>
          <ac:spMkLst>
            <pc:docMk/>
            <pc:sldMk cId="1393318461" sldId="399"/>
            <ac:spMk id="21" creationId="{73052605-F1E0-E6E3-7F62-0BF142156694}"/>
          </ac:spMkLst>
        </pc:spChg>
        <pc:spChg chg="mod">
          <ac:chgData name="Rémi Bourdillon" userId="e603120d-d01e-4b75-a151-92153171ee65" providerId="ADAL" clId="{A6DC66D5-F1DE-48CE-8409-350A9A71FCFE}" dt="2023-10-09T09:07:56.544" v="2477" actId="1076"/>
          <ac:spMkLst>
            <pc:docMk/>
            <pc:sldMk cId="1393318461" sldId="399"/>
            <ac:spMk id="23" creationId="{6F63D2CE-6C67-885D-9861-D0AA278DEE3A}"/>
          </ac:spMkLst>
        </pc:spChg>
        <pc:spChg chg="del">
          <ac:chgData name="Rémi Bourdillon" userId="e603120d-d01e-4b75-a151-92153171ee65" providerId="ADAL" clId="{A6DC66D5-F1DE-48CE-8409-350A9A71FCFE}" dt="2023-10-09T08:55:56.289" v="1681" actId="478"/>
          <ac:spMkLst>
            <pc:docMk/>
            <pc:sldMk cId="1393318461" sldId="399"/>
            <ac:spMk id="35" creationId="{6D372181-2E80-4064-17F2-E3E92754ADDD}"/>
          </ac:spMkLst>
        </pc:spChg>
        <pc:spChg chg="mod">
          <ac:chgData name="Rémi Bourdillon" userId="e603120d-d01e-4b75-a151-92153171ee65" providerId="ADAL" clId="{A6DC66D5-F1DE-48CE-8409-350A9A71FCFE}" dt="2023-10-09T08:55:14.972" v="1661" actId="20577"/>
          <ac:spMkLst>
            <pc:docMk/>
            <pc:sldMk cId="1393318461" sldId="399"/>
            <ac:spMk id="39" creationId="{2D0FF530-F1A5-4F12-8B4F-B676F826C099}"/>
          </ac:spMkLst>
        </pc:spChg>
        <pc:grpChg chg="del">
          <ac:chgData name="Rémi Bourdillon" userId="e603120d-d01e-4b75-a151-92153171ee65" providerId="ADAL" clId="{A6DC66D5-F1DE-48CE-8409-350A9A71FCFE}" dt="2023-10-09T08:55:56.289" v="1681" actId="478"/>
          <ac:grpSpMkLst>
            <pc:docMk/>
            <pc:sldMk cId="1393318461" sldId="399"/>
            <ac:grpSpMk id="57" creationId="{7EA74C34-7105-CD1B-7329-4D18D02CBF37}"/>
          </ac:grpSpMkLst>
        </pc:grpChg>
        <pc:grpChg chg="del">
          <ac:chgData name="Rémi Bourdillon" userId="e603120d-d01e-4b75-a151-92153171ee65" providerId="ADAL" clId="{A6DC66D5-F1DE-48CE-8409-350A9A71FCFE}" dt="2023-10-09T08:55:56.289" v="1681" actId="478"/>
          <ac:grpSpMkLst>
            <pc:docMk/>
            <pc:sldMk cId="1393318461" sldId="399"/>
            <ac:grpSpMk id="58" creationId="{E7F36B2C-D4EA-C416-BC7C-37DE596D8159}"/>
          </ac:grpSpMkLst>
        </pc:grpChg>
        <pc:grpChg chg="del">
          <ac:chgData name="Rémi Bourdillon" userId="e603120d-d01e-4b75-a151-92153171ee65" providerId="ADAL" clId="{A6DC66D5-F1DE-48CE-8409-350A9A71FCFE}" dt="2023-10-09T08:55:56.289" v="1681" actId="478"/>
          <ac:grpSpMkLst>
            <pc:docMk/>
            <pc:sldMk cId="1393318461" sldId="399"/>
            <ac:grpSpMk id="59" creationId="{C2B7EC27-0290-8FED-D036-D82FDFE0CE56}"/>
          </ac:grpSpMkLst>
        </pc:grpChg>
        <pc:cxnChg chg="mod">
          <ac:chgData name="Rémi Bourdillon" userId="e603120d-d01e-4b75-a151-92153171ee65" providerId="ADAL" clId="{A6DC66D5-F1DE-48CE-8409-350A9A71FCFE}" dt="2023-10-09T08:55:56.289" v="1681" actId="478"/>
          <ac:cxnSpMkLst>
            <pc:docMk/>
            <pc:sldMk cId="1393318461" sldId="399"/>
            <ac:cxnSpMk id="11" creationId="{1CAAF624-80E1-B384-D7B2-6A7DD6BD530B}"/>
          </ac:cxnSpMkLst>
        </pc:cxnChg>
        <pc:cxnChg chg="mod">
          <ac:chgData name="Rémi Bourdillon" userId="e603120d-d01e-4b75-a151-92153171ee65" providerId="ADAL" clId="{A6DC66D5-F1DE-48CE-8409-350A9A71FCFE}" dt="2023-10-09T08:55:56.289" v="1681" actId="478"/>
          <ac:cxnSpMkLst>
            <pc:docMk/>
            <pc:sldMk cId="1393318461" sldId="399"/>
            <ac:cxnSpMk id="12" creationId="{5968BFF9-D370-8493-94DD-B1BB30799646}"/>
          </ac:cxnSpMkLst>
        </pc:cxnChg>
        <pc:cxnChg chg="mod">
          <ac:chgData name="Rémi Bourdillon" userId="e603120d-d01e-4b75-a151-92153171ee65" providerId="ADAL" clId="{A6DC66D5-F1DE-48CE-8409-350A9A71FCFE}" dt="2023-10-09T08:55:56.289" v="1681" actId="478"/>
          <ac:cxnSpMkLst>
            <pc:docMk/>
            <pc:sldMk cId="1393318461" sldId="399"/>
            <ac:cxnSpMk id="15" creationId="{22D7AFE9-9E0D-2C4E-CC88-B4908DB9802E}"/>
          </ac:cxnSpMkLst>
        </pc:cxnChg>
        <pc:cxnChg chg="mod">
          <ac:chgData name="Rémi Bourdillon" userId="e603120d-d01e-4b75-a151-92153171ee65" providerId="ADAL" clId="{A6DC66D5-F1DE-48CE-8409-350A9A71FCFE}" dt="2023-10-09T08:55:56.289" v="1681" actId="478"/>
          <ac:cxnSpMkLst>
            <pc:docMk/>
            <pc:sldMk cId="1393318461" sldId="399"/>
            <ac:cxnSpMk id="18" creationId="{53839725-01F8-E895-115C-A334D72C2689}"/>
          </ac:cxnSpMkLst>
        </pc:cxnChg>
      </pc:sldChg>
      <pc:sldChg chg="addSp delSp modSp add mod">
        <pc:chgData name="Rémi Bourdillon" userId="e603120d-d01e-4b75-a151-92153171ee65" providerId="ADAL" clId="{A6DC66D5-F1DE-48CE-8409-350A9A71FCFE}" dt="2023-10-09T09:13:36.272" v="3199" actId="1076"/>
        <pc:sldMkLst>
          <pc:docMk/>
          <pc:sldMk cId="482139105" sldId="400"/>
        </pc:sldMkLst>
        <pc:spChg chg="del">
          <ac:chgData name="Rémi Bourdillon" userId="e603120d-d01e-4b75-a151-92153171ee65" providerId="ADAL" clId="{A6DC66D5-F1DE-48CE-8409-350A9A71FCFE}" dt="2023-10-09T09:09:47.344" v="2778" actId="478"/>
          <ac:spMkLst>
            <pc:docMk/>
            <pc:sldMk cId="482139105" sldId="400"/>
            <ac:spMk id="2" creationId="{82E93AA7-C2A0-5E2A-2A1E-8A05C5A9E08C}"/>
          </ac:spMkLst>
        </pc:spChg>
        <pc:spChg chg="add mod">
          <ac:chgData name="Rémi Bourdillon" userId="e603120d-d01e-4b75-a151-92153171ee65" providerId="ADAL" clId="{A6DC66D5-F1DE-48CE-8409-350A9A71FCFE}" dt="2023-10-09T09:13:36.272" v="3199" actId="1076"/>
          <ac:spMkLst>
            <pc:docMk/>
            <pc:sldMk cId="482139105" sldId="400"/>
            <ac:spMk id="3" creationId="{0D271FC3-8605-28DB-A66F-5F8D0E8EA088}"/>
          </ac:spMkLst>
        </pc:spChg>
        <pc:spChg chg="mod">
          <ac:chgData name="Rémi Bourdillon" userId="e603120d-d01e-4b75-a151-92153171ee65" providerId="ADAL" clId="{A6DC66D5-F1DE-48CE-8409-350A9A71FCFE}" dt="2023-10-09T09:13:36.272" v="3199" actId="1076"/>
          <ac:spMkLst>
            <pc:docMk/>
            <pc:sldMk cId="482139105" sldId="400"/>
            <ac:spMk id="4" creationId="{C849CB56-8594-5C22-E78B-8E5927021998}"/>
          </ac:spMkLst>
        </pc:spChg>
        <pc:spChg chg="add mod ord">
          <ac:chgData name="Rémi Bourdillon" userId="e603120d-d01e-4b75-a151-92153171ee65" providerId="ADAL" clId="{A6DC66D5-F1DE-48CE-8409-350A9A71FCFE}" dt="2023-10-09T09:13:36.272" v="3199" actId="1076"/>
          <ac:spMkLst>
            <pc:docMk/>
            <pc:sldMk cId="482139105" sldId="400"/>
            <ac:spMk id="5" creationId="{43524066-F78F-9FA5-662F-B820D977FFB8}"/>
          </ac:spMkLst>
        </pc:spChg>
        <pc:spChg chg="add mod ord">
          <ac:chgData name="Rémi Bourdillon" userId="e603120d-d01e-4b75-a151-92153171ee65" providerId="ADAL" clId="{A6DC66D5-F1DE-48CE-8409-350A9A71FCFE}" dt="2023-10-09T09:13:36.272" v="3199" actId="1076"/>
          <ac:spMkLst>
            <pc:docMk/>
            <pc:sldMk cId="482139105" sldId="400"/>
            <ac:spMk id="6" creationId="{865F8D4D-52C9-897A-FAB9-7814C67EFFAD}"/>
          </ac:spMkLst>
        </pc:spChg>
        <pc:spChg chg="del">
          <ac:chgData name="Rémi Bourdillon" userId="e603120d-d01e-4b75-a151-92153171ee65" providerId="ADAL" clId="{A6DC66D5-F1DE-48CE-8409-350A9A71FCFE}" dt="2023-10-09T09:09:47.344" v="2778" actId="478"/>
          <ac:spMkLst>
            <pc:docMk/>
            <pc:sldMk cId="482139105" sldId="400"/>
            <ac:spMk id="7" creationId="{8973C9C4-FC26-6A37-53A7-8A977BADEF39}"/>
          </ac:spMkLst>
        </pc:spChg>
        <pc:spChg chg="add mod">
          <ac:chgData name="Rémi Bourdillon" userId="e603120d-d01e-4b75-a151-92153171ee65" providerId="ADAL" clId="{A6DC66D5-F1DE-48CE-8409-350A9A71FCFE}" dt="2023-10-09T09:13:36.272" v="3199" actId="1076"/>
          <ac:spMkLst>
            <pc:docMk/>
            <pc:sldMk cId="482139105" sldId="400"/>
            <ac:spMk id="8" creationId="{81095AC4-68FF-C832-8C5E-99650927EFCB}"/>
          </ac:spMkLst>
        </pc:spChg>
        <pc:spChg chg="del">
          <ac:chgData name="Rémi Bourdillon" userId="e603120d-d01e-4b75-a151-92153171ee65" providerId="ADAL" clId="{A6DC66D5-F1DE-48CE-8409-350A9A71FCFE}" dt="2023-10-09T09:09:47.344" v="2778" actId="478"/>
          <ac:spMkLst>
            <pc:docMk/>
            <pc:sldMk cId="482139105" sldId="400"/>
            <ac:spMk id="10" creationId="{CE35782C-5B47-C06E-0068-57A42060277B}"/>
          </ac:spMkLst>
        </pc:spChg>
        <pc:spChg chg="del">
          <ac:chgData name="Rémi Bourdillon" userId="e603120d-d01e-4b75-a151-92153171ee65" providerId="ADAL" clId="{A6DC66D5-F1DE-48CE-8409-350A9A71FCFE}" dt="2023-10-09T09:09:47.344" v="2778" actId="478"/>
          <ac:spMkLst>
            <pc:docMk/>
            <pc:sldMk cId="482139105" sldId="400"/>
            <ac:spMk id="13" creationId="{98D78E8D-1347-F330-6CF6-6BDBC0EF73A8}"/>
          </ac:spMkLst>
        </pc:spChg>
        <pc:spChg chg="del">
          <ac:chgData name="Rémi Bourdillon" userId="e603120d-d01e-4b75-a151-92153171ee65" providerId="ADAL" clId="{A6DC66D5-F1DE-48CE-8409-350A9A71FCFE}" dt="2023-10-09T09:09:47.344" v="2778" actId="478"/>
          <ac:spMkLst>
            <pc:docMk/>
            <pc:sldMk cId="482139105" sldId="400"/>
            <ac:spMk id="21" creationId="{73052605-F1E0-E6E3-7F62-0BF142156694}"/>
          </ac:spMkLst>
        </pc:spChg>
        <pc:spChg chg="mod">
          <ac:chgData name="Rémi Bourdillon" userId="e603120d-d01e-4b75-a151-92153171ee65" providerId="ADAL" clId="{A6DC66D5-F1DE-48CE-8409-350A9A71FCFE}" dt="2023-10-09T09:13:36.272" v="3199" actId="1076"/>
          <ac:spMkLst>
            <pc:docMk/>
            <pc:sldMk cId="482139105" sldId="400"/>
            <ac:spMk id="23" creationId="{6F63D2CE-6C67-885D-9861-D0AA278DEE3A}"/>
          </ac:spMkLst>
        </pc:spChg>
        <pc:spChg chg="mod">
          <ac:chgData name="Rémi Bourdillon" userId="e603120d-d01e-4b75-a151-92153171ee65" providerId="ADAL" clId="{A6DC66D5-F1DE-48CE-8409-350A9A71FCFE}" dt="2023-10-09T09:08:41.410" v="2530" actId="20577"/>
          <ac:spMkLst>
            <pc:docMk/>
            <pc:sldMk cId="482139105" sldId="400"/>
            <ac:spMk id="39" creationId="{2D0FF530-F1A5-4F12-8B4F-B676F826C099}"/>
          </ac:spMkLst>
        </pc:spChg>
      </pc:sldChg>
      <pc:sldChg chg="del">
        <pc:chgData name="Rémi Bourdillon" userId="e603120d-d01e-4b75-a151-92153171ee65" providerId="ADAL" clId="{A6DC66D5-F1DE-48CE-8409-350A9A71FCFE}" dt="2023-10-09T08:44:01.158" v="1215" actId="47"/>
        <pc:sldMkLst>
          <pc:docMk/>
          <pc:sldMk cId="92961028" sldId="401"/>
        </pc:sldMkLst>
      </pc:sldChg>
      <pc:sldChg chg="addSp delSp modSp add mod ord">
        <pc:chgData name="Rémi Bourdillon" userId="e603120d-d01e-4b75-a151-92153171ee65" providerId="ADAL" clId="{A6DC66D5-F1DE-48CE-8409-350A9A71FCFE}" dt="2023-10-09T11:58:17.229" v="10110" actId="1076"/>
        <pc:sldMkLst>
          <pc:docMk/>
          <pc:sldMk cId="1287242589" sldId="401"/>
        </pc:sldMkLst>
        <pc:spChg chg="del">
          <ac:chgData name="Rémi Bourdillon" userId="e603120d-d01e-4b75-a151-92153171ee65" providerId="ADAL" clId="{A6DC66D5-F1DE-48CE-8409-350A9A71FCFE}" dt="2023-10-09T09:14:54.121" v="3421" actId="478"/>
          <ac:spMkLst>
            <pc:docMk/>
            <pc:sldMk cId="1287242589" sldId="401"/>
            <ac:spMk id="2" creationId="{57395F13-32E0-3641-4FB6-989114F6250E}"/>
          </ac:spMkLst>
        </pc:spChg>
        <pc:spChg chg="mod">
          <ac:chgData name="Rémi Bourdillon" userId="e603120d-d01e-4b75-a151-92153171ee65" providerId="ADAL" clId="{A6DC66D5-F1DE-48CE-8409-350A9A71FCFE}" dt="2023-10-09T09:22:57.526" v="4292" actId="1076"/>
          <ac:spMkLst>
            <pc:docMk/>
            <pc:sldMk cId="1287242589" sldId="401"/>
            <ac:spMk id="4" creationId="{C849CB56-8594-5C22-E78B-8E5927021998}"/>
          </ac:spMkLst>
        </pc:spChg>
        <pc:spChg chg="add mod">
          <ac:chgData name="Rémi Bourdillon" userId="e603120d-d01e-4b75-a151-92153171ee65" providerId="ADAL" clId="{A6DC66D5-F1DE-48CE-8409-350A9A71FCFE}" dt="2023-10-09T09:29:50.415" v="5000" actId="1076"/>
          <ac:spMkLst>
            <pc:docMk/>
            <pc:sldMk cId="1287242589" sldId="401"/>
            <ac:spMk id="5" creationId="{54451533-321B-FB28-D4F4-592C608F1EDA}"/>
          </ac:spMkLst>
        </pc:spChg>
        <pc:spChg chg="del">
          <ac:chgData name="Rémi Bourdillon" userId="e603120d-d01e-4b75-a151-92153171ee65" providerId="ADAL" clId="{A6DC66D5-F1DE-48CE-8409-350A9A71FCFE}" dt="2023-10-09T09:14:54.121" v="3421" actId="478"/>
          <ac:spMkLst>
            <pc:docMk/>
            <pc:sldMk cId="1287242589" sldId="401"/>
            <ac:spMk id="7" creationId="{E7CB5D98-8BC1-EADA-C6A0-01F214093291}"/>
          </ac:spMkLst>
        </pc:spChg>
        <pc:spChg chg="add mod">
          <ac:chgData name="Rémi Bourdillon" userId="e603120d-d01e-4b75-a151-92153171ee65" providerId="ADAL" clId="{A6DC66D5-F1DE-48CE-8409-350A9A71FCFE}" dt="2023-10-09T09:29:50.415" v="5000" actId="1076"/>
          <ac:spMkLst>
            <pc:docMk/>
            <pc:sldMk cId="1287242589" sldId="401"/>
            <ac:spMk id="8" creationId="{D5D1A718-EA92-735E-E142-1019DC49C190}"/>
          </ac:spMkLst>
        </pc:spChg>
        <pc:spChg chg="add mod">
          <ac:chgData name="Rémi Bourdillon" userId="e603120d-d01e-4b75-a151-92153171ee65" providerId="ADAL" clId="{A6DC66D5-F1DE-48CE-8409-350A9A71FCFE}" dt="2023-10-09T09:53:43.405" v="6938" actId="20577"/>
          <ac:spMkLst>
            <pc:docMk/>
            <pc:sldMk cId="1287242589" sldId="401"/>
            <ac:spMk id="9" creationId="{CF76A9C7-2649-691E-FDA7-EC22D084AE20}"/>
          </ac:spMkLst>
        </pc:spChg>
        <pc:spChg chg="del">
          <ac:chgData name="Rémi Bourdillon" userId="e603120d-d01e-4b75-a151-92153171ee65" providerId="ADAL" clId="{A6DC66D5-F1DE-48CE-8409-350A9A71FCFE}" dt="2023-10-09T09:14:54.121" v="3421" actId="478"/>
          <ac:spMkLst>
            <pc:docMk/>
            <pc:sldMk cId="1287242589" sldId="401"/>
            <ac:spMk id="9" creationId="{FFF61526-3BDA-85E4-B016-648B9E3411A6}"/>
          </ac:spMkLst>
        </pc:spChg>
        <pc:spChg chg="del">
          <ac:chgData name="Rémi Bourdillon" userId="e603120d-d01e-4b75-a151-92153171ee65" providerId="ADAL" clId="{A6DC66D5-F1DE-48CE-8409-350A9A71FCFE}" dt="2023-10-09T09:14:54.121" v="3421" actId="478"/>
          <ac:spMkLst>
            <pc:docMk/>
            <pc:sldMk cId="1287242589" sldId="401"/>
            <ac:spMk id="10" creationId="{60DE27AF-6B8E-A9A2-72E6-15BD490C5165}"/>
          </ac:spMkLst>
        </pc:spChg>
        <pc:spChg chg="add mod">
          <ac:chgData name="Rémi Bourdillon" userId="e603120d-d01e-4b75-a151-92153171ee65" providerId="ADAL" clId="{A6DC66D5-F1DE-48CE-8409-350A9A71FCFE}" dt="2023-10-09T09:23:00.625" v="4294" actId="571"/>
          <ac:spMkLst>
            <pc:docMk/>
            <pc:sldMk cId="1287242589" sldId="401"/>
            <ac:spMk id="11" creationId="{53C86047-6390-E6E9-DA42-535470005562}"/>
          </ac:spMkLst>
        </pc:spChg>
        <pc:spChg chg="del">
          <ac:chgData name="Rémi Bourdillon" userId="e603120d-d01e-4b75-a151-92153171ee65" providerId="ADAL" clId="{A6DC66D5-F1DE-48CE-8409-350A9A71FCFE}" dt="2023-10-09T09:14:54.121" v="3421" actId="478"/>
          <ac:spMkLst>
            <pc:docMk/>
            <pc:sldMk cId="1287242589" sldId="401"/>
            <ac:spMk id="13" creationId="{F969BF3A-5D73-5010-506C-16C8D934C8FD}"/>
          </ac:spMkLst>
        </pc:spChg>
        <pc:spChg chg="del">
          <ac:chgData name="Rémi Bourdillon" userId="e603120d-d01e-4b75-a151-92153171ee65" providerId="ADAL" clId="{A6DC66D5-F1DE-48CE-8409-350A9A71FCFE}" dt="2023-10-09T09:14:54.121" v="3421" actId="478"/>
          <ac:spMkLst>
            <pc:docMk/>
            <pc:sldMk cId="1287242589" sldId="401"/>
            <ac:spMk id="14" creationId="{7A04E433-CBDC-8897-132D-F44707A5B84B}"/>
          </ac:spMkLst>
        </pc:spChg>
        <pc:spChg chg="del">
          <ac:chgData name="Rémi Bourdillon" userId="e603120d-d01e-4b75-a151-92153171ee65" providerId="ADAL" clId="{A6DC66D5-F1DE-48CE-8409-350A9A71FCFE}" dt="2023-10-09T09:14:54.121" v="3421" actId="478"/>
          <ac:spMkLst>
            <pc:docMk/>
            <pc:sldMk cId="1287242589" sldId="401"/>
            <ac:spMk id="16" creationId="{693D87AF-A935-AB22-46DF-9F3C955A40DB}"/>
          </ac:spMkLst>
        </pc:spChg>
        <pc:spChg chg="del">
          <ac:chgData name="Rémi Bourdillon" userId="e603120d-d01e-4b75-a151-92153171ee65" providerId="ADAL" clId="{A6DC66D5-F1DE-48CE-8409-350A9A71FCFE}" dt="2023-10-09T09:14:54.121" v="3421" actId="478"/>
          <ac:spMkLst>
            <pc:docMk/>
            <pc:sldMk cId="1287242589" sldId="401"/>
            <ac:spMk id="17" creationId="{B818FD94-7E9F-ED54-E8DD-E9215369F1F0}"/>
          </ac:spMkLst>
        </pc:spChg>
        <pc:spChg chg="del">
          <ac:chgData name="Rémi Bourdillon" userId="e603120d-d01e-4b75-a151-92153171ee65" providerId="ADAL" clId="{A6DC66D5-F1DE-48CE-8409-350A9A71FCFE}" dt="2023-10-09T09:14:54.121" v="3421" actId="478"/>
          <ac:spMkLst>
            <pc:docMk/>
            <pc:sldMk cId="1287242589" sldId="401"/>
            <ac:spMk id="19" creationId="{1FBC561F-17F6-7F75-8F10-B2CBA1E0B6FE}"/>
          </ac:spMkLst>
        </pc:spChg>
        <pc:spChg chg="add mod">
          <ac:chgData name="Rémi Bourdillon" userId="e603120d-d01e-4b75-a151-92153171ee65" providerId="ADAL" clId="{A6DC66D5-F1DE-48CE-8409-350A9A71FCFE}" dt="2023-10-09T09:29:50.415" v="5000" actId="1076"/>
          <ac:spMkLst>
            <pc:docMk/>
            <pc:sldMk cId="1287242589" sldId="401"/>
            <ac:spMk id="20" creationId="{84908975-501E-B90D-8675-B3CAAFEBF1D7}"/>
          </ac:spMkLst>
        </pc:spChg>
        <pc:spChg chg="del">
          <ac:chgData name="Rémi Bourdillon" userId="e603120d-d01e-4b75-a151-92153171ee65" providerId="ADAL" clId="{A6DC66D5-F1DE-48CE-8409-350A9A71FCFE}" dt="2023-10-09T09:14:54.121" v="3421" actId="478"/>
          <ac:spMkLst>
            <pc:docMk/>
            <pc:sldMk cId="1287242589" sldId="401"/>
            <ac:spMk id="22" creationId="{47511814-D77F-B195-DE85-00709BCC3AAB}"/>
          </ac:spMkLst>
        </pc:spChg>
        <pc:spChg chg="add mod">
          <ac:chgData name="Rémi Bourdillon" userId="e603120d-d01e-4b75-a151-92153171ee65" providerId="ADAL" clId="{A6DC66D5-F1DE-48CE-8409-350A9A71FCFE}" dt="2023-10-09T09:29:50.415" v="5000" actId="1076"/>
          <ac:spMkLst>
            <pc:docMk/>
            <pc:sldMk cId="1287242589" sldId="401"/>
            <ac:spMk id="23" creationId="{FB4BC71A-CEC4-FC29-897F-04712E344840}"/>
          </ac:spMkLst>
        </pc:spChg>
        <pc:spChg chg="del">
          <ac:chgData name="Rémi Bourdillon" userId="e603120d-d01e-4b75-a151-92153171ee65" providerId="ADAL" clId="{A6DC66D5-F1DE-48CE-8409-350A9A71FCFE}" dt="2023-10-09T09:14:54.121" v="3421" actId="478"/>
          <ac:spMkLst>
            <pc:docMk/>
            <pc:sldMk cId="1287242589" sldId="401"/>
            <ac:spMk id="24" creationId="{D0802A1C-3D36-1177-6C8D-583652CF877A}"/>
          </ac:spMkLst>
        </pc:spChg>
        <pc:spChg chg="del">
          <ac:chgData name="Rémi Bourdillon" userId="e603120d-d01e-4b75-a151-92153171ee65" providerId="ADAL" clId="{A6DC66D5-F1DE-48CE-8409-350A9A71FCFE}" dt="2023-10-09T09:14:54.121" v="3421" actId="478"/>
          <ac:spMkLst>
            <pc:docMk/>
            <pc:sldMk cId="1287242589" sldId="401"/>
            <ac:spMk id="25" creationId="{A1AEBC0F-3B8C-3CC0-C0D7-407CFCCA04CC}"/>
          </ac:spMkLst>
        </pc:spChg>
        <pc:spChg chg="del">
          <ac:chgData name="Rémi Bourdillon" userId="e603120d-d01e-4b75-a151-92153171ee65" providerId="ADAL" clId="{A6DC66D5-F1DE-48CE-8409-350A9A71FCFE}" dt="2023-10-09T09:14:54.121" v="3421" actId="478"/>
          <ac:spMkLst>
            <pc:docMk/>
            <pc:sldMk cId="1287242589" sldId="401"/>
            <ac:spMk id="26" creationId="{51C7775D-8168-FB20-2B1F-A388C4F6A53E}"/>
          </ac:spMkLst>
        </pc:spChg>
        <pc:spChg chg="del">
          <ac:chgData name="Rémi Bourdillon" userId="e603120d-d01e-4b75-a151-92153171ee65" providerId="ADAL" clId="{A6DC66D5-F1DE-48CE-8409-350A9A71FCFE}" dt="2023-10-09T09:14:54.121" v="3421" actId="478"/>
          <ac:spMkLst>
            <pc:docMk/>
            <pc:sldMk cId="1287242589" sldId="401"/>
            <ac:spMk id="27" creationId="{86CEB04A-77E4-7CE6-E99F-483B0449F8BC}"/>
          </ac:spMkLst>
        </pc:spChg>
        <pc:spChg chg="add mod">
          <ac:chgData name="Rémi Bourdillon" userId="e603120d-d01e-4b75-a151-92153171ee65" providerId="ADAL" clId="{A6DC66D5-F1DE-48CE-8409-350A9A71FCFE}" dt="2023-10-09T09:53:37.577" v="6934" actId="20577"/>
          <ac:spMkLst>
            <pc:docMk/>
            <pc:sldMk cId="1287242589" sldId="401"/>
            <ac:spMk id="31" creationId="{43E0E088-445E-CE99-942C-8E0AA19D3686}"/>
          </ac:spMkLst>
        </pc:spChg>
        <pc:spChg chg="add mod">
          <ac:chgData name="Rémi Bourdillon" userId="e603120d-d01e-4b75-a151-92153171ee65" providerId="ADAL" clId="{A6DC66D5-F1DE-48CE-8409-350A9A71FCFE}" dt="2023-10-09T09:29:50.415" v="5000" actId="1076"/>
          <ac:spMkLst>
            <pc:docMk/>
            <pc:sldMk cId="1287242589" sldId="401"/>
            <ac:spMk id="33" creationId="{5F1252FB-19DA-C264-77A5-2B2ECC4B9FD8}"/>
          </ac:spMkLst>
        </pc:spChg>
        <pc:spChg chg="add mod">
          <ac:chgData name="Rémi Bourdillon" userId="e603120d-d01e-4b75-a151-92153171ee65" providerId="ADAL" clId="{A6DC66D5-F1DE-48CE-8409-350A9A71FCFE}" dt="2023-10-09T09:29:50.415" v="5000" actId="1076"/>
          <ac:spMkLst>
            <pc:docMk/>
            <pc:sldMk cId="1287242589" sldId="401"/>
            <ac:spMk id="34" creationId="{2671F00A-EFD0-76F8-810B-2FD9DFCDE009}"/>
          </ac:spMkLst>
        </pc:spChg>
        <pc:spChg chg="mod">
          <ac:chgData name="Rémi Bourdillon" userId="e603120d-d01e-4b75-a151-92153171ee65" providerId="ADAL" clId="{A6DC66D5-F1DE-48CE-8409-350A9A71FCFE}" dt="2023-10-09T09:29:50.415" v="5000" actId="1076"/>
          <ac:spMkLst>
            <pc:docMk/>
            <pc:sldMk cId="1287242589" sldId="401"/>
            <ac:spMk id="37" creationId="{D11CF9CD-C3F3-747A-F419-6856769697BD}"/>
          </ac:spMkLst>
        </pc:spChg>
        <pc:spChg chg="add mod">
          <ac:chgData name="Rémi Bourdillon" userId="e603120d-d01e-4b75-a151-92153171ee65" providerId="ADAL" clId="{A6DC66D5-F1DE-48CE-8409-350A9A71FCFE}" dt="2023-10-09T09:35:52.405" v="5576" actId="1076"/>
          <ac:spMkLst>
            <pc:docMk/>
            <pc:sldMk cId="1287242589" sldId="401"/>
            <ac:spMk id="38" creationId="{A96748B8-D2EA-065F-46A7-F89D49B5B3B4}"/>
          </ac:spMkLst>
        </pc:spChg>
        <pc:spChg chg="mod">
          <ac:chgData name="Rémi Bourdillon" userId="e603120d-d01e-4b75-a151-92153171ee65" providerId="ADAL" clId="{A6DC66D5-F1DE-48CE-8409-350A9A71FCFE}" dt="2023-10-09T09:17:10.136" v="3580" actId="20577"/>
          <ac:spMkLst>
            <pc:docMk/>
            <pc:sldMk cId="1287242589" sldId="401"/>
            <ac:spMk id="39" creationId="{2D0FF530-F1A5-4F12-8B4F-B676F826C099}"/>
          </ac:spMkLst>
        </pc:spChg>
        <pc:spChg chg="add mod">
          <ac:chgData name="Rémi Bourdillon" userId="e603120d-d01e-4b75-a151-92153171ee65" providerId="ADAL" clId="{A6DC66D5-F1DE-48CE-8409-350A9A71FCFE}" dt="2023-10-09T09:29:50.415" v="5000" actId="1076"/>
          <ac:spMkLst>
            <pc:docMk/>
            <pc:sldMk cId="1287242589" sldId="401"/>
            <ac:spMk id="43" creationId="{AC83B2A6-39F6-056E-D6D9-B675725D9FB0}"/>
          </ac:spMkLst>
        </pc:spChg>
        <pc:spChg chg="add del mod">
          <ac:chgData name="Rémi Bourdillon" userId="e603120d-d01e-4b75-a151-92153171ee65" providerId="ADAL" clId="{A6DC66D5-F1DE-48CE-8409-350A9A71FCFE}" dt="2023-10-09T09:53:00.263" v="6821" actId="478"/>
          <ac:spMkLst>
            <pc:docMk/>
            <pc:sldMk cId="1287242589" sldId="401"/>
            <ac:spMk id="44" creationId="{F9AE3D73-E8B3-A1DD-CFB8-1C361ACF7573}"/>
          </ac:spMkLst>
        </pc:spChg>
        <pc:spChg chg="add del mod">
          <ac:chgData name="Rémi Bourdillon" userId="e603120d-d01e-4b75-a151-92153171ee65" providerId="ADAL" clId="{A6DC66D5-F1DE-48CE-8409-350A9A71FCFE}" dt="2023-10-09T09:43:57.322" v="6138" actId="478"/>
          <ac:spMkLst>
            <pc:docMk/>
            <pc:sldMk cId="1287242589" sldId="401"/>
            <ac:spMk id="45" creationId="{9E2F4A17-FBAA-3B33-D3F2-9513384DFBD2}"/>
          </ac:spMkLst>
        </pc:spChg>
        <pc:spChg chg="add mod">
          <ac:chgData name="Rémi Bourdillon" userId="e603120d-d01e-4b75-a151-92153171ee65" providerId="ADAL" clId="{A6DC66D5-F1DE-48CE-8409-350A9A71FCFE}" dt="2023-10-09T09:53:40.273" v="6936" actId="20577"/>
          <ac:spMkLst>
            <pc:docMk/>
            <pc:sldMk cId="1287242589" sldId="401"/>
            <ac:spMk id="48" creationId="{2B4CD633-C429-A5A3-DB62-F10FFA3BD004}"/>
          </ac:spMkLst>
        </pc:spChg>
        <pc:grpChg chg="add mod">
          <ac:chgData name="Rémi Bourdillon" userId="e603120d-d01e-4b75-a151-92153171ee65" providerId="ADAL" clId="{A6DC66D5-F1DE-48CE-8409-350A9A71FCFE}" dt="2023-10-09T09:29:50.415" v="5000" actId="1076"/>
          <ac:grpSpMkLst>
            <pc:docMk/>
            <pc:sldMk cId="1287242589" sldId="401"/>
            <ac:grpSpMk id="35" creationId="{172AE2A9-55F4-3403-8571-1B7C9E92F1C9}"/>
          </ac:grpSpMkLst>
        </pc:grpChg>
        <pc:graphicFrameChg chg="add mod modGraphic">
          <ac:chgData name="Rémi Bourdillon" userId="e603120d-d01e-4b75-a151-92153171ee65" providerId="ADAL" clId="{A6DC66D5-F1DE-48CE-8409-350A9A71FCFE}" dt="2023-10-09T09:53:29.206" v="6907" actId="1076"/>
          <ac:graphicFrameMkLst>
            <pc:docMk/>
            <pc:sldMk cId="1287242589" sldId="401"/>
            <ac:graphicFrameMk id="7" creationId="{1881EC8D-CDA4-27DF-356F-316CA7DEDE2C}"/>
          </ac:graphicFrameMkLst>
        </pc:graphicFrameChg>
        <pc:graphicFrameChg chg="add mod modGraphic">
          <ac:chgData name="Rémi Bourdillon" userId="e603120d-d01e-4b75-a151-92153171ee65" providerId="ADAL" clId="{A6DC66D5-F1DE-48CE-8409-350A9A71FCFE}" dt="2023-10-09T11:58:17.229" v="10110" actId="1076"/>
          <ac:graphicFrameMkLst>
            <pc:docMk/>
            <pc:sldMk cId="1287242589" sldId="401"/>
            <ac:graphicFrameMk id="11" creationId="{011AB8BB-C923-CFD1-35B2-E1AB87BB8546}"/>
          </ac:graphicFrameMkLst>
        </pc:graphicFrameChg>
        <pc:graphicFrameChg chg="add del mod modGraphic">
          <ac:chgData name="Rémi Bourdillon" userId="e603120d-d01e-4b75-a151-92153171ee65" providerId="ADAL" clId="{A6DC66D5-F1DE-48CE-8409-350A9A71FCFE}" dt="2023-10-09T11:58:14.948" v="10109" actId="478"/>
          <ac:graphicFrameMkLst>
            <pc:docMk/>
            <pc:sldMk cId="1287242589" sldId="401"/>
            <ac:graphicFrameMk id="47" creationId="{7E01BA9C-7092-8CB4-38BF-8C89D9E4E85F}"/>
          </ac:graphicFrameMkLst>
        </pc:graphicFrameChg>
        <pc:picChg chg="add mod">
          <ac:chgData name="Rémi Bourdillon" userId="e603120d-d01e-4b75-a151-92153171ee65" providerId="ADAL" clId="{A6DC66D5-F1DE-48CE-8409-350A9A71FCFE}" dt="2023-10-09T09:29:50.415" v="5000" actId="1076"/>
          <ac:picMkLst>
            <pc:docMk/>
            <pc:sldMk cId="1287242589" sldId="401"/>
            <ac:picMk id="3" creationId="{FAD51062-3E81-5FDD-EF90-FCEEF76A47DA}"/>
          </ac:picMkLst>
        </pc:picChg>
        <pc:picChg chg="add mod">
          <ac:chgData name="Rémi Bourdillon" userId="e603120d-d01e-4b75-a151-92153171ee65" providerId="ADAL" clId="{A6DC66D5-F1DE-48CE-8409-350A9A71FCFE}" dt="2023-10-09T09:35:52.405" v="5576" actId="1076"/>
          <ac:picMkLst>
            <pc:docMk/>
            <pc:sldMk cId="1287242589" sldId="401"/>
            <ac:picMk id="6" creationId="{4646B37F-95E5-8C97-059F-3EACDDBAEAED}"/>
          </ac:picMkLst>
        </pc:picChg>
        <pc:picChg chg="add mod">
          <ac:chgData name="Rémi Bourdillon" userId="e603120d-d01e-4b75-a151-92153171ee65" providerId="ADAL" clId="{A6DC66D5-F1DE-48CE-8409-350A9A71FCFE}" dt="2023-10-09T09:29:50.415" v="5000" actId="1076"/>
          <ac:picMkLst>
            <pc:docMk/>
            <pc:sldMk cId="1287242589" sldId="401"/>
            <ac:picMk id="18" creationId="{FE0AA7FD-FC29-B19B-7A8A-98ED2B83046E}"/>
          </ac:picMkLst>
        </pc:picChg>
        <pc:picChg chg="mod">
          <ac:chgData name="Rémi Bourdillon" userId="e603120d-d01e-4b75-a151-92153171ee65" providerId="ADAL" clId="{A6DC66D5-F1DE-48CE-8409-350A9A71FCFE}" dt="2023-10-09T09:29:50.415" v="5000" actId="1076"/>
          <ac:picMkLst>
            <pc:docMk/>
            <pc:sldMk cId="1287242589" sldId="401"/>
            <ac:picMk id="36" creationId="{4AFD33F4-EA54-53F8-7E15-21050CF9F895}"/>
          </ac:picMkLst>
        </pc:picChg>
        <pc:cxnChg chg="add mod">
          <ac:chgData name="Rémi Bourdillon" userId="e603120d-d01e-4b75-a151-92153171ee65" providerId="ADAL" clId="{A6DC66D5-F1DE-48CE-8409-350A9A71FCFE}" dt="2023-10-09T09:29:50.415" v="5000" actId="1076"/>
          <ac:cxnSpMkLst>
            <pc:docMk/>
            <pc:sldMk cId="1287242589" sldId="401"/>
            <ac:cxnSpMk id="15" creationId="{EB6B8F19-B719-856C-4306-55806CFA99D5}"/>
          </ac:cxnSpMkLst>
        </pc:cxnChg>
        <pc:cxnChg chg="add mod">
          <ac:chgData name="Rémi Bourdillon" userId="e603120d-d01e-4b75-a151-92153171ee65" providerId="ADAL" clId="{A6DC66D5-F1DE-48CE-8409-350A9A71FCFE}" dt="2023-10-09T09:29:50.415" v="5000" actId="1076"/>
          <ac:cxnSpMkLst>
            <pc:docMk/>
            <pc:sldMk cId="1287242589" sldId="401"/>
            <ac:cxnSpMk id="28" creationId="{861E7CF3-B18D-185F-F87A-DCA1E6F8F229}"/>
          </ac:cxnSpMkLst>
        </pc:cxnChg>
        <pc:cxnChg chg="add mod">
          <ac:chgData name="Rémi Bourdillon" userId="e603120d-d01e-4b75-a151-92153171ee65" providerId="ADAL" clId="{A6DC66D5-F1DE-48CE-8409-350A9A71FCFE}" dt="2023-10-09T09:29:50.415" v="5000" actId="1076"/>
          <ac:cxnSpMkLst>
            <pc:docMk/>
            <pc:sldMk cId="1287242589" sldId="401"/>
            <ac:cxnSpMk id="41" creationId="{CC9706C2-6E8A-F671-890C-FEB7BD3331F4}"/>
          </ac:cxnSpMkLst>
        </pc:cxnChg>
      </pc:sldChg>
      <pc:sldChg chg="addSp delSp modSp add mod ord">
        <pc:chgData name="Rémi Bourdillon" userId="e603120d-d01e-4b75-a151-92153171ee65" providerId="ADAL" clId="{A6DC66D5-F1DE-48CE-8409-350A9A71FCFE}" dt="2023-10-09T09:51:59.045" v="6771" actId="20577"/>
        <pc:sldMkLst>
          <pc:docMk/>
          <pc:sldMk cId="754910836" sldId="402"/>
        </pc:sldMkLst>
        <pc:spChg chg="mod">
          <ac:chgData name="Rémi Bourdillon" userId="e603120d-d01e-4b75-a151-92153171ee65" providerId="ADAL" clId="{A6DC66D5-F1DE-48CE-8409-350A9A71FCFE}" dt="2023-10-09T09:51:59.045" v="6771" actId="20577"/>
          <ac:spMkLst>
            <pc:docMk/>
            <pc:sldMk cId="754910836" sldId="402"/>
            <ac:spMk id="4" creationId="{C849CB56-8594-5C22-E78B-8E5927021998}"/>
          </ac:spMkLst>
        </pc:spChg>
        <pc:spChg chg="del">
          <ac:chgData name="Rémi Bourdillon" userId="e603120d-d01e-4b75-a151-92153171ee65" providerId="ADAL" clId="{A6DC66D5-F1DE-48CE-8409-350A9A71FCFE}" dt="2023-10-09T09:34:08.330" v="5312" actId="478"/>
          <ac:spMkLst>
            <pc:docMk/>
            <pc:sldMk cId="754910836" sldId="402"/>
            <ac:spMk id="5" creationId="{54451533-321B-FB28-D4F4-592C608F1EDA}"/>
          </ac:spMkLst>
        </pc:spChg>
        <pc:spChg chg="del">
          <ac:chgData name="Rémi Bourdillon" userId="e603120d-d01e-4b75-a151-92153171ee65" providerId="ADAL" clId="{A6DC66D5-F1DE-48CE-8409-350A9A71FCFE}" dt="2023-10-09T09:34:06.985" v="5311" actId="478"/>
          <ac:spMkLst>
            <pc:docMk/>
            <pc:sldMk cId="754910836" sldId="402"/>
            <ac:spMk id="8" creationId="{D5D1A718-EA92-735E-E142-1019DC49C190}"/>
          </ac:spMkLst>
        </pc:spChg>
        <pc:spChg chg="add del mod">
          <ac:chgData name="Rémi Bourdillon" userId="e603120d-d01e-4b75-a151-92153171ee65" providerId="ADAL" clId="{A6DC66D5-F1DE-48CE-8409-350A9A71FCFE}" dt="2023-10-09T09:44:42.214" v="6204" actId="478"/>
          <ac:spMkLst>
            <pc:docMk/>
            <pc:sldMk cId="754910836" sldId="402"/>
            <ac:spMk id="9" creationId="{94BCF65B-D596-DB34-72BE-7BF114994BE7}"/>
          </ac:spMkLst>
        </pc:spChg>
        <pc:spChg chg="mod">
          <ac:chgData name="Rémi Bourdillon" userId="e603120d-d01e-4b75-a151-92153171ee65" providerId="ADAL" clId="{A6DC66D5-F1DE-48CE-8409-350A9A71FCFE}" dt="2023-10-09T09:36:13.801" v="5586" actId="20577"/>
          <ac:spMkLst>
            <pc:docMk/>
            <pc:sldMk cId="754910836" sldId="402"/>
            <ac:spMk id="13" creationId="{4332C9D0-1BC8-3F91-6063-4711A0A0030B}"/>
          </ac:spMkLst>
        </pc:spChg>
        <pc:spChg chg="mod">
          <ac:chgData name="Rémi Bourdillon" userId="e603120d-d01e-4b75-a151-92153171ee65" providerId="ADAL" clId="{A6DC66D5-F1DE-48CE-8409-350A9A71FCFE}" dt="2023-10-09T09:37:37.450" v="5643" actId="20577"/>
          <ac:spMkLst>
            <pc:docMk/>
            <pc:sldMk cId="754910836" sldId="402"/>
            <ac:spMk id="17" creationId="{AE66673B-AF00-2F83-BAF7-440843577097}"/>
          </ac:spMkLst>
        </pc:spChg>
        <pc:spChg chg="del">
          <ac:chgData name="Rémi Bourdillon" userId="e603120d-d01e-4b75-a151-92153171ee65" providerId="ADAL" clId="{A6DC66D5-F1DE-48CE-8409-350A9A71FCFE}" dt="2023-10-09T09:34:06.985" v="5311" actId="478"/>
          <ac:spMkLst>
            <pc:docMk/>
            <pc:sldMk cId="754910836" sldId="402"/>
            <ac:spMk id="20" creationId="{84908975-501E-B90D-8675-B3CAAFEBF1D7}"/>
          </ac:spMkLst>
        </pc:spChg>
        <pc:spChg chg="mod">
          <ac:chgData name="Rémi Bourdillon" userId="e603120d-d01e-4b75-a151-92153171ee65" providerId="ADAL" clId="{A6DC66D5-F1DE-48CE-8409-350A9A71FCFE}" dt="2023-10-09T09:36:21.287" v="5593" actId="571"/>
          <ac:spMkLst>
            <pc:docMk/>
            <pc:sldMk cId="754910836" sldId="402"/>
            <ac:spMk id="22" creationId="{E3D45C1F-304E-580C-D16F-0D81E3BB35AA}"/>
          </ac:spMkLst>
        </pc:spChg>
        <pc:spChg chg="del">
          <ac:chgData name="Rémi Bourdillon" userId="e603120d-d01e-4b75-a151-92153171ee65" providerId="ADAL" clId="{A6DC66D5-F1DE-48CE-8409-350A9A71FCFE}" dt="2023-10-09T09:34:06.985" v="5311" actId="478"/>
          <ac:spMkLst>
            <pc:docMk/>
            <pc:sldMk cId="754910836" sldId="402"/>
            <ac:spMk id="23" creationId="{FB4BC71A-CEC4-FC29-897F-04712E344840}"/>
          </ac:spMkLst>
        </pc:spChg>
        <pc:spChg chg="del">
          <ac:chgData name="Rémi Bourdillon" userId="e603120d-d01e-4b75-a151-92153171ee65" providerId="ADAL" clId="{A6DC66D5-F1DE-48CE-8409-350A9A71FCFE}" dt="2023-10-09T09:34:06.985" v="5311" actId="478"/>
          <ac:spMkLst>
            <pc:docMk/>
            <pc:sldMk cId="754910836" sldId="402"/>
            <ac:spMk id="31" creationId="{43E0E088-445E-CE99-942C-8E0AA19D3686}"/>
          </ac:spMkLst>
        </pc:spChg>
        <pc:spChg chg="del">
          <ac:chgData name="Rémi Bourdillon" userId="e603120d-d01e-4b75-a151-92153171ee65" providerId="ADAL" clId="{A6DC66D5-F1DE-48CE-8409-350A9A71FCFE}" dt="2023-10-09T09:34:08.330" v="5312" actId="478"/>
          <ac:spMkLst>
            <pc:docMk/>
            <pc:sldMk cId="754910836" sldId="402"/>
            <ac:spMk id="33" creationId="{5F1252FB-19DA-C264-77A5-2B2ECC4B9FD8}"/>
          </ac:spMkLst>
        </pc:spChg>
        <pc:spChg chg="del">
          <ac:chgData name="Rémi Bourdillon" userId="e603120d-d01e-4b75-a151-92153171ee65" providerId="ADAL" clId="{A6DC66D5-F1DE-48CE-8409-350A9A71FCFE}" dt="2023-10-09T09:34:06.985" v="5311" actId="478"/>
          <ac:spMkLst>
            <pc:docMk/>
            <pc:sldMk cId="754910836" sldId="402"/>
            <ac:spMk id="34" creationId="{2671F00A-EFD0-76F8-810B-2FD9DFCDE009}"/>
          </ac:spMkLst>
        </pc:spChg>
        <pc:spChg chg="del">
          <ac:chgData name="Rémi Bourdillon" userId="e603120d-d01e-4b75-a151-92153171ee65" providerId="ADAL" clId="{A6DC66D5-F1DE-48CE-8409-350A9A71FCFE}" dt="2023-10-09T09:34:06.985" v="5311" actId="478"/>
          <ac:spMkLst>
            <pc:docMk/>
            <pc:sldMk cId="754910836" sldId="402"/>
            <ac:spMk id="38" creationId="{A96748B8-D2EA-065F-46A7-F89D49B5B3B4}"/>
          </ac:spMkLst>
        </pc:spChg>
        <pc:spChg chg="mod">
          <ac:chgData name="Rémi Bourdillon" userId="e603120d-d01e-4b75-a151-92153171ee65" providerId="ADAL" clId="{A6DC66D5-F1DE-48CE-8409-350A9A71FCFE}" dt="2023-10-09T09:44:39.063" v="6203" actId="20577"/>
          <ac:spMkLst>
            <pc:docMk/>
            <pc:sldMk cId="754910836" sldId="402"/>
            <ac:spMk id="39" creationId="{2D0FF530-F1A5-4F12-8B4F-B676F826C099}"/>
          </ac:spMkLst>
        </pc:spChg>
        <pc:spChg chg="add del mod">
          <ac:chgData name="Rémi Bourdillon" userId="e603120d-d01e-4b75-a151-92153171ee65" providerId="ADAL" clId="{A6DC66D5-F1DE-48CE-8409-350A9A71FCFE}" dt="2023-10-09T09:44:42.214" v="6204" actId="478"/>
          <ac:spMkLst>
            <pc:docMk/>
            <pc:sldMk cId="754910836" sldId="402"/>
            <ac:spMk id="40" creationId="{C0688AE6-5D64-05AC-0E81-66AC74641183}"/>
          </ac:spMkLst>
        </pc:spChg>
        <pc:spChg chg="add del mod">
          <ac:chgData name="Rémi Bourdillon" userId="e603120d-d01e-4b75-a151-92153171ee65" providerId="ADAL" clId="{A6DC66D5-F1DE-48CE-8409-350A9A71FCFE}" dt="2023-10-09T09:44:42.214" v="6204" actId="478"/>
          <ac:spMkLst>
            <pc:docMk/>
            <pc:sldMk cId="754910836" sldId="402"/>
            <ac:spMk id="42" creationId="{20E7CBC4-4D8D-F777-16AA-E9A2013F9D61}"/>
          </ac:spMkLst>
        </pc:spChg>
        <pc:spChg chg="del">
          <ac:chgData name="Rémi Bourdillon" userId="e603120d-d01e-4b75-a151-92153171ee65" providerId="ADAL" clId="{A6DC66D5-F1DE-48CE-8409-350A9A71FCFE}" dt="2023-10-09T09:34:06.985" v="5311" actId="478"/>
          <ac:spMkLst>
            <pc:docMk/>
            <pc:sldMk cId="754910836" sldId="402"/>
            <ac:spMk id="43" creationId="{AC83B2A6-39F6-056E-D6D9-B675725D9FB0}"/>
          </ac:spMkLst>
        </pc:spChg>
        <pc:spChg chg="del">
          <ac:chgData name="Rémi Bourdillon" userId="e603120d-d01e-4b75-a151-92153171ee65" providerId="ADAL" clId="{A6DC66D5-F1DE-48CE-8409-350A9A71FCFE}" dt="2023-10-09T09:34:06.985" v="5311" actId="478"/>
          <ac:spMkLst>
            <pc:docMk/>
            <pc:sldMk cId="754910836" sldId="402"/>
            <ac:spMk id="44" creationId="{F9AE3D73-E8B3-A1DD-CFB8-1C361ACF7573}"/>
          </ac:spMkLst>
        </pc:spChg>
        <pc:spChg chg="del">
          <ac:chgData name="Rémi Bourdillon" userId="e603120d-d01e-4b75-a151-92153171ee65" providerId="ADAL" clId="{A6DC66D5-F1DE-48CE-8409-350A9A71FCFE}" dt="2023-10-09T09:34:06.985" v="5311" actId="478"/>
          <ac:spMkLst>
            <pc:docMk/>
            <pc:sldMk cId="754910836" sldId="402"/>
            <ac:spMk id="45" creationId="{9E2F4A17-FBAA-3B33-D3F2-9513384DFBD2}"/>
          </ac:spMkLst>
        </pc:spChg>
        <pc:spChg chg="mod">
          <ac:chgData name="Rémi Bourdillon" userId="e603120d-d01e-4b75-a151-92153171ee65" providerId="ADAL" clId="{A6DC66D5-F1DE-48CE-8409-350A9A71FCFE}" dt="2023-10-09T09:38:25.793" v="5664" actId="20577"/>
          <ac:spMkLst>
            <pc:docMk/>
            <pc:sldMk cId="754910836" sldId="402"/>
            <ac:spMk id="56" creationId="{D35B78E8-ABE1-22B6-D3B6-EA840624529C}"/>
          </ac:spMkLst>
        </pc:spChg>
        <pc:spChg chg="mod">
          <ac:chgData name="Rémi Bourdillon" userId="e603120d-d01e-4b75-a151-92153171ee65" providerId="ADAL" clId="{A6DC66D5-F1DE-48CE-8409-350A9A71FCFE}" dt="2023-10-09T09:38:36.518" v="5670" actId="571"/>
          <ac:spMkLst>
            <pc:docMk/>
            <pc:sldMk cId="754910836" sldId="402"/>
            <ac:spMk id="62" creationId="{1079C683-9A1A-7DBD-D25C-CF3DD183E71E}"/>
          </ac:spMkLst>
        </pc:spChg>
        <pc:spChg chg="add del mod">
          <ac:chgData name="Rémi Bourdillon" userId="e603120d-d01e-4b75-a151-92153171ee65" providerId="ADAL" clId="{A6DC66D5-F1DE-48CE-8409-350A9A71FCFE}" dt="2023-10-09T09:44:42.214" v="6204" actId="478"/>
          <ac:spMkLst>
            <pc:docMk/>
            <pc:sldMk cId="754910836" sldId="402"/>
            <ac:spMk id="71" creationId="{DB88D34A-0B51-7409-6854-29F073B99156}"/>
          </ac:spMkLst>
        </pc:spChg>
        <pc:spChg chg="add del mod">
          <ac:chgData name="Rémi Bourdillon" userId="e603120d-d01e-4b75-a151-92153171ee65" providerId="ADAL" clId="{A6DC66D5-F1DE-48CE-8409-350A9A71FCFE}" dt="2023-10-09T09:44:44.713" v="6206" actId="478"/>
          <ac:spMkLst>
            <pc:docMk/>
            <pc:sldMk cId="754910836" sldId="402"/>
            <ac:spMk id="74" creationId="{1DB51D3F-68B5-FCAE-4150-42A186FD0001}"/>
          </ac:spMkLst>
        </pc:spChg>
        <pc:spChg chg="add del mod">
          <ac:chgData name="Rémi Bourdillon" userId="e603120d-d01e-4b75-a151-92153171ee65" providerId="ADAL" clId="{A6DC66D5-F1DE-48CE-8409-350A9A71FCFE}" dt="2023-10-09T09:44:42.214" v="6204" actId="478"/>
          <ac:spMkLst>
            <pc:docMk/>
            <pc:sldMk cId="754910836" sldId="402"/>
            <ac:spMk id="75" creationId="{E1F5CDCB-26AA-BC82-70A1-36579E5EEE78}"/>
          </ac:spMkLst>
        </pc:spChg>
        <pc:spChg chg="add mod">
          <ac:chgData name="Rémi Bourdillon" userId="e603120d-d01e-4b75-a151-92153171ee65" providerId="ADAL" clId="{A6DC66D5-F1DE-48CE-8409-350A9A71FCFE}" dt="2023-10-09T09:51:46.392" v="6769" actId="20577"/>
          <ac:spMkLst>
            <pc:docMk/>
            <pc:sldMk cId="754910836" sldId="402"/>
            <ac:spMk id="81" creationId="{9B5BB310-7B9D-8164-C281-FB3D9D1A85DF}"/>
          </ac:spMkLst>
        </pc:spChg>
        <pc:grpChg chg="add del mod">
          <ac:chgData name="Rémi Bourdillon" userId="e603120d-d01e-4b75-a151-92153171ee65" providerId="ADAL" clId="{A6DC66D5-F1DE-48CE-8409-350A9A71FCFE}" dt="2023-10-09T09:44:42.214" v="6204" actId="478"/>
          <ac:grpSpMkLst>
            <pc:docMk/>
            <pc:sldMk cId="754910836" sldId="402"/>
            <ac:grpSpMk id="11" creationId="{0D91F8A9-BF26-4C5C-7FD5-55ACD11F3627}"/>
          </ac:grpSpMkLst>
        </pc:grpChg>
        <pc:grpChg chg="add del mod">
          <ac:chgData name="Rémi Bourdillon" userId="e603120d-d01e-4b75-a151-92153171ee65" providerId="ADAL" clId="{A6DC66D5-F1DE-48CE-8409-350A9A71FCFE}" dt="2023-10-09T09:44:42.214" v="6204" actId="478"/>
          <ac:grpSpMkLst>
            <pc:docMk/>
            <pc:sldMk cId="754910836" sldId="402"/>
            <ac:grpSpMk id="14" creationId="{0B7A57D9-5E0C-CE2C-2380-BC792FE1176E}"/>
          </ac:grpSpMkLst>
        </pc:grpChg>
        <pc:grpChg chg="add del mod">
          <ac:chgData name="Rémi Bourdillon" userId="e603120d-d01e-4b75-a151-92153171ee65" providerId="ADAL" clId="{A6DC66D5-F1DE-48CE-8409-350A9A71FCFE}" dt="2023-10-09T09:44:42.214" v="6204" actId="478"/>
          <ac:grpSpMkLst>
            <pc:docMk/>
            <pc:sldMk cId="754910836" sldId="402"/>
            <ac:grpSpMk id="19" creationId="{FEF37393-73A2-BC54-344F-5EC10BE44031}"/>
          </ac:grpSpMkLst>
        </pc:grpChg>
        <pc:grpChg chg="del">
          <ac:chgData name="Rémi Bourdillon" userId="e603120d-d01e-4b75-a151-92153171ee65" providerId="ADAL" clId="{A6DC66D5-F1DE-48CE-8409-350A9A71FCFE}" dt="2023-10-09T09:34:06.985" v="5311" actId="478"/>
          <ac:grpSpMkLst>
            <pc:docMk/>
            <pc:sldMk cId="754910836" sldId="402"/>
            <ac:grpSpMk id="35" creationId="{172AE2A9-55F4-3403-8571-1B7C9E92F1C9}"/>
          </ac:grpSpMkLst>
        </pc:grpChg>
        <pc:grpChg chg="add del mod">
          <ac:chgData name="Rémi Bourdillon" userId="e603120d-d01e-4b75-a151-92153171ee65" providerId="ADAL" clId="{A6DC66D5-F1DE-48CE-8409-350A9A71FCFE}" dt="2023-10-09T09:44:42.214" v="6204" actId="478"/>
          <ac:grpSpMkLst>
            <pc:docMk/>
            <pc:sldMk cId="754910836" sldId="402"/>
            <ac:grpSpMk id="54" creationId="{7A11DA7B-A0B0-A474-F0CC-9D93EFBEA40E}"/>
          </ac:grpSpMkLst>
        </pc:grpChg>
        <pc:grpChg chg="add del mod">
          <ac:chgData name="Rémi Bourdillon" userId="e603120d-d01e-4b75-a151-92153171ee65" providerId="ADAL" clId="{A6DC66D5-F1DE-48CE-8409-350A9A71FCFE}" dt="2023-10-09T09:44:42.214" v="6204" actId="478"/>
          <ac:grpSpMkLst>
            <pc:docMk/>
            <pc:sldMk cId="754910836" sldId="402"/>
            <ac:grpSpMk id="60" creationId="{795AE57C-B888-96B5-7A65-9365B8C065C2}"/>
          </ac:grpSpMkLst>
        </pc:grpChg>
        <pc:picChg chg="del">
          <ac:chgData name="Rémi Bourdillon" userId="e603120d-d01e-4b75-a151-92153171ee65" providerId="ADAL" clId="{A6DC66D5-F1DE-48CE-8409-350A9A71FCFE}" dt="2023-10-09T09:34:08.330" v="5312" actId="478"/>
          <ac:picMkLst>
            <pc:docMk/>
            <pc:sldMk cId="754910836" sldId="402"/>
            <ac:picMk id="3" creationId="{FAD51062-3E81-5FDD-EF90-FCEEF76A47DA}"/>
          </ac:picMkLst>
        </pc:picChg>
        <pc:picChg chg="del">
          <ac:chgData name="Rémi Bourdillon" userId="e603120d-d01e-4b75-a151-92153171ee65" providerId="ADAL" clId="{A6DC66D5-F1DE-48CE-8409-350A9A71FCFE}" dt="2023-10-09T09:34:06.985" v="5311" actId="478"/>
          <ac:picMkLst>
            <pc:docMk/>
            <pc:sldMk cId="754910836" sldId="402"/>
            <ac:picMk id="6" creationId="{4646B37F-95E5-8C97-059F-3EACDDBAEAED}"/>
          </ac:picMkLst>
        </pc:picChg>
        <pc:picChg chg="add del mod">
          <ac:chgData name="Rémi Bourdillon" userId="e603120d-d01e-4b75-a151-92153171ee65" providerId="ADAL" clId="{A6DC66D5-F1DE-48CE-8409-350A9A71FCFE}" dt="2023-10-09T09:44:43.153" v="6205" actId="478"/>
          <ac:picMkLst>
            <pc:docMk/>
            <pc:sldMk cId="754910836" sldId="402"/>
            <ac:picMk id="7" creationId="{3BFCD57D-BEC5-50A2-2BE6-2A6A255F6766}"/>
          </ac:picMkLst>
        </pc:picChg>
        <pc:picChg chg="add del mod">
          <ac:chgData name="Rémi Bourdillon" userId="e603120d-d01e-4b75-a151-92153171ee65" providerId="ADAL" clId="{A6DC66D5-F1DE-48CE-8409-350A9A71FCFE}" dt="2023-10-09T09:44:42.214" v="6204" actId="478"/>
          <ac:picMkLst>
            <pc:docMk/>
            <pc:sldMk cId="754910836" sldId="402"/>
            <ac:picMk id="10" creationId="{5D50944A-DBDF-8918-5696-D1F4447D2E5A}"/>
          </ac:picMkLst>
        </pc:picChg>
        <pc:picChg chg="mod">
          <ac:chgData name="Rémi Bourdillon" userId="e603120d-d01e-4b75-a151-92153171ee65" providerId="ADAL" clId="{A6DC66D5-F1DE-48CE-8409-350A9A71FCFE}" dt="2023-10-09T09:36:03.011" v="5577"/>
          <ac:picMkLst>
            <pc:docMk/>
            <pc:sldMk cId="754910836" sldId="402"/>
            <ac:picMk id="12" creationId="{506D6217-4475-B888-9F0C-7FCB477FD7B3}"/>
          </ac:picMkLst>
        </pc:picChg>
        <pc:picChg chg="mod">
          <ac:chgData name="Rémi Bourdillon" userId="e603120d-d01e-4b75-a151-92153171ee65" providerId="ADAL" clId="{A6DC66D5-F1DE-48CE-8409-350A9A71FCFE}" dt="2023-10-09T09:36:16.966" v="5587" actId="571"/>
          <ac:picMkLst>
            <pc:docMk/>
            <pc:sldMk cId="754910836" sldId="402"/>
            <ac:picMk id="16" creationId="{AE1E66EC-7686-5107-2E9A-BFAB65BAA100}"/>
          </ac:picMkLst>
        </pc:picChg>
        <pc:picChg chg="del">
          <ac:chgData name="Rémi Bourdillon" userId="e603120d-d01e-4b75-a151-92153171ee65" providerId="ADAL" clId="{A6DC66D5-F1DE-48CE-8409-350A9A71FCFE}" dt="2023-10-09T09:34:06.985" v="5311" actId="478"/>
          <ac:picMkLst>
            <pc:docMk/>
            <pc:sldMk cId="754910836" sldId="402"/>
            <ac:picMk id="18" creationId="{FE0AA7FD-FC29-B19B-7A8A-98ED2B83046E}"/>
          </ac:picMkLst>
        </pc:picChg>
        <pc:picChg chg="mod">
          <ac:chgData name="Rémi Bourdillon" userId="e603120d-d01e-4b75-a151-92153171ee65" providerId="ADAL" clId="{A6DC66D5-F1DE-48CE-8409-350A9A71FCFE}" dt="2023-10-09T09:36:21.287" v="5593" actId="571"/>
          <ac:picMkLst>
            <pc:docMk/>
            <pc:sldMk cId="754910836" sldId="402"/>
            <ac:picMk id="21" creationId="{E9BACEDE-58D0-6E13-361E-D6B2CB356FB4}"/>
          </ac:picMkLst>
        </pc:picChg>
        <pc:picChg chg="mod">
          <ac:chgData name="Rémi Bourdillon" userId="e603120d-d01e-4b75-a151-92153171ee65" providerId="ADAL" clId="{A6DC66D5-F1DE-48CE-8409-350A9A71FCFE}" dt="2023-10-09T09:38:24.199" v="5661" actId="571"/>
          <ac:picMkLst>
            <pc:docMk/>
            <pc:sldMk cId="754910836" sldId="402"/>
            <ac:picMk id="55" creationId="{7B37783F-393C-9A43-BE21-DC30D4F36D0A}"/>
          </ac:picMkLst>
        </pc:picChg>
        <pc:picChg chg="mod">
          <ac:chgData name="Rémi Bourdillon" userId="e603120d-d01e-4b75-a151-92153171ee65" providerId="ADAL" clId="{A6DC66D5-F1DE-48CE-8409-350A9A71FCFE}" dt="2023-10-09T09:38:36.518" v="5670" actId="571"/>
          <ac:picMkLst>
            <pc:docMk/>
            <pc:sldMk cId="754910836" sldId="402"/>
            <ac:picMk id="61" creationId="{CEB7C513-6F04-2427-7E13-19368D494E48}"/>
          </ac:picMkLst>
        </pc:picChg>
        <pc:picChg chg="add mod">
          <ac:chgData name="Rémi Bourdillon" userId="e603120d-d01e-4b75-a151-92153171ee65" providerId="ADAL" clId="{A6DC66D5-F1DE-48CE-8409-350A9A71FCFE}" dt="2023-10-09T09:51:05.847" v="6706" actId="1076"/>
          <ac:picMkLst>
            <pc:docMk/>
            <pc:sldMk cId="754910836" sldId="402"/>
            <ac:picMk id="77" creationId="{485AEBFB-C18D-214B-ABFD-C7FED6DEA4A0}"/>
          </ac:picMkLst>
        </pc:picChg>
        <pc:picChg chg="add del mod">
          <ac:chgData name="Rémi Bourdillon" userId="e603120d-d01e-4b75-a151-92153171ee65" providerId="ADAL" clId="{A6DC66D5-F1DE-48CE-8409-350A9A71FCFE}" dt="2023-10-09T09:51:06.858" v="6709" actId="1076"/>
          <ac:picMkLst>
            <pc:docMk/>
            <pc:sldMk cId="754910836" sldId="402"/>
            <ac:picMk id="79" creationId="{1BDF7224-E93F-67BD-1F85-01E59CCB70B0}"/>
          </ac:picMkLst>
        </pc:picChg>
        <pc:cxnChg chg="del">
          <ac:chgData name="Rémi Bourdillon" userId="e603120d-d01e-4b75-a151-92153171ee65" providerId="ADAL" clId="{A6DC66D5-F1DE-48CE-8409-350A9A71FCFE}" dt="2023-10-09T09:34:08.330" v="5312" actId="478"/>
          <ac:cxnSpMkLst>
            <pc:docMk/>
            <pc:sldMk cId="754910836" sldId="402"/>
            <ac:cxnSpMk id="15" creationId="{EB6B8F19-B719-856C-4306-55806CFA99D5}"/>
          </ac:cxnSpMkLst>
        </pc:cxnChg>
        <pc:cxnChg chg="add del mod">
          <ac:chgData name="Rémi Bourdillon" userId="e603120d-d01e-4b75-a151-92153171ee65" providerId="ADAL" clId="{A6DC66D5-F1DE-48CE-8409-350A9A71FCFE}" dt="2023-10-09T09:44:42.214" v="6204" actId="478"/>
          <ac:cxnSpMkLst>
            <pc:docMk/>
            <pc:sldMk cId="754910836" sldId="402"/>
            <ac:cxnSpMk id="25" creationId="{3AEECEB1-0A79-CE2E-EE12-8A614935FEE6}"/>
          </ac:cxnSpMkLst>
        </pc:cxnChg>
        <pc:cxnChg chg="add del mod">
          <ac:chgData name="Rémi Bourdillon" userId="e603120d-d01e-4b75-a151-92153171ee65" providerId="ADAL" clId="{A6DC66D5-F1DE-48CE-8409-350A9A71FCFE}" dt="2023-10-09T09:44:42.214" v="6204" actId="478"/>
          <ac:cxnSpMkLst>
            <pc:docMk/>
            <pc:sldMk cId="754910836" sldId="402"/>
            <ac:cxnSpMk id="26" creationId="{1775D0F7-CBBB-F7BD-767C-F145479771AD}"/>
          </ac:cxnSpMkLst>
        </pc:cxnChg>
        <pc:cxnChg chg="del">
          <ac:chgData name="Rémi Bourdillon" userId="e603120d-d01e-4b75-a151-92153171ee65" providerId="ADAL" clId="{A6DC66D5-F1DE-48CE-8409-350A9A71FCFE}" dt="2023-10-09T09:34:06.985" v="5311" actId="478"/>
          <ac:cxnSpMkLst>
            <pc:docMk/>
            <pc:sldMk cId="754910836" sldId="402"/>
            <ac:cxnSpMk id="28" creationId="{861E7CF3-B18D-185F-F87A-DCA1E6F8F229}"/>
          </ac:cxnSpMkLst>
        </pc:cxnChg>
        <pc:cxnChg chg="add del mod">
          <ac:chgData name="Rémi Bourdillon" userId="e603120d-d01e-4b75-a151-92153171ee65" providerId="ADAL" clId="{A6DC66D5-F1DE-48CE-8409-350A9A71FCFE}" dt="2023-10-09T09:44:42.214" v="6204" actId="478"/>
          <ac:cxnSpMkLst>
            <pc:docMk/>
            <pc:sldMk cId="754910836" sldId="402"/>
            <ac:cxnSpMk id="30" creationId="{D2869D0F-C1A3-07A0-A149-3EF6A29A0360}"/>
          </ac:cxnSpMkLst>
        </pc:cxnChg>
        <pc:cxnChg chg="del">
          <ac:chgData name="Rémi Bourdillon" userId="e603120d-d01e-4b75-a151-92153171ee65" providerId="ADAL" clId="{A6DC66D5-F1DE-48CE-8409-350A9A71FCFE}" dt="2023-10-09T09:34:06.985" v="5311" actId="478"/>
          <ac:cxnSpMkLst>
            <pc:docMk/>
            <pc:sldMk cId="754910836" sldId="402"/>
            <ac:cxnSpMk id="41" creationId="{CC9706C2-6E8A-F671-890C-FEB7BD3331F4}"/>
          </ac:cxnSpMkLst>
        </pc:cxnChg>
        <pc:cxnChg chg="add del mod">
          <ac:chgData name="Rémi Bourdillon" userId="e603120d-d01e-4b75-a151-92153171ee65" providerId="ADAL" clId="{A6DC66D5-F1DE-48CE-8409-350A9A71FCFE}" dt="2023-10-09T09:44:42.214" v="6204" actId="478"/>
          <ac:cxnSpMkLst>
            <pc:docMk/>
            <pc:sldMk cId="754910836" sldId="402"/>
            <ac:cxnSpMk id="46" creationId="{E12A632A-FA2C-6527-68C7-3194D6C3B19E}"/>
          </ac:cxnSpMkLst>
        </pc:cxnChg>
        <pc:cxnChg chg="add del mod">
          <ac:chgData name="Rémi Bourdillon" userId="e603120d-d01e-4b75-a151-92153171ee65" providerId="ADAL" clId="{A6DC66D5-F1DE-48CE-8409-350A9A71FCFE}" dt="2023-10-09T09:44:42.214" v="6204" actId="478"/>
          <ac:cxnSpMkLst>
            <pc:docMk/>
            <pc:sldMk cId="754910836" sldId="402"/>
            <ac:cxnSpMk id="47" creationId="{899F5D9C-0E58-2E71-A816-037B206E9849}"/>
          </ac:cxnSpMkLst>
        </pc:cxnChg>
        <pc:cxnChg chg="add del mod">
          <ac:chgData name="Rémi Bourdillon" userId="e603120d-d01e-4b75-a151-92153171ee65" providerId="ADAL" clId="{A6DC66D5-F1DE-48CE-8409-350A9A71FCFE}" dt="2023-10-09T09:44:42.214" v="6204" actId="478"/>
          <ac:cxnSpMkLst>
            <pc:docMk/>
            <pc:sldMk cId="754910836" sldId="402"/>
            <ac:cxnSpMk id="50" creationId="{C51B312A-4E50-CCC6-1DEC-D9B483237A48}"/>
          </ac:cxnSpMkLst>
        </pc:cxnChg>
        <pc:cxnChg chg="add del mod">
          <ac:chgData name="Rémi Bourdillon" userId="e603120d-d01e-4b75-a151-92153171ee65" providerId="ADAL" clId="{A6DC66D5-F1DE-48CE-8409-350A9A71FCFE}" dt="2023-10-09T09:44:42.214" v="6204" actId="478"/>
          <ac:cxnSpMkLst>
            <pc:docMk/>
            <pc:sldMk cId="754910836" sldId="402"/>
            <ac:cxnSpMk id="52" creationId="{1602CC03-F212-D34D-15BB-E4712A3114BB}"/>
          </ac:cxnSpMkLst>
        </pc:cxnChg>
        <pc:cxnChg chg="add del mod">
          <ac:chgData name="Rémi Bourdillon" userId="e603120d-d01e-4b75-a151-92153171ee65" providerId="ADAL" clId="{A6DC66D5-F1DE-48CE-8409-350A9A71FCFE}" dt="2023-10-09T09:44:42.214" v="6204" actId="478"/>
          <ac:cxnSpMkLst>
            <pc:docMk/>
            <pc:sldMk cId="754910836" sldId="402"/>
            <ac:cxnSpMk id="53" creationId="{AB8C3E74-D775-B037-5F1F-C6E997394526}"/>
          </ac:cxnSpMkLst>
        </pc:cxnChg>
        <pc:cxnChg chg="add del mod">
          <ac:chgData name="Rémi Bourdillon" userId="e603120d-d01e-4b75-a151-92153171ee65" providerId="ADAL" clId="{A6DC66D5-F1DE-48CE-8409-350A9A71FCFE}" dt="2023-10-09T09:44:42.214" v="6204" actId="478"/>
          <ac:cxnSpMkLst>
            <pc:docMk/>
            <pc:sldMk cId="754910836" sldId="402"/>
            <ac:cxnSpMk id="57" creationId="{AE000EDE-4188-3159-DA1F-5DB72DFC5909}"/>
          </ac:cxnSpMkLst>
        </pc:cxnChg>
        <pc:cxnChg chg="add del mod">
          <ac:chgData name="Rémi Bourdillon" userId="e603120d-d01e-4b75-a151-92153171ee65" providerId="ADAL" clId="{A6DC66D5-F1DE-48CE-8409-350A9A71FCFE}" dt="2023-10-09T09:44:42.214" v="6204" actId="478"/>
          <ac:cxnSpMkLst>
            <pc:docMk/>
            <pc:sldMk cId="754910836" sldId="402"/>
            <ac:cxnSpMk id="63" creationId="{5FD381E3-CDA8-1D3C-3FF7-228EC6A40053}"/>
          </ac:cxnSpMkLst>
        </pc:cxnChg>
        <pc:cxnChg chg="add del mod">
          <ac:chgData name="Rémi Bourdillon" userId="e603120d-d01e-4b75-a151-92153171ee65" providerId="ADAL" clId="{A6DC66D5-F1DE-48CE-8409-350A9A71FCFE}" dt="2023-10-09T09:44:44.713" v="6206" actId="478"/>
          <ac:cxnSpMkLst>
            <pc:docMk/>
            <pc:sldMk cId="754910836" sldId="402"/>
            <ac:cxnSpMk id="73" creationId="{D3A52156-F6E2-AEF7-62A7-57EBBB89F463}"/>
          </ac:cxnSpMkLst>
        </pc:cxnChg>
      </pc:sldChg>
      <pc:sldChg chg="del">
        <pc:chgData name="Rémi Bourdillon" userId="e603120d-d01e-4b75-a151-92153171ee65" providerId="ADAL" clId="{A6DC66D5-F1DE-48CE-8409-350A9A71FCFE}" dt="2023-10-09T08:22:04.716" v="0" actId="47"/>
        <pc:sldMkLst>
          <pc:docMk/>
          <pc:sldMk cId="3290631598" sldId="402"/>
        </pc:sldMkLst>
      </pc:sldChg>
      <pc:sldChg chg="del">
        <pc:chgData name="Rémi Bourdillon" userId="e603120d-d01e-4b75-a151-92153171ee65" providerId="ADAL" clId="{A6DC66D5-F1DE-48CE-8409-350A9A71FCFE}" dt="2023-10-09T08:22:04.716" v="0" actId="47"/>
        <pc:sldMkLst>
          <pc:docMk/>
          <pc:sldMk cId="1409295734" sldId="403"/>
        </pc:sldMkLst>
      </pc:sldChg>
      <pc:sldChg chg="add">
        <pc:chgData name="Rémi Bourdillon" userId="e603120d-d01e-4b75-a151-92153171ee65" providerId="ADAL" clId="{A6DC66D5-F1DE-48CE-8409-350A9A71FCFE}" dt="2023-10-09T09:44:23.479" v="6167"/>
        <pc:sldMkLst>
          <pc:docMk/>
          <pc:sldMk cId="2291194506" sldId="403"/>
        </pc:sldMkLst>
      </pc:sldChg>
      <pc:sldChg chg="addSp delSp modSp add mod ord">
        <pc:chgData name="Rémi Bourdillon" userId="e603120d-d01e-4b75-a151-92153171ee65" providerId="ADAL" clId="{A6DC66D5-F1DE-48CE-8409-350A9A71FCFE}" dt="2023-10-09T10:07:29.883" v="9746" actId="20577"/>
        <pc:sldMkLst>
          <pc:docMk/>
          <pc:sldMk cId="1506555190" sldId="404"/>
        </pc:sldMkLst>
        <pc:spChg chg="add mod">
          <ac:chgData name="Rémi Bourdillon" userId="e603120d-d01e-4b75-a151-92153171ee65" providerId="ADAL" clId="{A6DC66D5-F1DE-48CE-8409-350A9A71FCFE}" dt="2023-10-09T09:58:20.374" v="7727" actId="1076"/>
          <ac:spMkLst>
            <pc:docMk/>
            <pc:sldMk cId="1506555190" sldId="404"/>
            <ac:spMk id="2" creationId="{B2479735-0139-53E4-AFAE-13A2A44E04E7}"/>
          </ac:spMkLst>
        </pc:spChg>
        <pc:spChg chg="add mod">
          <ac:chgData name="Rémi Bourdillon" userId="e603120d-d01e-4b75-a151-92153171ee65" providerId="ADAL" clId="{A6DC66D5-F1DE-48CE-8409-350A9A71FCFE}" dt="2023-10-09T09:59:13.425" v="7899" actId="313"/>
          <ac:spMkLst>
            <pc:docMk/>
            <pc:sldMk cId="1506555190" sldId="404"/>
            <ac:spMk id="3" creationId="{119FDA7B-8FE1-E2D2-4BD9-E0569C39D57F}"/>
          </ac:spMkLst>
        </pc:spChg>
        <pc:spChg chg="mod">
          <ac:chgData name="Rémi Bourdillon" userId="e603120d-d01e-4b75-a151-92153171ee65" providerId="ADAL" clId="{A6DC66D5-F1DE-48CE-8409-350A9A71FCFE}" dt="2023-10-09T09:57:37.859" v="7665" actId="20577"/>
          <ac:spMkLst>
            <pc:docMk/>
            <pc:sldMk cId="1506555190" sldId="404"/>
            <ac:spMk id="4" creationId="{C849CB56-8594-5C22-E78B-8E5927021998}"/>
          </ac:spMkLst>
        </pc:spChg>
        <pc:spChg chg="add mod">
          <ac:chgData name="Rémi Bourdillon" userId="e603120d-d01e-4b75-a151-92153171ee65" providerId="ADAL" clId="{A6DC66D5-F1DE-48CE-8409-350A9A71FCFE}" dt="2023-10-09T10:07:29.883" v="9746" actId="20577"/>
          <ac:spMkLst>
            <pc:docMk/>
            <pc:sldMk cId="1506555190" sldId="404"/>
            <ac:spMk id="5" creationId="{71A37E98-A21A-DDC9-AF4D-5F3DA6E6A277}"/>
          </ac:spMkLst>
        </pc:spChg>
        <pc:spChg chg="mod">
          <ac:chgData name="Rémi Bourdillon" userId="e603120d-d01e-4b75-a151-92153171ee65" providerId="ADAL" clId="{A6DC66D5-F1DE-48CE-8409-350A9A71FCFE}" dt="2023-10-09T09:54:04.016" v="6963" actId="20577"/>
          <ac:spMkLst>
            <pc:docMk/>
            <pc:sldMk cId="1506555190" sldId="404"/>
            <ac:spMk id="39" creationId="{2D0FF530-F1A5-4F12-8B4F-B676F826C099}"/>
          </ac:spMkLst>
        </pc:spChg>
        <pc:spChg chg="del">
          <ac:chgData name="Rémi Bourdillon" userId="e603120d-d01e-4b75-a151-92153171ee65" providerId="ADAL" clId="{A6DC66D5-F1DE-48CE-8409-350A9A71FCFE}" dt="2023-10-09T09:58:24.994" v="7728" actId="478"/>
          <ac:spMkLst>
            <pc:docMk/>
            <pc:sldMk cId="1506555190" sldId="404"/>
            <ac:spMk id="81" creationId="{9B5BB310-7B9D-8164-C281-FB3D9D1A85DF}"/>
          </ac:spMkLst>
        </pc:spChg>
        <pc:picChg chg="del">
          <ac:chgData name="Rémi Bourdillon" userId="e603120d-d01e-4b75-a151-92153171ee65" providerId="ADAL" clId="{A6DC66D5-F1DE-48CE-8409-350A9A71FCFE}" dt="2023-10-09T09:57:40.695" v="7666" actId="478"/>
          <ac:picMkLst>
            <pc:docMk/>
            <pc:sldMk cId="1506555190" sldId="404"/>
            <ac:picMk id="77" creationId="{485AEBFB-C18D-214B-ABFD-C7FED6DEA4A0}"/>
          </ac:picMkLst>
        </pc:picChg>
        <pc:picChg chg="del">
          <ac:chgData name="Rémi Bourdillon" userId="e603120d-d01e-4b75-a151-92153171ee65" providerId="ADAL" clId="{A6DC66D5-F1DE-48CE-8409-350A9A71FCFE}" dt="2023-10-09T09:57:40.695" v="7666" actId="478"/>
          <ac:picMkLst>
            <pc:docMk/>
            <pc:sldMk cId="1506555190" sldId="404"/>
            <ac:picMk id="79" creationId="{1BDF7224-E93F-67BD-1F85-01E59CCB70B0}"/>
          </ac:picMkLst>
        </pc:picChg>
      </pc:sldChg>
      <pc:sldChg chg="del">
        <pc:chgData name="Rémi Bourdillon" userId="e603120d-d01e-4b75-a151-92153171ee65" providerId="ADAL" clId="{A6DC66D5-F1DE-48CE-8409-350A9A71FCFE}" dt="2023-10-09T08:22:04.716" v="0" actId="47"/>
        <pc:sldMkLst>
          <pc:docMk/>
          <pc:sldMk cId="3489911474" sldId="404"/>
        </pc:sldMkLst>
      </pc:sldChg>
      <pc:sldChg chg="del">
        <pc:chgData name="Rémi Bourdillon" userId="e603120d-d01e-4b75-a151-92153171ee65" providerId="ADAL" clId="{A6DC66D5-F1DE-48CE-8409-350A9A71FCFE}" dt="2023-10-09T08:22:04.716" v="0" actId="47"/>
        <pc:sldMkLst>
          <pc:docMk/>
          <pc:sldMk cId="2736758486" sldId="405"/>
        </pc:sldMkLst>
      </pc:sldChg>
      <pc:sldChg chg="addSp delSp modSp add mod ord">
        <pc:chgData name="Rémi Bourdillon" userId="e603120d-d01e-4b75-a151-92153171ee65" providerId="ADAL" clId="{A6DC66D5-F1DE-48CE-8409-350A9A71FCFE}" dt="2023-10-09T10:10:38.617" v="10090" actId="20577"/>
        <pc:sldMkLst>
          <pc:docMk/>
          <pc:sldMk cId="3230117346" sldId="405"/>
        </pc:sldMkLst>
        <pc:spChg chg="add mod">
          <ac:chgData name="Rémi Bourdillon" userId="e603120d-d01e-4b75-a151-92153171ee65" providerId="ADAL" clId="{A6DC66D5-F1DE-48CE-8409-350A9A71FCFE}" dt="2023-10-09T10:08:31.611" v="9779" actId="115"/>
          <ac:spMkLst>
            <pc:docMk/>
            <pc:sldMk cId="3230117346" sldId="405"/>
            <ac:spMk id="2" creationId="{260E8ACB-DA82-526A-6A29-15B879D01735}"/>
          </ac:spMkLst>
        </pc:spChg>
        <pc:spChg chg="mod">
          <ac:chgData name="Rémi Bourdillon" userId="e603120d-d01e-4b75-a151-92153171ee65" providerId="ADAL" clId="{A6DC66D5-F1DE-48CE-8409-350A9A71FCFE}" dt="2023-10-09T10:01:07.824" v="8250" actId="20577"/>
          <ac:spMkLst>
            <pc:docMk/>
            <pc:sldMk cId="3230117346" sldId="405"/>
            <ac:spMk id="4" creationId="{C849CB56-8594-5C22-E78B-8E5927021998}"/>
          </ac:spMkLst>
        </pc:spChg>
        <pc:spChg chg="del">
          <ac:chgData name="Rémi Bourdillon" userId="e603120d-d01e-4b75-a151-92153171ee65" providerId="ADAL" clId="{A6DC66D5-F1DE-48CE-8409-350A9A71FCFE}" dt="2023-10-09T09:57:13.111" v="7561" actId="478"/>
          <ac:spMkLst>
            <pc:docMk/>
            <pc:sldMk cId="3230117346" sldId="405"/>
            <ac:spMk id="5" creationId="{54451533-321B-FB28-D4F4-592C608F1EDA}"/>
          </ac:spMkLst>
        </pc:spChg>
        <pc:spChg chg="del">
          <ac:chgData name="Rémi Bourdillon" userId="e603120d-d01e-4b75-a151-92153171ee65" providerId="ADAL" clId="{A6DC66D5-F1DE-48CE-8409-350A9A71FCFE}" dt="2023-10-09T09:57:13.111" v="7561" actId="478"/>
          <ac:spMkLst>
            <pc:docMk/>
            <pc:sldMk cId="3230117346" sldId="405"/>
            <ac:spMk id="8" creationId="{D5D1A718-EA92-735E-E142-1019DC49C190}"/>
          </ac:spMkLst>
        </pc:spChg>
        <pc:spChg chg="del">
          <ac:chgData name="Rémi Bourdillon" userId="e603120d-d01e-4b75-a151-92153171ee65" providerId="ADAL" clId="{A6DC66D5-F1DE-48CE-8409-350A9A71FCFE}" dt="2023-10-09T09:57:11.375" v="7560" actId="478"/>
          <ac:spMkLst>
            <pc:docMk/>
            <pc:sldMk cId="3230117346" sldId="405"/>
            <ac:spMk id="9" creationId="{CF76A9C7-2649-691E-FDA7-EC22D084AE20}"/>
          </ac:spMkLst>
        </pc:spChg>
        <pc:spChg chg="add mod">
          <ac:chgData name="Rémi Bourdillon" userId="e603120d-d01e-4b75-a151-92153171ee65" providerId="ADAL" clId="{A6DC66D5-F1DE-48CE-8409-350A9A71FCFE}" dt="2023-10-09T10:10:38.617" v="10090" actId="20577"/>
          <ac:spMkLst>
            <pc:docMk/>
            <pc:sldMk cId="3230117346" sldId="405"/>
            <ac:spMk id="10" creationId="{31D85333-A612-4527-5A6E-18708783D694}"/>
          </ac:spMkLst>
        </pc:spChg>
        <pc:spChg chg="del">
          <ac:chgData name="Rémi Bourdillon" userId="e603120d-d01e-4b75-a151-92153171ee65" providerId="ADAL" clId="{A6DC66D5-F1DE-48CE-8409-350A9A71FCFE}" dt="2023-10-09T09:57:13.111" v="7561" actId="478"/>
          <ac:spMkLst>
            <pc:docMk/>
            <pc:sldMk cId="3230117346" sldId="405"/>
            <ac:spMk id="20" creationId="{84908975-501E-B90D-8675-B3CAAFEBF1D7}"/>
          </ac:spMkLst>
        </pc:spChg>
        <pc:spChg chg="del">
          <ac:chgData name="Rémi Bourdillon" userId="e603120d-d01e-4b75-a151-92153171ee65" providerId="ADAL" clId="{A6DC66D5-F1DE-48CE-8409-350A9A71FCFE}" dt="2023-10-09T09:57:13.111" v="7561" actId="478"/>
          <ac:spMkLst>
            <pc:docMk/>
            <pc:sldMk cId="3230117346" sldId="405"/>
            <ac:spMk id="23" creationId="{FB4BC71A-CEC4-FC29-897F-04712E344840}"/>
          </ac:spMkLst>
        </pc:spChg>
        <pc:spChg chg="del">
          <ac:chgData name="Rémi Bourdillon" userId="e603120d-d01e-4b75-a151-92153171ee65" providerId="ADAL" clId="{A6DC66D5-F1DE-48CE-8409-350A9A71FCFE}" dt="2023-10-09T09:57:11.375" v="7560" actId="478"/>
          <ac:spMkLst>
            <pc:docMk/>
            <pc:sldMk cId="3230117346" sldId="405"/>
            <ac:spMk id="31" creationId="{43E0E088-445E-CE99-942C-8E0AA19D3686}"/>
          </ac:spMkLst>
        </pc:spChg>
        <pc:spChg chg="del">
          <ac:chgData name="Rémi Bourdillon" userId="e603120d-d01e-4b75-a151-92153171ee65" providerId="ADAL" clId="{A6DC66D5-F1DE-48CE-8409-350A9A71FCFE}" dt="2023-10-09T09:57:13.111" v="7561" actId="478"/>
          <ac:spMkLst>
            <pc:docMk/>
            <pc:sldMk cId="3230117346" sldId="405"/>
            <ac:spMk id="33" creationId="{5F1252FB-19DA-C264-77A5-2B2ECC4B9FD8}"/>
          </ac:spMkLst>
        </pc:spChg>
        <pc:spChg chg="del">
          <ac:chgData name="Rémi Bourdillon" userId="e603120d-d01e-4b75-a151-92153171ee65" providerId="ADAL" clId="{A6DC66D5-F1DE-48CE-8409-350A9A71FCFE}" dt="2023-10-09T09:57:13.111" v="7561" actId="478"/>
          <ac:spMkLst>
            <pc:docMk/>
            <pc:sldMk cId="3230117346" sldId="405"/>
            <ac:spMk id="34" creationId="{2671F00A-EFD0-76F8-810B-2FD9DFCDE009}"/>
          </ac:spMkLst>
        </pc:spChg>
        <pc:spChg chg="del">
          <ac:chgData name="Rémi Bourdillon" userId="e603120d-d01e-4b75-a151-92153171ee65" providerId="ADAL" clId="{A6DC66D5-F1DE-48CE-8409-350A9A71FCFE}" dt="2023-10-09T09:57:13.111" v="7561" actId="478"/>
          <ac:spMkLst>
            <pc:docMk/>
            <pc:sldMk cId="3230117346" sldId="405"/>
            <ac:spMk id="38" creationId="{A96748B8-D2EA-065F-46A7-F89D49B5B3B4}"/>
          </ac:spMkLst>
        </pc:spChg>
        <pc:spChg chg="mod">
          <ac:chgData name="Rémi Bourdillon" userId="e603120d-d01e-4b75-a151-92153171ee65" providerId="ADAL" clId="{A6DC66D5-F1DE-48CE-8409-350A9A71FCFE}" dt="2023-10-09T09:54:48.556" v="7032" actId="20577"/>
          <ac:spMkLst>
            <pc:docMk/>
            <pc:sldMk cId="3230117346" sldId="405"/>
            <ac:spMk id="39" creationId="{2D0FF530-F1A5-4F12-8B4F-B676F826C099}"/>
          </ac:spMkLst>
        </pc:spChg>
        <pc:spChg chg="del">
          <ac:chgData name="Rémi Bourdillon" userId="e603120d-d01e-4b75-a151-92153171ee65" providerId="ADAL" clId="{A6DC66D5-F1DE-48CE-8409-350A9A71FCFE}" dt="2023-10-09T09:57:13.111" v="7561" actId="478"/>
          <ac:spMkLst>
            <pc:docMk/>
            <pc:sldMk cId="3230117346" sldId="405"/>
            <ac:spMk id="43" creationId="{AC83B2A6-39F6-056E-D6D9-B675725D9FB0}"/>
          </ac:spMkLst>
        </pc:spChg>
        <pc:spChg chg="del">
          <ac:chgData name="Rémi Bourdillon" userId="e603120d-d01e-4b75-a151-92153171ee65" providerId="ADAL" clId="{A6DC66D5-F1DE-48CE-8409-350A9A71FCFE}" dt="2023-10-09T09:57:11.375" v="7560" actId="478"/>
          <ac:spMkLst>
            <pc:docMk/>
            <pc:sldMk cId="3230117346" sldId="405"/>
            <ac:spMk id="48" creationId="{2B4CD633-C429-A5A3-DB62-F10FFA3BD004}"/>
          </ac:spMkLst>
        </pc:spChg>
        <pc:grpChg chg="del">
          <ac:chgData name="Rémi Bourdillon" userId="e603120d-d01e-4b75-a151-92153171ee65" providerId="ADAL" clId="{A6DC66D5-F1DE-48CE-8409-350A9A71FCFE}" dt="2023-10-09T09:57:13.111" v="7561" actId="478"/>
          <ac:grpSpMkLst>
            <pc:docMk/>
            <pc:sldMk cId="3230117346" sldId="405"/>
            <ac:grpSpMk id="35" creationId="{172AE2A9-55F4-3403-8571-1B7C9E92F1C9}"/>
          </ac:grpSpMkLst>
        </pc:grpChg>
        <pc:graphicFrameChg chg="del">
          <ac:chgData name="Rémi Bourdillon" userId="e603120d-d01e-4b75-a151-92153171ee65" providerId="ADAL" clId="{A6DC66D5-F1DE-48CE-8409-350A9A71FCFE}" dt="2023-10-09T09:57:11.375" v="7560" actId="478"/>
          <ac:graphicFrameMkLst>
            <pc:docMk/>
            <pc:sldMk cId="3230117346" sldId="405"/>
            <ac:graphicFrameMk id="7" creationId="{1881EC8D-CDA4-27DF-356F-316CA7DEDE2C}"/>
          </ac:graphicFrameMkLst>
        </pc:graphicFrameChg>
        <pc:graphicFrameChg chg="del">
          <ac:chgData name="Rémi Bourdillon" userId="e603120d-d01e-4b75-a151-92153171ee65" providerId="ADAL" clId="{A6DC66D5-F1DE-48CE-8409-350A9A71FCFE}" dt="2023-10-09T09:57:11.375" v="7560" actId="478"/>
          <ac:graphicFrameMkLst>
            <pc:docMk/>
            <pc:sldMk cId="3230117346" sldId="405"/>
            <ac:graphicFrameMk id="47" creationId="{7E01BA9C-7092-8CB4-38BF-8C89D9E4E85F}"/>
          </ac:graphicFrameMkLst>
        </pc:graphicFrameChg>
        <pc:picChg chg="del">
          <ac:chgData name="Rémi Bourdillon" userId="e603120d-d01e-4b75-a151-92153171ee65" providerId="ADAL" clId="{A6DC66D5-F1DE-48CE-8409-350A9A71FCFE}" dt="2023-10-09T09:57:13.111" v="7561" actId="478"/>
          <ac:picMkLst>
            <pc:docMk/>
            <pc:sldMk cId="3230117346" sldId="405"/>
            <ac:picMk id="3" creationId="{FAD51062-3E81-5FDD-EF90-FCEEF76A47DA}"/>
          </ac:picMkLst>
        </pc:picChg>
        <pc:picChg chg="del">
          <ac:chgData name="Rémi Bourdillon" userId="e603120d-d01e-4b75-a151-92153171ee65" providerId="ADAL" clId="{A6DC66D5-F1DE-48CE-8409-350A9A71FCFE}" dt="2023-10-09T09:57:13.111" v="7561" actId="478"/>
          <ac:picMkLst>
            <pc:docMk/>
            <pc:sldMk cId="3230117346" sldId="405"/>
            <ac:picMk id="6" creationId="{4646B37F-95E5-8C97-059F-3EACDDBAEAED}"/>
          </ac:picMkLst>
        </pc:picChg>
        <pc:picChg chg="del">
          <ac:chgData name="Rémi Bourdillon" userId="e603120d-d01e-4b75-a151-92153171ee65" providerId="ADAL" clId="{A6DC66D5-F1DE-48CE-8409-350A9A71FCFE}" dt="2023-10-09T09:57:13.111" v="7561" actId="478"/>
          <ac:picMkLst>
            <pc:docMk/>
            <pc:sldMk cId="3230117346" sldId="405"/>
            <ac:picMk id="18" creationId="{FE0AA7FD-FC29-B19B-7A8A-98ED2B83046E}"/>
          </ac:picMkLst>
        </pc:picChg>
        <pc:cxnChg chg="del">
          <ac:chgData name="Rémi Bourdillon" userId="e603120d-d01e-4b75-a151-92153171ee65" providerId="ADAL" clId="{A6DC66D5-F1DE-48CE-8409-350A9A71FCFE}" dt="2023-10-09T09:57:13.111" v="7561" actId="478"/>
          <ac:cxnSpMkLst>
            <pc:docMk/>
            <pc:sldMk cId="3230117346" sldId="405"/>
            <ac:cxnSpMk id="15" creationId="{EB6B8F19-B719-856C-4306-55806CFA99D5}"/>
          </ac:cxnSpMkLst>
        </pc:cxnChg>
        <pc:cxnChg chg="del">
          <ac:chgData name="Rémi Bourdillon" userId="e603120d-d01e-4b75-a151-92153171ee65" providerId="ADAL" clId="{A6DC66D5-F1DE-48CE-8409-350A9A71FCFE}" dt="2023-10-09T09:57:13.111" v="7561" actId="478"/>
          <ac:cxnSpMkLst>
            <pc:docMk/>
            <pc:sldMk cId="3230117346" sldId="405"/>
            <ac:cxnSpMk id="28" creationId="{861E7CF3-B18D-185F-F87A-DCA1E6F8F229}"/>
          </ac:cxnSpMkLst>
        </pc:cxnChg>
        <pc:cxnChg chg="del">
          <ac:chgData name="Rémi Bourdillon" userId="e603120d-d01e-4b75-a151-92153171ee65" providerId="ADAL" clId="{A6DC66D5-F1DE-48CE-8409-350A9A71FCFE}" dt="2023-10-09T09:57:13.111" v="7561" actId="478"/>
          <ac:cxnSpMkLst>
            <pc:docMk/>
            <pc:sldMk cId="3230117346" sldId="405"/>
            <ac:cxnSpMk id="41" creationId="{CC9706C2-6E8A-F671-890C-FEB7BD3331F4}"/>
          </ac:cxnSpMkLst>
        </pc:cxnChg>
      </pc:sldChg>
      <pc:sldChg chg="del">
        <pc:chgData name="Rémi Bourdillon" userId="e603120d-d01e-4b75-a151-92153171ee65" providerId="ADAL" clId="{A6DC66D5-F1DE-48CE-8409-350A9A71FCFE}" dt="2023-10-09T08:22:04.716" v="0" actId="47"/>
        <pc:sldMkLst>
          <pc:docMk/>
          <pc:sldMk cId="4206546685" sldId="406"/>
        </pc:sldMkLst>
      </pc:sldChg>
    </pc:docChg>
  </pc:docChgLst>
  <pc:docChgLst>
    <pc:chgData name="Rémi Bourdillon" userId="e603120d-d01e-4b75-a151-92153171ee65" providerId="ADAL" clId="{6DF2D25B-B039-42F8-9CCD-7951414317CD}"/>
    <pc:docChg chg="undo custSel delSld modSld delSection modSection">
      <pc:chgData name="Rémi Bourdillon" userId="e603120d-d01e-4b75-a151-92153171ee65" providerId="ADAL" clId="{6DF2D25B-B039-42F8-9CCD-7951414317CD}" dt="2023-09-25T17:53:06.554" v="1418" actId="20577"/>
      <pc:docMkLst>
        <pc:docMk/>
      </pc:docMkLst>
      <pc:sldChg chg="modSp mod">
        <pc:chgData name="Rémi Bourdillon" userId="e603120d-d01e-4b75-a151-92153171ee65" providerId="ADAL" clId="{6DF2D25B-B039-42F8-9CCD-7951414317CD}" dt="2023-09-25T16:56:09.761" v="108" actId="20577"/>
        <pc:sldMkLst>
          <pc:docMk/>
          <pc:sldMk cId="3105275053" sldId="314"/>
        </pc:sldMkLst>
        <pc:spChg chg="mod">
          <ac:chgData name="Rémi Bourdillon" userId="e603120d-d01e-4b75-a151-92153171ee65" providerId="ADAL" clId="{6DF2D25B-B039-42F8-9CCD-7951414317CD}" dt="2023-09-25T16:56:09.761" v="108" actId="20577"/>
          <ac:spMkLst>
            <pc:docMk/>
            <pc:sldMk cId="3105275053" sldId="314"/>
            <ac:spMk id="89" creationId="{2873BFA5-5E59-464B-9CB7-7F7A753D44D2}"/>
          </ac:spMkLst>
        </pc:spChg>
      </pc:sldChg>
      <pc:sldChg chg="del">
        <pc:chgData name="Rémi Bourdillon" userId="e603120d-d01e-4b75-a151-92153171ee65" providerId="ADAL" clId="{6DF2D25B-B039-42F8-9CCD-7951414317CD}" dt="2023-09-25T16:56:58.217" v="150" actId="47"/>
        <pc:sldMkLst>
          <pc:docMk/>
          <pc:sldMk cId="1184967504" sldId="317"/>
        </pc:sldMkLst>
      </pc:sldChg>
      <pc:sldChg chg="del">
        <pc:chgData name="Rémi Bourdillon" userId="e603120d-d01e-4b75-a151-92153171ee65" providerId="ADAL" clId="{6DF2D25B-B039-42F8-9CCD-7951414317CD}" dt="2023-09-25T16:56:58.217" v="150" actId="47"/>
        <pc:sldMkLst>
          <pc:docMk/>
          <pc:sldMk cId="1960029769" sldId="386"/>
        </pc:sldMkLst>
      </pc:sldChg>
      <pc:sldChg chg="addSp delSp modSp mod">
        <pc:chgData name="Rémi Bourdillon" userId="e603120d-d01e-4b75-a151-92153171ee65" providerId="ADAL" clId="{6DF2D25B-B039-42F8-9CCD-7951414317CD}" dt="2023-09-25T17:45:38.107" v="1242" actId="1076"/>
        <pc:sldMkLst>
          <pc:docMk/>
          <pc:sldMk cId="142798175" sldId="388"/>
        </pc:sldMkLst>
        <pc:spChg chg="add mod">
          <ac:chgData name="Rémi Bourdillon" userId="e603120d-d01e-4b75-a151-92153171ee65" providerId="ADAL" clId="{6DF2D25B-B039-42F8-9CCD-7951414317CD}" dt="2023-09-25T17:36:47.706" v="1153" actId="1076"/>
          <ac:spMkLst>
            <pc:docMk/>
            <pc:sldMk cId="142798175" sldId="388"/>
            <ac:spMk id="2" creationId="{D2C0326E-7DFD-78B0-169C-98CF174B08CB}"/>
          </ac:spMkLst>
        </pc:spChg>
        <pc:spChg chg="add mod">
          <ac:chgData name="Rémi Bourdillon" userId="e603120d-d01e-4b75-a151-92153171ee65" providerId="ADAL" clId="{6DF2D25B-B039-42F8-9CCD-7951414317CD}" dt="2023-09-25T17:01:33.773" v="222" actId="1076"/>
          <ac:spMkLst>
            <pc:docMk/>
            <pc:sldMk cId="142798175" sldId="388"/>
            <ac:spMk id="3" creationId="{755F7EF0-435D-F282-ECB1-0CA7E92B6AB0}"/>
          </ac:spMkLst>
        </pc:spChg>
        <pc:spChg chg="add mod">
          <ac:chgData name="Rémi Bourdillon" userId="e603120d-d01e-4b75-a151-92153171ee65" providerId="ADAL" clId="{6DF2D25B-B039-42F8-9CCD-7951414317CD}" dt="2023-09-25T17:01:33.773" v="222" actId="1076"/>
          <ac:spMkLst>
            <pc:docMk/>
            <pc:sldMk cId="142798175" sldId="388"/>
            <ac:spMk id="4" creationId="{EC0A043B-9A8A-EA3A-2119-DF2950CEE144}"/>
          </ac:spMkLst>
        </pc:spChg>
        <pc:spChg chg="add mod">
          <ac:chgData name="Rémi Bourdillon" userId="e603120d-d01e-4b75-a151-92153171ee65" providerId="ADAL" clId="{6DF2D25B-B039-42F8-9CCD-7951414317CD}" dt="2023-09-25T17:01:33.773" v="222" actId="1076"/>
          <ac:spMkLst>
            <pc:docMk/>
            <pc:sldMk cId="142798175" sldId="388"/>
            <ac:spMk id="5" creationId="{5463F67C-D0C8-3DC4-C93D-BEF59B11AE26}"/>
          </ac:spMkLst>
        </pc:spChg>
        <pc:spChg chg="add mod">
          <ac:chgData name="Rémi Bourdillon" userId="e603120d-d01e-4b75-a151-92153171ee65" providerId="ADAL" clId="{6DF2D25B-B039-42F8-9CCD-7951414317CD}" dt="2023-09-25T17:36:47.706" v="1153" actId="1076"/>
          <ac:spMkLst>
            <pc:docMk/>
            <pc:sldMk cId="142798175" sldId="388"/>
            <ac:spMk id="7" creationId="{B10ABAA5-22D0-FE7B-059D-E9DF8C326D13}"/>
          </ac:spMkLst>
        </pc:spChg>
        <pc:spChg chg="add mod">
          <ac:chgData name="Rémi Bourdillon" userId="e603120d-d01e-4b75-a151-92153171ee65" providerId="ADAL" clId="{6DF2D25B-B039-42F8-9CCD-7951414317CD}" dt="2023-09-25T17:36:47.706" v="1153" actId="1076"/>
          <ac:spMkLst>
            <pc:docMk/>
            <pc:sldMk cId="142798175" sldId="388"/>
            <ac:spMk id="8" creationId="{49D3B1C2-765B-56C1-DADA-2718F4D8D386}"/>
          </ac:spMkLst>
        </pc:spChg>
        <pc:spChg chg="add mod">
          <ac:chgData name="Rémi Bourdillon" userId="e603120d-d01e-4b75-a151-92153171ee65" providerId="ADAL" clId="{6DF2D25B-B039-42F8-9CCD-7951414317CD}" dt="2023-09-25T17:36:47.706" v="1153" actId="1076"/>
          <ac:spMkLst>
            <pc:docMk/>
            <pc:sldMk cId="142798175" sldId="388"/>
            <ac:spMk id="9" creationId="{38D40D73-D32D-2C42-745C-BD33470C7FC8}"/>
          </ac:spMkLst>
        </pc:spChg>
        <pc:spChg chg="add del mod">
          <ac:chgData name="Rémi Bourdillon" userId="e603120d-d01e-4b75-a151-92153171ee65" providerId="ADAL" clId="{6DF2D25B-B039-42F8-9CCD-7951414317CD}" dt="2023-09-25T17:35:09.330" v="1029" actId="478"/>
          <ac:spMkLst>
            <pc:docMk/>
            <pc:sldMk cId="142798175" sldId="388"/>
            <ac:spMk id="10" creationId="{EA4ABCFF-9F50-7B54-7A67-16F5B2B321AD}"/>
          </ac:spMkLst>
        </pc:spChg>
        <pc:spChg chg="add mod">
          <ac:chgData name="Rémi Bourdillon" userId="e603120d-d01e-4b75-a151-92153171ee65" providerId="ADAL" clId="{6DF2D25B-B039-42F8-9CCD-7951414317CD}" dt="2023-09-25T17:36:34.369" v="1150" actId="1076"/>
          <ac:spMkLst>
            <pc:docMk/>
            <pc:sldMk cId="142798175" sldId="388"/>
            <ac:spMk id="11" creationId="{2BEF3B08-DB50-FBD2-0B36-3DA88AE9304A}"/>
          </ac:spMkLst>
        </pc:spChg>
        <pc:spChg chg="add mod">
          <ac:chgData name="Rémi Bourdillon" userId="e603120d-d01e-4b75-a151-92153171ee65" providerId="ADAL" clId="{6DF2D25B-B039-42F8-9CCD-7951414317CD}" dt="2023-09-25T17:37:04.572" v="1166" actId="20577"/>
          <ac:spMkLst>
            <pc:docMk/>
            <pc:sldMk cId="142798175" sldId="388"/>
            <ac:spMk id="12" creationId="{D34DFAD5-369B-0F2A-2B58-97A9EF2D9B52}"/>
          </ac:spMkLst>
        </pc:spChg>
        <pc:spChg chg="mod">
          <ac:chgData name="Rémi Bourdillon" userId="e603120d-d01e-4b75-a151-92153171ee65" providerId="ADAL" clId="{6DF2D25B-B039-42F8-9CCD-7951414317CD}" dt="2023-09-25T17:45:38.107" v="1242" actId="1076"/>
          <ac:spMkLst>
            <pc:docMk/>
            <pc:sldMk cId="142798175" sldId="388"/>
            <ac:spMk id="13" creationId="{EC65ECB2-9160-EDC4-FBE4-3FEFE041018C}"/>
          </ac:spMkLst>
        </pc:spChg>
        <pc:spChg chg="mod ord">
          <ac:chgData name="Rémi Bourdillon" userId="e603120d-d01e-4b75-a151-92153171ee65" providerId="ADAL" clId="{6DF2D25B-B039-42F8-9CCD-7951414317CD}" dt="2023-09-25T17:02:02.169" v="229" actId="167"/>
          <ac:spMkLst>
            <pc:docMk/>
            <pc:sldMk cId="142798175" sldId="388"/>
            <ac:spMk id="14" creationId="{FDB3D918-2491-D60D-61A8-89FDAC965349}"/>
          </ac:spMkLst>
        </pc:spChg>
        <pc:spChg chg="mod">
          <ac:chgData name="Rémi Bourdillon" userId="e603120d-d01e-4b75-a151-92153171ee65" providerId="ADAL" clId="{6DF2D25B-B039-42F8-9CCD-7951414317CD}" dt="2023-09-25T16:57:52.323" v="162" actId="1076"/>
          <ac:spMkLst>
            <pc:docMk/>
            <pc:sldMk cId="142798175" sldId="388"/>
            <ac:spMk id="15" creationId="{5BD7F975-2212-4741-DBA7-4A591F3D69A8}"/>
          </ac:spMkLst>
        </pc:spChg>
        <pc:spChg chg="del">
          <ac:chgData name="Rémi Bourdillon" userId="e603120d-d01e-4b75-a151-92153171ee65" providerId="ADAL" clId="{6DF2D25B-B039-42F8-9CCD-7951414317CD}" dt="2023-09-25T16:57:41.835" v="160" actId="478"/>
          <ac:spMkLst>
            <pc:docMk/>
            <pc:sldMk cId="142798175" sldId="388"/>
            <ac:spMk id="16" creationId="{F8E42B40-D9F6-9E7A-E0F2-573B52EE938F}"/>
          </ac:spMkLst>
        </pc:spChg>
        <pc:spChg chg="mod">
          <ac:chgData name="Rémi Bourdillon" userId="e603120d-d01e-4b75-a151-92153171ee65" providerId="ADAL" clId="{6DF2D25B-B039-42F8-9CCD-7951414317CD}" dt="2023-09-25T16:57:53.965" v="163" actId="1076"/>
          <ac:spMkLst>
            <pc:docMk/>
            <pc:sldMk cId="142798175" sldId="388"/>
            <ac:spMk id="17" creationId="{CB17A8AF-3403-7EE9-10C3-A4497B04C1EF}"/>
          </ac:spMkLst>
        </pc:spChg>
        <pc:spChg chg="mod">
          <ac:chgData name="Rémi Bourdillon" userId="e603120d-d01e-4b75-a151-92153171ee65" providerId="ADAL" clId="{6DF2D25B-B039-42F8-9CCD-7951414317CD}" dt="2023-09-25T17:36:47.706" v="1153" actId="1076"/>
          <ac:spMkLst>
            <pc:docMk/>
            <pc:sldMk cId="142798175" sldId="388"/>
            <ac:spMk id="18" creationId="{3E8B3D63-6434-EFEA-E060-05D90D484B57}"/>
          </ac:spMkLst>
        </pc:spChg>
        <pc:spChg chg="mod">
          <ac:chgData name="Rémi Bourdillon" userId="e603120d-d01e-4b75-a151-92153171ee65" providerId="ADAL" clId="{6DF2D25B-B039-42F8-9CCD-7951414317CD}" dt="2023-09-25T17:36:47.706" v="1153" actId="1076"/>
          <ac:spMkLst>
            <pc:docMk/>
            <pc:sldMk cId="142798175" sldId="388"/>
            <ac:spMk id="19" creationId="{28401818-2541-87F7-4569-02B4CADF0B62}"/>
          </ac:spMkLst>
        </pc:spChg>
        <pc:spChg chg="del">
          <ac:chgData name="Rémi Bourdillon" userId="e603120d-d01e-4b75-a151-92153171ee65" providerId="ADAL" clId="{6DF2D25B-B039-42F8-9CCD-7951414317CD}" dt="2023-09-25T16:55:23.677" v="58" actId="478"/>
          <ac:spMkLst>
            <pc:docMk/>
            <pc:sldMk cId="142798175" sldId="388"/>
            <ac:spMk id="20" creationId="{3BFFC648-695C-0CA0-3AD5-C37AB3BB5E4B}"/>
          </ac:spMkLst>
        </pc:spChg>
        <pc:spChg chg="add mod">
          <ac:chgData name="Rémi Bourdillon" userId="e603120d-d01e-4b75-a151-92153171ee65" providerId="ADAL" clId="{6DF2D25B-B039-42F8-9CCD-7951414317CD}" dt="2023-09-25T17:36:59.334" v="1155" actId="1076"/>
          <ac:spMkLst>
            <pc:docMk/>
            <pc:sldMk cId="142798175" sldId="388"/>
            <ac:spMk id="21" creationId="{954BE081-C60B-FAD5-05B3-A14C5548E268}"/>
          </ac:spMkLst>
        </pc:spChg>
        <pc:spChg chg="add mod">
          <ac:chgData name="Rémi Bourdillon" userId="e603120d-d01e-4b75-a151-92153171ee65" providerId="ADAL" clId="{6DF2D25B-B039-42F8-9CCD-7951414317CD}" dt="2023-09-25T17:39:40.553" v="1239" actId="20577"/>
          <ac:spMkLst>
            <pc:docMk/>
            <pc:sldMk cId="142798175" sldId="388"/>
            <ac:spMk id="22" creationId="{6E4B6424-BF12-525D-27C5-707F9A9AD55A}"/>
          </ac:spMkLst>
        </pc:spChg>
        <pc:spChg chg="add mod">
          <ac:chgData name="Rémi Bourdillon" userId="e603120d-d01e-4b75-a151-92153171ee65" providerId="ADAL" clId="{6DF2D25B-B039-42F8-9CCD-7951414317CD}" dt="2023-09-25T17:39:29.379" v="1202" actId="571"/>
          <ac:spMkLst>
            <pc:docMk/>
            <pc:sldMk cId="142798175" sldId="388"/>
            <ac:spMk id="23" creationId="{E072E76D-C984-F1D8-D6AE-DC4AAE1BCC3A}"/>
          </ac:spMkLst>
        </pc:spChg>
        <pc:spChg chg="mod">
          <ac:chgData name="Rémi Bourdillon" userId="e603120d-d01e-4b75-a151-92153171ee65" providerId="ADAL" clId="{6DF2D25B-B039-42F8-9CCD-7951414317CD}" dt="2023-09-25T16:58:35.500" v="179" actId="20577"/>
          <ac:spMkLst>
            <pc:docMk/>
            <pc:sldMk cId="142798175" sldId="388"/>
            <ac:spMk id="27" creationId="{4F89E052-985D-EE95-AE07-CD1099EF6400}"/>
          </ac:spMkLst>
        </pc:spChg>
        <pc:spChg chg="mod">
          <ac:chgData name="Rémi Bourdillon" userId="e603120d-d01e-4b75-a151-92153171ee65" providerId="ADAL" clId="{6DF2D25B-B039-42F8-9CCD-7951414317CD}" dt="2023-09-25T17:08:37.023" v="406" actId="20577"/>
          <ac:spMkLst>
            <pc:docMk/>
            <pc:sldMk cId="142798175" sldId="388"/>
            <ac:spMk id="28" creationId="{E03FFBFE-677B-9D61-2E18-6F8225EAFCC5}"/>
          </ac:spMkLst>
        </pc:spChg>
        <pc:spChg chg="del">
          <ac:chgData name="Rémi Bourdillon" userId="e603120d-d01e-4b75-a151-92153171ee65" providerId="ADAL" clId="{6DF2D25B-B039-42F8-9CCD-7951414317CD}" dt="2023-09-25T17:01:28.554" v="221" actId="478"/>
          <ac:spMkLst>
            <pc:docMk/>
            <pc:sldMk cId="142798175" sldId="388"/>
            <ac:spMk id="29" creationId="{0445438C-7F2F-4DE3-FDEE-0EB0911D71FC}"/>
          </ac:spMkLst>
        </pc:spChg>
        <pc:spChg chg="mod">
          <ac:chgData name="Rémi Bourdillon" userId="e603120d-d01e-4b75-a151-92153171ee65" providerId="ADAL" clId="{6DF2D25B-B039-42F8-9CCD-7951414317CD}" dt="2023-09-25T17:02:40.051" v="258" actId="20577"/>
          <ac:spMkLst>
            <pc:docMk/>
            <pc:sldMk cId="142798175" sldId="388"/>
            <ac:spMk id="34" creationId="{C02D8D9C-242C-9667-920F-20C3891DD9EC}"/>
          </ac:spMkLst>
        </pc:spChg>
        <pc:spChg chg="mod">
          <ac:chgData name="Rémi Bourdillon" userId="e603120d-d01e-4b75-a151-92153171ee65" providerId="ADAL" clId="{6DF2D25B-B039-42F8-9CCD-7951414317CD}" dt="2023-09-25T17:19:58.566" v="684" actId="20577"/>
          <ac:spMkLst>
            <pc:docMk/>
            <pc:sldMk cId="142798175" sldId="388"/>
            <ac:spMk id="36" creationId="{41AF4156-6029-5DE5-D713-BE9B626CBDBA}"/>
          </ac:spMkLst>
        </pc:spChg>
        <pc:spChg chg="mod">
          <ac:chgData name="Rémi Bourdillon" userId="e603120d-d01e-4b75-a151-92153171ee65" providerId="ADAL" clId="{6DF2D25B-B039-42F8-9CCD-7951414317CD}" dt="2023-09-25T17:38:05.728" v="1201" actId="20577"/>
          <ac:spMkLst>
            <pc:docMk/>
            <pc:sldMk cId="142798175" sldId="388"/>
            <ac:spMk id="38" creationId="{70C76ADC-B50E-4633-A9E4-307056C705B2}"/>
          </ac:spMkLst>
        </pc:spChg>
        <pc:spChg chg="mod">
          <ac:chgData name="Rémi Bourdillon" userId="e603120d-d01e-4b75-a151-92153171ee65" providerId="ADAL" clId="{6DF2D25B-B039-42F8-9CCD-7951414317CD}" dt="2023-09-25T17:08:46.413" v="440" actId="20577"/>
          <ac:spMkLst>
            <pc:docMk/>
            <pc:sldMk cId="142798175" sldId="388"/>
            <ac:spMk id="40" creationId="{B6B4B9DE-EE41-A9BB-F9E7-55E82BA45D4F}"/>
          </ac:spMkLst>
        </pc:spChg>
        <pc:spChg chg="mod">
          <ac:chgData name="Rémi Bourdillon" userId="e603120d-d01e-4b75-a151-92153171ee65" providerId="ADAL" clId="{6DF2D25B-B039-42F8-9CCD-7951414317CD}" dt="2023-09-25T17:36:47.706" v="1153" actId="1076"/>
          <ac:spMkLst>
            <pc:docMk/>
            <pc:sldMk cId="142798175" sldId="388"/>
            <ac:spMk id="41" creationId="{914D8F6F-38F7-FFBD-2E1F-AB55CC6CCFB5}"/>
          </ac:spMkLst>
        </pc:spChg>
        <pc:spChg chg="del">
          <ac:chgData name="Rémi Bourdillon" userId="e603120d-d01e-4b75-a151-92153171ee65" providerId="ADAL" clId="{6DF2D25B-B039-42F8-9CCD-7951414317CD}" dt="2023-09-25T17:37:17.109" v="1167" actId="478"/>
          <ac:spMkLst>
            <pc:docMk/>
            <pc:sldMk cId="142798175" sldId="388"/>
            <ac:spMk id="43" creationId="{CEAAC820-E9DF-EF14-2243-79171E42ADD9}"/>
          </ac:spMkLst>
        </pc:spChg>
        <pc:spChg chg="del">
          <ac:chgData name="Rémi Bourdillon" userId="e603120d-d01e-4b75-a151-92153171ee65" providerId="ADAL" clId="{6DF2D25B-B039-42F8-9CCD-7951414317CD}" dt="2023-09-25T17:37:17.109" v="1167" actId="478"/>
          <ac:spMkLst>
            <pc:docMk/>
            <pc:sldMk cId="142798175" sldId="388"/>
            <ac:spMk id="44" creationId="{D6A54D07-E3CD-090C-CC68-BA1AE85AE24E}"/>
          </ac:spMkLst>
        </pc:spChg>
        <pc:spChg chg="mod">
          <ac:chgData name="Rémi Bourdillon" userId="e603120d-d01e-4b75-a151-92153171ee65" providerId="ADAL" clId="{6DF2D25B-B039-42F8-9CCD-7951414317CD}" dt="2023-09-25T17:20:15.604" v="718" actId="20577"/>
          <ac:spMkLst>
            <pc:docMk/>
            <pc:sldMk cId="142798175" sldId="388"/>
            <ac:spMk id="45" creationId="{ED670310-EB22-D084-A06F-A4A09C24AC11}"/>
          </ac:spMkLst>
        </pc:spChg>
        <pc:spChg chg="mod">
          <ac:chgData name="Rémi Bourdillon" userId="e603120d-d01e-4b75-a151-92153171ee65" providerId="ADAL" clId="{6DF2D25B-B039-42F8-9CCD-7951414317CD}" dt="2023-09-25T17:01:33.773" v="222" actId="1076"/>
          <ac:spMkLst>
            <pc:docMk/>
            <pc:sldMk cId="142798175" sldId="388"/>
            <ac:spMk id="46" creationId="{3AF85BF1-2203-BE97-7796-A872AAF65A5A}"/>
          </ac:spMkLst>
        </pc:spChg>
        <pc:spChg chg="mod">
          <ac:chgData name="Rémi Bourdillon" userId="e603120d-d01e-4b75-a151-92153171ee65" providerId="ADAL" clId="{6DF2D25B-B039-42F8-9CCD-7951414317CD}" dt="2023-09-25T17:22:41.074" v="747" actId="20577"/>
          <ac:spMkLst>
            <pc:docMk/>
            <pc:sldMk cId="142798175" sldId="388"/>
            <ac:spMk id="47" creationId="{8001F594-6AD8-7A65-40EE-6540AFB9A83E}"/>
          </ac:spMkLst>
        </pc:spChg>
        <pc:spChg chg="mod">
          <ac:chgData name="Rémi Bourdillon" userId="e603120d-d01e-4b75-a151-92153171ee65" providerId="ADAL" clId="{6DF2D25B-B039-42F8-9CCD-7951414317CD}" dt="2023-09-25T17:36:24.851" v="1126" actId="20577"/>
          <ac:spMkLst>
            <pc:docMk/>
            <pc:sldMk cId="142798175" sldId="388"/>
            <ac:spMk id="50" creationId="{DD8E256A-2E52-9F83-318E-BD214FB71B17}"/>
          </ac:spMkLst>
        </pc:spChg>
        <pc:spChg chg="mod">
          <ac:chgData name="Rémi Bourdillon" userId="e603120d-d01e-4b75-a151-92153171ee65" providerId="ADAL" clId="{6DF2D25B-B039-42F8-9CCD-7951414317CD}" dt="2023-09-25T17:36:36.190" v="1151" actId="20577"/>
          <ac:spMkLst>
            <pc:docMk/>
            <pc:sldMk cId="142798175" sldId="388"/>
            <ac:spMk id="51" creationId="{9ACDA95D-BC73-1EFD-A807-52584394D598}"/>
          </ac:spMkLst>
        </pc:spChg>
        <pc:cxnChg chg="add mod">
          <ac:chgData name="Rémi Bourdillon" userId="e603120d-d01e-4b75-a151-92153171ee65" providerId="ADAL" clId="{6DF2D25B-B039-42F8-9CCD-7951414317CD}" dt="2023-09-25T17:36:47.706" v="1153" actId="1076"/>
          <ac:cxnSpMkLst>
            <pc:docMk/>
            <pc:sldMk cId="142798175" sldId="388"/>
            <ac:cxnSpMk id="6" creationId="{D8606E49-25DA-4647-BAC6-0DC87A2B61E8}"/>
          </ac:cxnSpMkLst>
        </pc:cxnChg>
        <pc:cxnChg chg="mod">
          <ac:chgData name="Rémi Bourdillon" userId="e603120d-d01e-4b75-a151-92153171ee65" providerId="ADAL" clId="{6DF2D25B-B039-42F8-9CCD-7951414317CD}" dt="2023-09-25T17:01:33.773" v="222" actId="1076"/>
          <ac:cxnSpMkLst>
            <pc:docMk/>
            <pc:sldMk cId="142798175" sldId="388"/>
            <ac:cxnSpMk id="31" creationId="{42314F02-ED88-6E7E-C35B-5F948FD76A2E}"/>
          </ac:cxnSpMkLst>
        </pc:cxnChg>
      </pc:sldChg>
      <pc:sldChg chg="del">
        <pc:chgData name="Rémi Bourdillon" userId="e603120d-d01e-4b75-a151-92153171ee65" providerId="ADAL" clId="{6DF2D25B-B039-42F8-9CCD-7951414317CD}" dt="2023-09-25T16:57:00.804" v="151" actId="47"/>
        <pc:sldMkLst>
          <pc:docMk/>
          <pc:sldMk cId="2383216754" sldId="389"/>
        </pc:sldMkLst>
      </pc:sldChg>
      <pc:sldChg chg="del">
        <pc:chgData name="Rémi Bourdillon" userId="e603120d-d01e-4b75-a151-92153171ee65" providerId="ADAL" clId="{6DF2D25B-B039-42F8-9CCD-7951414317CD}" dt="2023-09-25T17:45:17.463" v="1240" actId="47"/>
        <pc:sldMkLst>
          <pc:docMk/>
          <pc:sldMk cId="2230330662" sldId="390"/>
        </pc:sldMkLst>
      </pc:sldChg>
      <pc:sldChg chg="del">
        <pc:chgData name="Rémi Bourdillon" userId="e603120d-d01e-4b75-a151-92153171ee65" providerId="ADAL" clId="{6DF2D25B-B039-42F8-9CCD-7951414317CD}" dt="2023-09-25T16:56:58.217" v="150" actId="47"/>
        <pc:sldMkLst>
          <pc:docMk/>
          <pc:sldMk cId="4095577138" sldId="391"/>
        </pc:sldMkLst>
      </pc:sldChg>
      <pc:sldChg chg="del">
        <pc:chgData name="Rémi Bourdillon" userId="e603120d-d01e-4b75-a151-92153171ee65" providerId="ADAL" clId="{6DF2D25B-B039-42F8-9CCD-7951414317CD}" dt="2023-09-25T16:56:58.217" v="150" actId="47"/>
        <pc:sldMkLst>
          <pc:docMk/>
          <pc:sldMk cId="461770545" sldId="392"/>
        </pc:sldMkLst>
      </pc:sldChg>
      <pc:sldChg chg="del">
        <pc:chgData name="Rémi Bourdillon" userId="e603120d-d01e-4b75-a151-92153171ee65" providerId="ADAL" clId="{6DF2D25B-B039-42F8-9CCD-7951414317CD}" dt="2023-09-25T16:56:58.217" v="150" actId="47"/>
        <pc:sldMkLst>
          <pc:docMk/>
          <pc:sldMk cId="1380695009" sldId="394"/>
        </pc:sldMkLst>
      </pc:sldChg>
      <pc:sldChg chg="modSp del mod">
        <pc:chgData name="Rémi Bourdillon" userId="e603120d-d01e-4b75-a151-92153171ee65" providerId="ADAL" clId="{6DF2D25B-B039-42F8-9CCD-7951414317CD}" dt="2023-09-25T16:56:58.217" v="150" actId="47"/>
        <pc:sldMkLst>
          <pc:docMk/>
          <pc:sldMk cId="1435537" sldId="395"/>
        </pc:sldMkLst>
        <pc:spChg chg="mod">
          <ac:chgData name="Rémi Bourdillon" userId="e603120d-d01e-4b75-a151-92153171ee65" providerId="ADAL" clId="{6DF2D25B-B039-42F8-9CCD-7951414317CD}" dt="2023-09-21T06:35:32.527" v="2" actId="20577"/>
          <ac:spMkLst>
            <pc:docMk/>
            <pc:sldMk cId="1435537" sldId="395"/>
            <ac:spMk id="21" creationId="{AB1CF2FF-6E91-B6DA-56BE-CAABA414F0B9}"/>
          </ac:spMkLst>
        </pc:spChg>
      </pc:sldChg>
      <pc:sldChg chg="addSp delSp modSp mod">
        <pc:chgData name="Rémi Bourdillon" userId="e603120d-d01e-4b75-a151-92153171ee65" providerId="ADAL" clId="{6DF2D25B-B039-42F8-9CCD-7951414317CD}" dt="2023-09-25T17:53:06.554" v="1418" actId="20577"/>
        <pc:sldMkLst>
          <pc:docMk/>
          <pc:sldMk cId="2835212498" sldId="396"/>
        </pc:sldMkLst>
        <pc:spChg chg="mod">
          <ac:chgData name="Rémi Bourdillon" userId="e603120d-d01e-4b75-a151-92153171ee65" providerId="ADAL" clId="{6DF2D25B-B039-42F8-9CCD-7951414317CD}" dt="2023-09-25T17:53:06.554" v="1418" actId="20577"/>
          <ac:spMkLst>
            <pc:docMk/>
            <pc:sldMk cId="2835212498" sldId="396"/>
            <ac:spMk id="2" creationId="{BA7E3641-28F9-86EC-6150-9634CA0E0C3C}"/>
          </ac:spMkLst>
        </pc:spChg>
        <pc:spChg chg="add del mod">
          <ac:chgData name="Rémi Bourdillon" userId="e603120d-d01e-4b75-a151-92153171ee65" providerId="ADAL" clId="{6DF2D25B-B039-42F8-9CCD-7951414317CD}" dt="2023-09-25T17:46:29.507" v="1264" actId="478"/>
          <ac:spMkLst>
            <pc:docMk/>
            <pc:sldMk cId="2835212498" sldId="396"/>
            <ac:spMk id="3" creationId="{AA1D3630-FE8B-129D-3679-659F018A4F68}"/>
          </ac:spMkLst>
        </pc:spChg>
        <pc:spChg chg="add mod">
          <ac:chgData name="Rémi Bourdillon" userId="e603120d-d01e-4b75-a151-92153171ee65" providerId="ADAL" clId="{6DF2D25B-B039-42F8-9CCD-7951414317CD}" dt="2023-09-25T17:45:42.001" v="1244"/>
          <ac:spMkLst>
            <pc:docMk/>
            <pc:sldMk cId="2835212498" sldId="396"/>
            <ac:spMk id="4" creationId="{C849CB56-8594-5C22-E78B-8E5927021998}"/>
          </ac:spMkLst>
        </pc:spChg>
        <pc:spChg chg="add mod">
          <ac:chgData name="Rémi Bourdillon" userId="e603120d-d01e-4b75-a151-92153171ee65" providerId="ADAL" clId="{6DF2D25B-B039-42F8-9CCD-7951414317CD}" dt="2023-09-25T17:45:42.001" v="1244"/>
          <ac:spMkLst>
            <pc:docMk/>
            <pc:sldMk cId="2835212498" sldId="396"/>
            <ac:spMk id="5" creationId="{0A959613-C832-62BA-EB8A-8F80DA9AC53B}"/>
          </ac:spMkLst>
        </pc:spChg>
        <pc:spChg chg="add mod">
          <ac:chgData name="Rémi Bourdillon" userId="e603120d-d01e-4b75-a151-92153171ee65" providerId="ADAL" clId="{6DF2D25B-B039-42F8-9CCD-7951414317CD}" dt="2023-09-25T17:46:29.794" v="1265"/>
          <ac:spMkLst>
            <pc:docMk/>
            <pc:sldMk cId="2835212498" sldId="396"/>
            <ac:spMk id="7" creationId="{1C797CCC-0A5A-DDDA-4DEE-366D2BA93EDD}"/>
          </ac:spMkLst>
        </pc:spChg>
        <pc:spChg chg="del">
          <ac:chgData name="Rémi Bourdillon" userId="e603120d-d01e-4b75-a151-92153171ee65" providerId="ADAL" clId="{6DF2D25B-B039-42F8-9CCD-7951414317CD}" dt="2023-09-25T17:45:41.713" v="1243" actId="478"/>
          <ac:spMkLst>
            <pc:docMk/>
            <pc:sldMk cId="2835212498" sldId="396"/>
            <ac:spMk id="13" creationId="{EC65ECB2-9160-EDC4-FBE4-3FEFE041018C}"/>
          </ac:spMkLst>
        </pc:spChg>
        <pc:spChg chg="del">
          <ac:chgData name="Rémi Bourdillon" userId="e603120d-d01e-4b75-a151-92153171ee65" providerId="ADAL" clId="{6DF2D25B-B039-42F8-9CCD-7951414317CD}" dt="2023-09-25T17:45:41.713" v="1243" actId="478"/>
          <ac:spMkLst>
            <pc:docMk/>
            <pc:sldMk cId="2835212498" sldId="396"/>
            <ac:spMk id="16" creationId="{D71D699F-A8EE-706A-FE4F-CE5443B52CE5}"/>
          </ac:spMkLst>
        </pc:spChg>
        <pc:graphicFrameChg chg="del">
          <ac:chgData name="Rémi Bourdillon" userId="e603120d-d01e-4b75-a151-92153171ee65" providerId="ADAL" clId="{6DF2D25B-B039-42F8-9CCD-7951414317CD}" dt="2023-09-25T17:45:30.044" v="1241" actId="478"/>
          <ac:graphicFrameMkLst>
            <pc:docMk/>
            <pc:sldMk cId="2835212498" sldId="396"/>
            <ac:graphicFrameMk id="6" creationId="{7ADE8B8B-616E-928A-78E4-BAF566D3005C}"/>
          </ac:graphicFrameMkLst>
        </pc:graphicFrameChg>
        <pc:graphicFrameChg chg="del">
          <ac:chgData name="Rémi Bourdillon" userId="e603120d-d01e-4b75-a151-92153171ee65" providerId="ADAL" clId="{6DF2D25B-B039-42F8-9CCD-7951414317CD}" dt="2023-09-25T17:45:30.044" v="1241" actId="478"/>
          <ac:graphicFrameMkLst>
            <pc:docMk/>
            <pc:sldMk cId="2835212498" sldId="396"/>
            <ac:graphicFrameMk id="8" creationId="{5EB39873-5A9A-F528-4C47-23575165840F}"/>
          </ac:graphicFrameMkLst>
        </pc:graphicFrameChg>
        <pc:graphicFrameChg chg="del">
          <ac:chgData name="Rémi Bourdillon" userId="e603120d-d01e-4b75-a151-92153171ee65" providerId="ADAL" clId="{6DF2D25B-B039-42F8-9CCD-7951414317CD}" dt="2023-09-25T17:45:30.044" v="1241" actId="478"/>
          <ac:graphicFrameMkLst>
            <pc:docMk/>
            <pc:sldMk cId="2835212498" sldId="396"/>
            <ac:graphicFrameMk id="12" creationId="{FEF05DDD-E557-4C92-7259-BA559B190ECB}"/>
          </ac:graphicFrameMkLst>
        </pc:graphicFrameChg>
        <pc:graphicFrameChg chg="del">
          <ac:chgData name="Rémi Bourdillon" userId="e603120d-d01e-4b75-a151-92153171ee65" providerId="ADAL" clId="{6DF2D25B-B039-42F8-9CCD-7951414317CD}" dt="2023-09-25T17:45:30.044" v="1241" actId="478"/>
          <ac:graphicFrameMkLst>
            <pc:docMk/>
            <pc:sldMk cId="2835212498" sldId="396"/>
            <ac:graphicFrameMk id="15" creationId="{B6E31712-6D6D-BA8D-6D67-B6DFDF9860A4}"/>
          </ac:graphicFrameMkLst>
        </pc:graphicFrameChg>
      </pc:sldChg>
      <pc:sldChg chg="del">
        <pc:chgData name="Rémi Bourdillon" userId="e603120d-d01e-4b75-a151-92153171ee65" providerId="ADAL" clId="{6DF2D25B-B039-42F8-9CCD-7951414317CD}" dt="2023-09-25T16:56:58.217" v="150" actId="47"/>
        <pc:sldMkLst>
          <pc:docMk/>
          <pc:sldMk cId="1707523042" sldId="397"/>
        </pc:sldMkLst>
      </pc:sldChg>
      <pc:sldChg chg="del">
        <pc:chgData name="Rémi Bourdillon" userId="e603120d-d01e-4b75-a151-92153171ee65" providerId="ADAL" clId="{6DF2D25B-B039-42F8-9CCD-7951414317CD}" dt="2023-09-25T16:56:58.217" v="150" actId="47"/>
        <pc:sldMkLst>
          <pc:docMk/>
          <pc:sldMk cId="1742790663" sldId="398"/>
        </pc:sldMkLst>
      </pc:sldChg>
      <pc:sldChg chg="del">
        <pc:chgData name="Rémi Bourdillon" userId="e603120d-d01e-4b75-a151-92153171ee65" providerId="ADAL" clId="{6DF2D25B-B039-42F8-9CCD-7951414317CD}" dt="2023-09-25T16:56:58.217" v="150" actId="47"/>
        <pc:sldMkLst>
          <pc:docMk/>
          <pc:sldMk cId="2999876119" sldId="399"/>
        </pc:sldMkLst>
      </pc:sldChg>
      <pc:sldChg chg="del">
        <pc:chgData name="Rémi Bourdillon" userId="e603120d-d01e-4b75-a151-92153171ee65" providerId="ADAL" clId="{6DF2D25B-B039-42F8-9CCD-7951414317CD}" dt="2023-09-25T16:56:58.217" v="150" actId="47"/>
        <pc:sldMkLst>
          <pc:docMk/>
          <pc:sldMk cId="3494935753" sldId="400"/>
        </pc:sldMkLst>
      </pc:sldChg>
      <pc:sldChg chg="del">
        <pc:chgData name="Rémi Bourdillon" userId="e603120d-d01e-4b75-a151-92153171ee65" providerId="ADAL" clId="{6DF2D25B-B039-42F8-9CCD-7951414317CD}" dt="2023-09-25T16:56:58.217" v="150" actId="47"/>
        <pc:sldMkLst>
          <pc:docMk/>
          <pc:sldMk cId="2700230182" sldId="401"/>
        </pc:sldMkLst>
      </pc:sldChg>
      <pc:sldChg chg="del">
        <pc:chgData name="Rémi Bourdillon" userId="e603120d-d01e-4b75-a151-92153171ee65" providerId="ADAL" clId="{6DF2D25B-B039-42F8-9CCD-7951414317CD}" dt="2023-09-25T16:56:58.217" v="150" actId="47"/>
        <pc:sldMkLst>
          <pc:docMk/>
          <pc:sldMk cId="3080114400" sldId="402"/>
        </pc:sldMkLst>
      </pc:sldChg>
      <pc:sldChg chg="del">
        <pc:chgData name="Rémi Bourdillon" userId="e603120d-d01e-4b75-a151-92153171ee65" providerId="ADAL" clId="{6DF2D25B-B039-42F8-9CCD-7951414317CD}" dt="2023-09-25T16:56:58.217" v="150" actId="47"/>
        <pc:sldMkLst>
          <pc:docMk/>
          <pc:sldMk cId="2934363028" sldId="403"/>
        </pc:sldMkLst>
      </pc:sldChg>
      <pc:sldChg chg="del">
        <pc:chgData name="Rémi Bourdillon" userId="e603120d-d01e-4b75-a151-92153171ee65" providerId="ADAL" clId="{6DF2D25B-B039-42F8-9CCD-7951414317CD}" dt="2023-09-25T16:56:58.217" v="150" actId="47"/>
        <pc:sldMkLst>
          <pc:docMk/>
          <pc:sldMk cId="615622718" sldId="404"/>
        </pc:sldMkLst>
      </pc:sldChg>
      <pc:sldChg chg="del">
        <pc:chgData name="Rémi Bourdillon" userId="e603120d-d01e-4b75-a151-92153171ee65" providerId="ADAL" clId="{6DF2D25B-B039-42F8-9CCD-7951414317CD}" dt="2023-09-25T16:56:58.217" v="150" actId="47"/>
        <pc:sldMkLst>
          <pc:docMk/>
          <pc:sldMk cId="3317466036" sldId="405"/>
        </pc:sldMkLst>
      </pc:sldChg>
      <pc:sldChg chg="del">
        <pc:chgData name="Rémi Bourdillon" userId="e603120d-d01e-4b75-a151-92153171ee65" providerId="ADAL" clId="{6DF2D25B-B039-42F8-9CCD-7951414317CD}" dt="2023-09-25T16:56:58.217" v="150" actId="47"/>
        <pc:sldMkLst>
          <pc:docMk/>
          <pc:sldMk cId="1226809279" sldId="406"/>
        </pc:sldMkLst>
      </pc:sldChg>
      <pc:sldChg chg="del">
        <pc:chgData name="Rémi Bourdillon" userId="e603120d-d01e-4b75-a151-92153171ee65" providerId="ADAL" clId="{6DF2D25B-B039-42F8-9CCD-7951414317CD}" dt="2023-09-25T16:56:58.217" v="150" actId="47"/>
        <pc:sldMkLst>
          <pc:docMk/>
          <pc:sldMk cId="315711696" sldId="407"/>
        </pc:sldMkLst>
      </pc:sldChg>
      <pc:sldChg chg="del">
        <pc:chgData name="Rémi Bourdillon" userId="e603120d-d01e-4b75-a151-92153171ee65" providerId="ADAL" clId="{6DF2D25B-B039-42F8-9CCD-7951414317CD}" dt="2023-09-25T16:56:58.217" v="150" actId="47"/>
        <pc:sldMkLst>
          <pc:docMk/>
          <pc:sldMk cId="4213682607" sldId="408"/>
        </pc:sldMkLst>
      </pc:sldChg>
    </pc:docChg>
  </pc:docChgLst>
  <pc:docChgLst>
    <pc:chgData name="Rémi Bourdillon" userId="e603120d-d01e-4b75-a151-92153171ee65" providerId="ADAL" clId="{A1486C4E-DE50-4DC4-B260-F77D38F455D4}"/>
    <pc:docChg chg="undo custSel addSld delSld modSld modSection">
      <pc:chgData name="Rémi Bourdillon" userId="e603120d-d01e-4b75-a151-92153171ee65" providerId="ADAL" clId="{A1486C4E-DE50-4DC4-B260-F77D38F455D4}" dt="2023-10-12T17:08:28.850" v="1744" actId="47"/>
      <pc:docMkLst>
        <pc:docMk/>
      </pc:docMkLst>
      <pc:sldChg chg="modSp del mod">
        <pc:chgData name="Rémi Bourdillon" userId="e603120d-d01e-4b75-a151-92153171ee65" providerId="ADAL" clId="{A1486C4E-DE50-4DC4-B260-F77D38F455D4}" dt="2023-10-12T17:08:28.850" v="1744" actId="47"/>
        <pc:sldMkLst>
          <pc:docMk/>
          <pc:sldMk cId="2835212498" sldId="396"/>
        </pc:sldMkLst>
        <pc:spChg chg="mod">
          <ac:chgData name="Rémi Bourdillon" userId="e603120d-d01e-4b75-a151-92153171ee65" providerId="ADAL" clId="{A1486C4E-DE50-4DC4-B260-F77D38F455D4}" dt="2023-10-12T16:54:29.642" v="8" actId="20577"/>
          <ac:spMkLst>
            <pc:docMk/>
            <pc:sldMk cId="2835212498" sldId="396"/>
            <ac:spMk id="2" creationId="{BA7E3641-28F9-86EC-6150-9634CA0E0C3C}"/>
          </ac:spMkLst>
        </pc:spChg>
      </pc:sldChg>
      <pc:sldChg chg="add del">
        <pc:chgData name="Rémi Bourdillon" userId="e603120d-d01e-4b75-a151-92153171ee65" providerId="ADAL" clId="{A1486C4E-DE50-4DC4-B260-F77D38F455D4}" dt="2023-10-12T17:08:24.820" v="1743"/>
        <pc:sldMkLst>
          <pc:docMk/>
          <pc:sldMk cId="2810914835" sldId="397"/>
        </pc:sldMkLst>
      </pc:sldChg>
      <pc:sldChg chg="addSp modSp mod">
        <pc:chgData name="Rémi Bourdillon" userId="e603120d-d01e-4b75-a151-92153171ee65" providerId="ADAL" clId="{A1486C4E-DE50-4DC4-B260-F77D38F455D4}" dt="2023-10-12T17:07:33.585" v="1740" actId="207"/>
        <pc:sldMkLst>
          <pc:docMk/>
          <pc:sldMk cId="1393318461" sldId="399"/>
        </pc:sldMkLst>
        <pc:spChg chg="add mod">
          <ac:chgData name="Rémi Bourdillon" userId="e603120d-d01e-4b75-a151-92153171ee65" providerId="ADAL" clId="{A1486C4E-DE50-4DC4-B260-F77D38F455D4}" dt="2023-10-12T17:07:33.585" v="1740" actId="207"/>
          <ac:spMkLst>
            <pc:docMk/>
            <pc:sldMk cId="1393318461" sldId="399"/>
            <ac:spMk id="2" creationId="{ADB32E8E-3269-C441-8E00-419DE7360943}"/>
          </ac:spMkLst>
        </pc:spChg>
        <pc:spChg chg="mod">
          <ac:chgData name="Rémi Bourdillon" userId="e603120d-d01e-4b75-a151-92153171ee65" providerId="ADAL" clId="{A1486C4E-DE50-4DC4-B260-F77D38F455D4}" dt="2023-10-12T17:04:37.965" v="1148" actId="115"/>
          <ac:spMkLst>
            <pc:docMk/>
            <pc:sldMk cId="1393318461" sldId="399"/>
            <ac:spMk id="3" creationId="{79EA9C15-A8D6-BE4A-A0F8-EA64CF3489FF}"/>
          </ac:spMkLst>
        </pc:spChg>
      </pc:sldChg>
      <pc:sldChg chg="addSp delSp mod">
        <pc:chgData name="Rémi Bourdillon" userId="e603120d-d01e-4b75-a151-92153171ee65" providerId="ADAL" clId="{A1486C4E-DE50-4DC4-B260-F77D38F455D4}" dt="2023-10-12T07:23:11.136" v="1" actId="478"/>
        <pc:sldMkLst>
          <pc:docMk/>
          <pc:sldMk cId="3406821898" sldId="412"/>
        </pc:sldMkLst>
        <pc:picChg chg="add del">
          <ac:chgData name="Rémi Bourdillon" userId="e603120d-d01e-4b75-a151-92153171ee65" providerId="ADAL" clId="{A1486C4E-DE50-4DC4-B260-F77D38F455D4}" dt="2023-10-12T07:23:11.136" v="1" actId="478"/>
          <ac:picMkLst>
            <pc:docMk/>
            <pc:sldMk cId="3406821898" sldId="412"/>
            <ac:picMk id="3" creationId="{EE42E91A-B5E5-3121-0904-F797D4A99B6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57684F76-B9C3-4D59-87C5-0E754E1A0D3D}" type="datetimeFigureOut">
              <a:rPr lang="en-US" smtClean="0"/>
              <a:t>10/12/2023</a:t>
            </a:fld>
            <a:endParaRPr lang="en-US"/>
          </a:p>
        </p:txBody>
      </p:sp>
      <p:sp>
        <p:nvSpPr>
          <p:cNvPr id="4" name="Espace réservé de l'image des diapositives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257664B5-6F7F-482C-800B-4F35B89C62AC}" type="slidenum">
              <a:rPr lang="en-US" smtClean="0"/>
              <a:t>‹N°›</a:t>
            </a:fld>
            <a:endParaRPr lang="en-US"/>
          </a:p>
        </p:txBody>
      </p:sp>
    </p:spTree>
    <p:extLst>
      <p:ext uri="{BB962C8B-B14F-4D97-AF65-F5344CB8AC3E}">
        <p14:creationId xmlns:p14="http://schemas.microsoft.com/office/powerpoint/2010/main" val="1369464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1</a:t>
            </a:fld>
            <a:endParaRPr lang="en-US"/>
          </a:p>
        </p:txBody>
      </p:sp>
    </p:spTree>
    <p:extLst>
      <p:ext uri="{BB962C8B-B14F-4D97-AF65-F5344CB8AC3E}">
        <p14:creationId xmlns:p14="http://schemas.microsoft.com/office/powerpoint/2010/main" val="2191377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10</a:t>
            </a:fld>
            <a:endParaRPr lang="en-US"/>
          </a:p>
        </p:txBody>
      </p:sp>
    </p:spTree>
    <p:extLst>
      <p:ext uri="{BB962C8B-B14F-4D97-AF65-F5344CB8AC3E}">
        <p14:creationId xmlns:p14="http://schemas.microsoft.com/office/powerpoint/2010/main" val="2999069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11</a:t>
            </a:fld>
            <a:endParaRPr lang="en-US"/>
          </a:p>
        </p:txBody>
      </p:sp>
    </p:spTree>
    <p:extLst>
      <p:ext uri="{BB962C8B-B14F-4D97-AF65-F5344CB8AC3E}">
        <p14:creationId xmlns:p14="http://schemas.microsoft.com/office/powerpoint/2010/main" val="441316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12</a:t>
            </a:fld>
            <a:endParaRPr lang="en-US"/>
          </a:p>
        </p:txBody>
      </p:sp>
    </p:spTree>
    <p:extLst>
      <p:ext uri="{BB962C8B-B14F-4D97-AF65-F5344CB8AC3E}">
        <p14:creationId xmlns:p14="http://schemas.microsoft.com/office/powerpoint/2010/main" val="3931267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2</a:t>
            </a:fld>
            <a:endParaRPr lang="en-US"/>
          </a:p>
        </p:txBody>
      </p:sp>
    </p:spTree>
    <p:extLst>
      <p:ext uri="{BB962C8B-B14F-4D97-AF65-F5344CB8AC3E}">
        <p14:creationId xmlns:p14="http://schemas.microsoft.com/office/powerpoint/2010/main" val="1245358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3</a:t>
            </a:fld>
            <a:endParaRPr lang="en-US"/>
          </a:p>
        </p:txBody>
      </p:sp>
    </p:spTree>
    <p:extLst>
      <p:ext uri="{BB962C8B-B14F-4D97-AF65-F5344CB8AC3E}">
        <p14:creationId xmlns:p14="http://schemas.microsoft.com/office/powerpoint/2010/main" val="526526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4</a:t>
            </a:fld>
            <a:endParaRPr lang="en-US"/>
          </a:p>
        </p:txBody>
      </p:sp>
    </p:spTree>
    <p:extLst>
      <p:ext uri="{BB962C8B-B14F-4D97-AF65-F5344CB8AC3E}">
        <p14:creationId xmlns:p14="http://schemas.microsoft.com/office/powerpoint/2010/main" val="2380445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5</a:t>
            </a:fld>
            <a:endParaRPr lang="en-US"/>
          </a:p>
        </p:txBody>
      </p:sp>
    </p:spTree>
    <p:extLst>
      <p:ext uri="{BB962C8B-B14F-4D97-AF65-F5344CB8AC3E}">
        <p14:creationId xmlns:p14="http://schemas.microsoft.com/office/powerpoint/2010/main" val="3911830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6</a:t>
            </a:fld>
            <a:endParaRPr lang="en-US"/>
          </a:p>
        </p:txBody>
      </p:sp>
    </p:spTree>
    <p:extLst>
      <p:ext uri="{BB962C8B-B14F-4D97-AF65-F5344CB8AC3E}">
        <p14:creationId xmlns:p14="http://schemas.microsoft.com/office/powerpoint/2010/main" val="1444272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7</a:t>
            </a:fld>
            <a:endParaRPr lang="en-US"/>
          </a:p>
        </p:txBody>
      </p:sp>
    </p:spTree>
    <p:extLst>
      <p:ext uri="{BB962C8B-B14F-4D97-AF65-F5344CB8AC3E}">
        <p14:creationId xmlns:p14="http://schemas.microsoft.com/office/powerpoint/2010/main" val="248361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8</a:t>
            </a:fld>
            <a:endParaRPr lang="en-US"/>
          </a:p>
        </p:txBody>
      </p:sp>
    </p:spTree>
    <p:extLst>
      <p:ext uri="{BB962C8B-B14F-4D97-AF65-F5344CB8AC3E}">
        <p14:creationId xmlns:p14="http://schemas.microsoft.com/office/powerpoint/2010/main" val="2425465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9</a:t>
            </a:fld>
            <a:endParaRPr lang="en-US"/>
          </a:p>
        </p:txBody>
      </p:sp>
    </p:spTree>
    <p:extLst>
      <p:ext uri="{BB962C8B-B14F-4D97-AF65-F5344CB8AC3E}">
        <p14:creationId xmlns:p14="http://schemas.microsoft.com/office/powerpoint/2010/main" val="1412537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597820"/>
            <a:ext cx="7772400" cy="1102519"/>
          </a:xfrm>
        </p:spPr>
        <p:txBody>
          <a:bodyPr/>
          <a:lstStyle/>
          <a:p>
            <a:r>
              <a:rPr lang="fr-FR"/>
              <a:t>Cliquez pour modifier le style du titre</a:t>
            </a:r>
            <a:endParaRPr lang="fr-BE"/>
          </a:p>
        </p:txBody>
      </p:sp>
      <p:sp>
        <p:nvSpPr>
          <p:cNvPr id="3" name="Sous-titr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2023-10-12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2023-10-12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05980"/>
            <a:ext cx="2057400" cy="4388644"/>
          </a:xfrm>
        </p:spPr>
        <p:txBody>
          <a:bodyPr vert="eaVert"/>
          <a:lstStyle/>
          <a:p>
            <a:r>
              <a:rPr lang="fr-FR"/>
              <a:t>Cliquez pour modifier le style du titre</a:t>
            </a:r>
            <a:endParaRPr lang="fr-BE"/>
          </a:p>
        </p:txBody>
      </p:sp>
      <p:sp>
        <p:nvSpPr>
          <p:cNvPr id="3" name="Espace réservé du texte vertical 2"/>
          <p:cNvSpPr>
            <a:spLocks noGrp="1"/>
          </p:cNvSpPr>
          <p:nvPr>
            <p:ph type="body" orient="vert" idx="1"/>
          </p:nvPr>
        </p:nvSpPr>
        <p:spPr>
          <a:xfrm>
            <a:off x="457200" y="205980"/>
            <a:ext cx="6019800" cy="43886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2023-10-12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2023-10-12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305176"/>
            <a:ext cx="7772400" cy="1021556"/>
          </a:xfrm>
        </p:spPr>
        <p:txBody>
          <a:bodyPr anchor="t"/>
          <a:lstStyle>
            <a:lvl1pPr algn="l">
              <a:defRPr sz="4000" b="1" cap="all"/>
            </a:lvl1pPr>
          </a:lstStyle>
          <a:p>
            <a:r>
              <a:rPr lang="fr-FR"/>
              <a:t>Cliquez pour modifier le style du titre</a:t>
            </a:r>
            <a:endParaRPr lang="fr-BE"/>
          </a:p>
        </p:txBody>
      </p:sp>
      <p:sp>
        <p:nvSpPr>
          <p:cNvPr id="3" name="Espace réservé du texte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t>2023-10-12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t>2023-10-12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endParaRPr lang="fr-BE"/>
          </a:p>
        </p:txBody>
      </p:sp>
      <p:sp>
        <p:nvSpPr>
          <p:cNvPr id="3" name="Espace réservé du texte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t>2023-10-12</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t>2023-10-12</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t>2023-10-12</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3" y="204787"/>
            <a:ext cx="3008313" cy="871538"/>
          </a:xfrm>
        </p:spPr>
        <p:txBody>
          <a:bodyPr anchor="b"/>
          <a:lstStyle>
            <a:lvl1pPr algn="l">
              <a:defRPr sz="2000" b="1"/>
            </a:lvl1pPr>
          </a:lstStyle>
          <a:p>
            <a:r>
              <a:rPr lang="fr-FR"/>
              <a:t>Cliquez pour modifier le style du titre</a:t>
            </a:r>
            <a:endParaRPr lang="fr-BE"/>
          </a:p>
        </p:txBody>
      </p:sp>
      <p:sp>
        <p:nvSpPr>
          <p:cNvPr id="3" name="Espace réservé du contenu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2023-10-12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3600451"/>
            <a:ext cx="5486400" cy="425054"/>
          </a:xfrm>
        </p:spPr>
        <p:txBody>
          <a:bodyPr anchor="b"/>
          <a:lstStyle>
            <a:lvl1pPr algn="l">
              <a:defRPr sz="2000" b="1"/>
            </a:lvl1pPr>
          </a:lstStyle>
          <a:p>
            <a:r>
              <a:rPr lang="fr-FR"/>
              <a:t>Cliquez pour modifier le style du titre</a:t>
            </a:r>
            <a:endParaRPr lang="fr-BE"/>
          </a:p>
        </p:txBody>
      </p:sp>
      <p:sp>
        <p:nvSpPr>
          <p:cNvPr id="3" name="Espace réservé pour une imag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2023-10-12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fr-FR"/>
              <a:t>Cliquez pour modifier le style du titre</a:t>
            </a:r>
            <a:endParaRPr lang="fr-BE"/>
          </a:p>
        </p:txBody>
      </p:sp>
      <p:sp>
        <p:nvSpPr>
          <p:cNvPr id="3" name="Espace réservé du texte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t>2023-10-12</a:t>
            </a:fld>
            <a:endParaRPr lang="fr-BE"/>
          </a:p>
        </p:txBody>
      </p:sp>
      <p:sp>
        <p:nvSpPr>
          <p:cNvPr id="5" name="Espace réservé du pied de page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t>‹N°›</a:t>
            </a:fld>
            <a:endParaRPr lang="fr-BE"/>
          </a:p>
        </p:txBody>
      </p:sp>
      <p:pic>
        <p:nvPicPr>
          <p:cNvPr id="7" name="Image 6">
            <a:extLst>
              <a:ext uri="{FF2B5EF4-FFF2-40B4-BE49-F238E27FC236}">
                <a16:creationId xmlns:a16="http://schemas.microsoft.com/office/drawing/2014/main" id="{67645CDE-A8AA-E046-A64C-6C4B4A2B9B1B}"/>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oupe 77">
            <a:extLst>
              <a:ext uri="{FF2B5EF4-FFF2-40B4-BE49-F238E27FC236}">
                <a16:creationId xmlns:a16="http://schemas.microsoft.com/office/drawing/2014/main" id="{CDF3BE28-6A27-CF49-8AC6-EB3F8F2EE138}"/>
              </a:ext>
            </a:extLst>
          </p:cNvPr>
          <p:cNvGrpSpPr/>
          <p:nvPr/>
        </p:nvGrpSpPr>
        <p:grpSpPr>
          <a:xfrm>
            <a:off x="5019683" y="4026111"/>
            <a:ext cx="674078" cy="823370"/>
            <a:chOff x="13094917" y="5053611"/>
            <a:chExt cx="674078" cy="823370"/>
          </a:xfrm>
        </p:grpSpPr>
        <p:grpSp>
          <p:nvGrpSpPr>
            <p:cNvPr id="79" name="Groupe 78">
              <a:extLst>
                <a:ext uri="{FF2B5EF4-FFF2-40B4-BE49-F238E27FC236}">
                  <a16:creationId xmlns:a16="http://schemas.microsoft.com/office/drawing/2014/main" id="{6A0FED21-788C-BC4B-8521-070F17189499}"/>
                </a:ext>
              </a:extLst>
            </p:cNvPr>
            <p:cNvGrpSpPr/>
            <p:nvPr/>
          </p:nvGrpSpPr>
          <p:grpSpPr>
            <a:xfrm>
              <a:off x="13094917" y="5053611"/>
              <a:ext cx="674078" cy="823370"/>
              <a:chOff x="11988824" y="5053611"/>
              <a:chExt cx="674078" cy="823370"/>
            </a:xfrm>
          </p:grpSpPr>
          <p:pic>
            <p:nvPicPr>
              <p:cNvPr id="81" name="Image 80">
                <a:extLst>
                  <a:ext uri="{FF2B5EF4-FFF2-40B4-BE49-F238E27FC236}">
                    <a16:creationId xmlns:a16="http://schemas.microsoft.com/office/drawing/2014/main" id="{92274CF9-B00B-9D41-B4BC-8F835FD01C03}"/>
                  </a:ext>
                </a:extLst>
              </p:cNvPr>
              <p:cNvPicPr>
                <a:picLocks noChangeAspect="1"/>
              </p:cNvPicPr>
              <p:nvPr/>
            </p:nvPicPr>
            <p:blipFill>
              <a:blip r:embed="rId3">
                <a:clrChange>
                  <a:clrFrom>
                    <a:srgbClr val="BFBFBF"/>
                  </a:clrFrom>
                  <a:clrTo>
                    <a:srgbClr val="BFBFBF">
                      <a:alpha val="0"/>
                    </a:srgbClr>
                  </a:clrTo>
                </a:clrChange>
                <a:lum bright="70000" contrast="-70000"/>
              </a:blip>
              <a:stretch>
                <a:fillRect/>
              </a:stretch>
            </p:blipFill>
            <p:spPr>
              <a:xfrm>
                <a:off x="11988824" y="5053611"/>
                <a:ext cx="674078" cy="823370"/>
              </a:xfrm>
              <a:prstGeom prst="rect">
                <a:avLst/>
              </a:prstGeom>
            </p:spPr>
          </p:pic>
          <p:sp>
            <p:nvSpPr>
              <p:cNvPr id="82" name="Arc plein 81">
                <a:extLst>
                  <a:ext uri="{FF2B5EF4-FFF2-40B4-BE49-F238E27FC236}">
                    <a16:creationId xmlns:a16="http://schemas.microsoft.com/office/drawing/2014/main" id="{EC32B75A-4F1D-DD48-8D0B-E216E8975843}"/>
                  </a:ext>
                </a:extLst>
              </p:cNvPr>
              <p:cNvSpPr/>
              <p:nvPr/>
            </p:nvSpPr>
            <p:spPr>
              <a:xfrm>
                <a:off x="12015907" y="5227200"/>
                <a:ext cx="625615" cy="625615"/>
              </a:xfrm>
              <a:prstGeom prst="blockArc">
                <a:avLst>
                  <a:gd name="adj1" fmla="val 16220031"/>
                  <a:gd name="adj2" fmla="val 1993741"/>
                  <a:gd name="adj3" fmla="val 8737"/>
                </a:avLst>
              </a:prstGeom>
              <a:solidFill>
                <a:srgbClr val="00A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sp>
          <p:nvSpPr>
            <p:cNvPr id="80" name="ZoneTexte 79">
              <a:extLst>
                <a:ext uri="{FF2B5EF4-FFF2-40B4-BE49-F238E27FC236}">
                  <a16:creationId xmlns:a16="http://schemas.microsoft.com/office/drawing/2014/main" id="{A7C10A9F-4742-1848-9C6F-7B9422DD1441}"/>
                </a:ext>
              </a:extLst>
            </p:cNvPr>
            <p:cNvSpPr txBox="1"/>
            <p:nvPr/>
          </p:nvSpPr>
          <p:spPr>
            <a:xfrm>
              <a:off x="13245789" y="5309867"/>
              <a:ext cx="482824" cy="400110"/>
            </a:xfrm>
            <a:prstGeom prst="rect">
              <a:avLst/>
            </a:prstGeom>
            <a:noFill/>
          </p:spPr>
          <p:txBody>
            <a:bodyPr wrap="none" rtlCol="0">
              <a:spAutoFit/>
            </a:bodyPr>
            <a:lstStyle/>
            <a:p>
              <a:pPr algn="ctr"/>
              <a:r>
                <a:rPr lang="fr-FR" sz="2000" b="1" dirty="0">
                  <a:solidFill>
                    <a:schemeClr val="bg1">
                      <a:lumMod val="95000"/>
                    </a:schemeClr>
                  </a:solidFill>
                </a:rPr>
                <a:t>4h</a:t>
              </a:r>
            </a:p>
          </p:txBody>
        </p:sp>
      </p:grpSp>
      <p:grpSp>
        <p:nvGrpSpPr>
          <p:cNvPr id="83" name="Groupe 82">
            <a:extLst>
              <a:ext uri="{FF2B5EF4-FFF2-40B4-BE49-F238E27FC236}">
                <a16:creationId xmlns:a16="http://schemas.microsoft.com/office/drawing/2014/main" id="{521C578E-3FE4-9847-846E-14B7BC956379}"/>
              </a:ext>
            </a:extLst>
          </p:cNvPr>
          <p:cNvGrpSpPr/>
          <p:nvPr/>
        </p:nvGrpSpPr>
        <p:grpSpPr>
          <a:xfrm>
            <a:off x="3375324" y="4050277"/>
            <a:ext cx="756879" cy="669810"/>
            <a:chOff x="3707904" y="3241526"/>
            <a:chExt cx="2066528" cy="1828800"/>
          </a:xfrm>
          <a:noFill/>
        </p:grpSpPr>
        <p:sp>
          <p:nvSpPr>
            <p:cNvPr id="84" name="Étoile à 5 branches 3">
              <a:extLst>
                <a:ext uri="{FF2B5EF4-FFF2-40B4-BE49-F238E27FC236}">
                  <a16:creationId xmlns:a16="http://schemas.microsoft.com/office/drawing/2014/main" id="{386F4E19-AD35-464F-B73B-0983B1DDBEA3}"/>
                </a:ext>
              </a:extLst>
            </p:cNvPr>
            <p:cNvSpPr/>
            <p:nvPr/>
          </p:nvSpPr>
          <p:spPr>
            <a:xfrm>
              <a:off x="4318712" y="3241526"/>
              <a:ext cx="914401" cy="914400"/>
            </a:xfrm>
            <a:prstGeom prst="star5">
              <a:avLst/>
            </a:prstGeom>
            <a:solidFill>
              <a:srgbClr val="00B0F0"/>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Étoile à 5 branches 4">
              <a:extLst>
                <a:ext uri="{FF2B5EF4-FFF2-40B4-BE49-F238E27FC236}">
                  <a16:creationId xmlns:a16="http://schemas.microsoft.com/office/drawing/2014/main" id="{000AF917-1E55-1A4D-9479-F750228B3C95}"/>
                </a:ext>
              </a:extLst>
            </p:cNvPr>
            <p:cNvSpPr/>
            <p:nvPr/>
          </p:nvSpPr>
          <p:spPr>
            <a:xfrm>
              <a:off x="3707904" y="4155926"/>
              <a:ext cx="914400" cy="914400"/>
            </a:xfrm>
            <a:prstGeom prst="star5">
              <a:avLst/>
            </a:prstGeom>
            <a:grp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 name="Étoile à 5 branches 5">
              <a:extLst>
                <a:ext uri="{FF2B5EF4-FFF2-40B4-BE49-F238E27FC236}">
                  <a16:creationId xmlns:a16="http://schemas.microsoft.com/office/drawing/2014/main" id="{2EB395EA-CC99-F443-8508-2FBEAB4605B0}"/>
                </a:ext>
              </a:extLst>
            </p:cNvPr>
            <p:cNvSpPr/>
            <p:nvPr/>
          </p:nvSpPr>
          <p:spPr>
            <a:xfrm>
              <a:off x="4860032" y="4155926"/>
              <a:ext cx="914400" cy="914400"/>
            </a:xfrm>
            <a:prstGeom prst="star5">
              <a:avLst/>
            </a:prstGeom>
            <a:grp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89" name="ZoneTexte 88">
            <a:extLst>
              <a:ext uri="{FF2B5EF4-FFF2-40B4-BE49-F238E27FC236}">
                <a16:creationId xmlns:a16="http://schemas.microsoft.com/office/drawing/2014/main" id="{2873BFA5-5E59-464B-9CB7-7F7A753D44D2}"/>
              </a:ext>
            </a:extLst>
          </p:cNvPr>
          <p:cNvSpPr txBox="1"/>
          <p:nvPr/>
        </p:nvSpPr>
        <p:spPr>
          <a:xfrm>
            <a:off x="2374148" y="2121546"/>
            <a:ext cx="4395755" cy="1569660"/>
          </a:xfrm>
          <a:prstGeom prst="rect">
            <a:avLst/>
          </a:prstGeom>
          <a:noFill/>
        </p:spPr>
        <p:txBody>
          <a:bodyPr wrap="none" rtlCol="0">
            <a:spAutoFit/>
          </a:bodyPr>
          <a:lstStyle/>
          <a:p>
            <a:pPr algn="ctr"/>
            <a:r>
              <a:rPr lang="fr-FR" sz="2400" b="1" dirty="0" err="1">
                <a:solidFill>
                  <a:schemeClr val="bg1">
                    <a:lumMod val="95000"/>
                  </a:schemeClr>
                </a:solidFill>
              </a:rPr>
              <a:t>Ynov</a:t>
            </a:r>
            <a:r>
              <a:rPr lang="fr-FR" sz="2400" b="1" dirty="0">
                <a:solidFill>
                  <a:schemeClr val="bg1">
                    <a:lumMod val="95000"/>
                  </a:schemeClr>
                </a:solidFill>
              </a:rPr>
              <a:t> – Info B2</a:t>
            </a:r>
          </a:p>
          <a:p>
            <a:pPr algn="ctr"/>
            <a:r>
              <a:rPr lang="fr-FR" sz="2400" b="1" dirty="0">
                <a:solidFill>
                  <a:schemeClr val="bg1">
                    <a:lumMod val="95000"/>
                  </a:schemeClr>
                </a:solidFill>
              </a:rPr>
              <a:t>PHP</a:t>
            </a:r>
          </a:p>
          <a:p>
            <a:pPr algn="ctr"/>
            <a:endParaRPr lang="fr-FR" sz="2400" b="1" dirty="0">
              <a:solidFill>
                <a:schemeClr val="bg1">
                  <a:lumMod val="95000"/>
                </a:schemeClr>
              </a:solidFill>
            </a:endParaRPr>
          </a:p>
          <a:p>
            <a:pPr algn="ctr"/>
            <a:r>
              <a:rPr lang="fr-FR" sz="2400" b="1">
                <a:solidFill>
                  <a:schemeClr val="bg1">
                    <a:lumMod val="95000"/>
                  </a:schemeClr>
                </a:solidFill>
              </a:rPr>
              <a:t>Programmation Procédurale</a:t>
            </a:r>
            <a:endParaRPr lang="fr-FR" sz="2400" b="1" dirty="0">
              <a:solidFill>
                <a:schemeClr val="bg1">
                  <a:lumMod val="95000"/>
                </a:schemeClr>
              </a:solidFill>
            </a:endParaRPr>
          </a:p>
        </p:txBody>
      </p:sp>
      <p:pic>
        <p:nvPicPr>
          <p:cNvPr id="90" name="Image 89">
            <a:extLst>
              <a:ext uri="{FF2B5EF4-FFF2-40B4-BE49-F238E27FC236}">
                <a16:creationId xmlns:a16="http://schemas.microsoft.com/office/drawing/2014/main" id="{4E5A82BF-404E-4910-BED5-A700DD37F1F6}"/>
              </a:ext>
            </a:extLst>
          </p:cNvPr>
          <p:cNvPicPr>
            <a:picLocks noChangeAspect="1"/>
          </p:cNvPicPr>
          <p:nvPr/>
        </p:nvPicPr>
        <p:blipFill>
          <a:blip r:embed="rId4">
            <a:lum bright="70000" contrast="-70000"/>
            <a:extLst>
              <a:ext uri="{BEBA8EAE-BF5A-486C-A8C5-ECC9F3942E4B}">
                <a14:imgProps xmlns:a14="http://schemas.microsoft.com/office/drawing/2010/main">
                  <a14:imgLayer r:embed="rId5">
                    <a14:imgEffect>
                      <a14:brightnessContrast bright="-20000" contrast="-66000"/>
                    </a14:imgEffect>
                  </a14:imgLayer>
                </a14:imgProps>
              </a:ext>
            </a:extLst>
          </a:blip>
          <a:stretch>
            <a:fillRect/>
          </a:stretch>
        </p:blipFill>
        <p:spPr>
          <a:xfrm>
            <a:off x="3450239" y="-380578"/>
            <a:ext cx="2243522" cy="2267909"/>
          </a:xfrm>
          <a:prstGeom prst="rect">
            <a:avLst/>
          </a:prstGeom>
        </p:spPr>
      </p:pic>
      <p:pic>
        <p:nvPicPr>
          <p:cNvPr id="91" name="Image 90">
            <a:extLst>
              <a:ext uri="{FF2B5EF4-FFF2-40B4-BE49-F238E27FC236}">
                <a16:creationId xmlns:a16="http://schemas.microsoft.com/office/drawing/2014/main" id="{77B32AEC-25C7-4D0F-A35E-3885EC428AF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32203" y="105650"/>
            <a:ext cx="990600" cy="538810"/>
          </a:xfrm>
          <a:prstGeom prst="rect">
            <a:avLst/>
          </a:prstGeom>
          <a:effectLst>
            <a:outerShdw dist="88900" dir="5400000" algn="tl" rotWithShape="0">
              <a:schemeClr val="tx1">
                <a:lumMod val="85000"/>
                <a:lumOff val="15000"/>
                <a:alpha val="40000"/>
              </a:schemeClr>
            </a:outerShdw>
          </a:effectLst>
          <a:scene3d>
            <a:camera prst="perspectiveRelaxedModerately" fov="0">
              <a:rot lat="0" lon="0" rev="0"/>
            </a:camera>
            <a:lightRig rig="threePt" dir="t"/>
          </a:scene3d>
        </p:spPr>
      </p:pic>
    </p:spTree>
    <p:extLst>
      <p:ext uri="{BB962C8B-B14F-4D97-AF65-F5344CB8AC3E}">
        <p14:creationId xmlns:p14="http://schemas.microsoft.com/office/powerpoint/2010/main" val="3105275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2D0FF530-F1A5-4F12-8B4F-B676F826C099}"/>
              </a:ext>
            </a:extLst>
          </p:cNvPr>
          <p:cNvSpPr txBox="1"/>
          <p:nvPr/>
        </p:nvSpPr>
        <p:spPr>
          <a:xfrm flipH="1">
            <a:off x="107504" y="226844"/>
            <a:ext cx="5378896" cy="338554"/>
          </a:xfrm>
          <a:prstGeom prst="rect">
            <a:avLst/>
          </a:prstGeom>
          <a:noFill/>
        </p:spPr>
        <p:txBody>
          <a:bodyPr wrap="square" rtlCol="0">
            <a:spAutoFit/>
          </a:bodyPr>
          <a:lstStyle/>
          <a:p>
            <a:r>
              <a:rPr lang="fr-FR" sz="1600" b="1" dirty="0">
                <a:solidFill>
                  <a:srgbClr val="00A9E0"/>
                </a:solidFill>
                <a:latin typeface="Century Gothic" panose="020B0502020202020204" pitchFamily="34" charset="0"/>
              </a:rPr>
              <a:t>Les subtilités du PHP</a:t>
            </a:r>
            <a:endParaRPr lang="fr-FR" sz="1600" dirty="0">
              <a:solidFill>
                <a:srgbClr val="00A9E0"/>
              </a:solidFill>
              <a:latin typeface="Century Gothic" panose="020B0502020202020204" pitchFamily="34" charset="0"/>
            </a:endParaRPr>
          </a:p>
        </p:txBody>
      </p:sp>
      <p:sp>
        <p:nvSpPr>
          <p:cNvPr id="2" name="ZoneTexte 1">
            <a:extLst>
              <a:ext uri="{FF2B5EF4-FFF2-40B4-BE49-F238E27FC236}">
                <a16:creationId xmlns:a16="http://schemas.microsoft.com/office/drawing/2014/main" id="{B89D19E7-A641-FAB5-B1F2-71DA96DAE158}"/>
              </a:ext>
            </a:extLst>
          </p:cNvPr>
          <p:cNvSpPr txBox="1"/>
          <p:nvPr/>
        </p:nvSpPr>
        <p:spPr>
          <a:xfrm>
            <a:off x="107504" y="626512"/>
            <a:ext cx="4299396" cy="1908215"/>
          </a:xfrm>
          <a:prstGeom prst="rect">
            <a:avLst/>
          </a:prstGeom>
          <a:noFill/>
        </p:spPr>
        <p:txBody>
          <a:bodyPr wrap="square" rtlCol="0">
            <a:spAutoFit/>
          </a:bodyPr>
          <a:lstStyle/>
          <a:p>
            <a:r>
              <a:rPr lang="fr-FR" sz="1000" dirty="0">
                <a:solidFill>
                  <a:schemeClr val="bg1">
                    <a:lumMod val="95000"/>
                  </a:schemeClr>
                </a:solidFill>
              </a:rPr>
              <a:t>Les classes ne sont pas reconnues par construction, il faut les « inclure » systématiquement: c’est là que l’</a:t>
            </a:r>
            <a:r>
              <a:rPr lang="fr-FR" sz="1000" dirty="0" err="1">
                <a:solidFill>
                  <a:schemeClr val="bg1">
                    <a:lumMod val="95000"/>
                  </a:schemeClr>
                </a:solidFill>
              </a:rPr>
              <a:t>autoloader</a:t>
            </a:r>
            <a:r>
              <a:rPr lang="fr-FR" sz="1000" dirty="0">
                <a:solidFill>
                  <a:schemeClr val="bg1">
                    <a:lumMod val="95000"/>
                  </a:schemeClr>
                </a:solidFill>
              </a:rPr>
              <a:t> entre en jeu</a:t>
            </a:r>
          </a:p>
          <a:p>
            <a:endParaRPr lang="fr-FR" sz="1000" dirty="0">
              <a:solidFill>
                <a:schemeClr val="bg1">
                  <a:lumMod val="95000"/>
                </a:schemeClr>
              </a:solidFill>
            </a:endParaRPr>
          </a:p>
          <a:p>
            <a:r>
              <a:rPr lang="fr-FR" sz="1000" dirty="0">
                <a:solidFill>
                  <a:schemeClr val="bg1">
                    <a:lumMod val="95000"/>
                  </a:schemeClr>
                </a:solidFill>
              </a:rPr>
              <a:t>Les tableaux sont des </a:t>
            </a:r>
            <a:r>
              <a:rPr lang="fr-FR" sz="1000" dirty="0" err="1">
                <a:solidFill>
                  <a:schemeClr val="bg1">
                    <a:lumMod val="95000"/>
                  </a:schemeClr>
                </a:solidFill>
              </a:rPr>
              <a:t>ValueType</a:t>
            </a:r>
            <a:r>
              <a:rPr lang="fr-FR" sz="1000" dirty="0">
                <a:solidFill>
                  <a:schemeClr val="bg1">
                    <a:lumMod val="95000"/>
                  </a:schemeClr>
                </a:solidFill>
              </a:rPr>
              <a:t> (!!?? :-o)</a:t>
            </a:r>
          </a:p>
          <a:p>
            <a:endParaRPr lang="fr-FR" sz="1000" dirty="0">
              <a:solidFill>
                <a:schemeClr val="bg1">
                  <a:lumMod val="95000"/>
                </a:schemeClr>
              </a:solidFill>
            </a:endParaRPr>
          </a:p>
          <a:p>
            <a:r>
              <a:rPr lang="fr-FR" sz="1000" dirty="0">
                <a:solidFill>
                  <a:schemeClr val="bg1">
                    <a:lumMod val="95000"/>
                  </a:schemeClr>
                </a:solidFill>
              </a:rPr>
              <a:t>Le « simple </a:t>
            </a:r>
            <a:r>
              <a:rPr lang="fr-FR" sz="1000" dirty="0" err="1">
                <a:solidFill>
                  <a:schemeClr val="bg1">
                    <a:lumMod val="95000"/>
                  </a:schemeClr>
                </a:solidFill>
              </a:rPr>
              <a:t>quote</a:t>
            </a:r>
            <a:r>
              <a:rPr lang="fr-FR" sz="1000" dirty="0">
                <a:solidFill>
                  <a:schemeClr val="bg1">
                    <a:lumMod val="95000"/>
                  </a:schemeClr>
                </a:solidFill>
              </a:rPr>
              <a:t> » neutralise les variables (comme souvent dans les langages interprétés cf. </a:t>
            </a:r>
            <a:r>
              <a:rPr lang="fr-FR" sz="1000" dirty="0" err="1">
                <a:solidFill>
                  <a:schemeClr val="bg1">
                    <a:lumMod val="95000"/>
                  </a:schemeClr>
                </a:solidFill>
              </a:rPr>
              <a:t>bash</a:t>
            </a:r>
            <a:r>
              <a:rPr lang="fr-FR" sz="1000" dirty="0">
                <a:solidFill>
                  <a:schemeClr val="bg1">
                    <a:lumMod val="95000"/>
                  </a:schemeClr>
                </a:solidFill>
              </a:rPr>
              <a:t>)</a:t>
            </a:r>
          </a:p>
          <a:p>
            <a:endParaRPr lang="fr-FR" sz="1000" dirty="0">
              <a:solidFill>
                <a:schemeClr val="bg1">
                  <a:lumMod val="95000"/>
                </a:schemeClr>
              </a:solidFill>
            </a:endParaRPr>
          </a:p>
          <a:p>
            <a:r>
              <a:rPr lang="fr-FR" sz="1000" dirty="0">
                <a:solidFill>
                  <a:schemeClr val="bg1">
                    <a:lumMod val="95000"/>
                  </a:schemeClr>
                </a:solidFill>
              </a:rPr>
              <a:t>La structure des classes peut être créée « à la volée » (ha ouais quand même !)</a:t>
            </a:r>
            <a:br>
              <a:rPr lang="fr-FR" sz="1000" dirty="0">
                <a:solidFill>
                  <a:schemeClr val="bg1">
                    <a:lumMod val="95000"/>
                  </a:schemeClr>
                </a:solidFill>
              </a:rPr>
            </a:br>
            <a:r>
              <a:rPr lang="fr-FR" sz="800" i="1" dirty="0">
                <a:solidFill>
                  <a:schemeClr val="bg1">
                    <a:lumMod val="95000"/>
                  </a:schemeClr>
                </a:solidFill>
              </a:rPr>
              <a:t>NB: c’est très puissant mais très dangereux (cf. introspection)</a:t>
            </a:r>
            <a:endParaRPr lang="fr-FR" sz="1000" i="1" dirty="0">
              <a:solidFill>
                <a:schemeClr val="bg1">
                  <a:lumMod val="95000"/>
                </a:schemeClr>
              </a:solidFill>
            </a:endParaRPr>
          </a:p>
        </p:txBody>
      </p:sp>
    </p:spTree>
    <p:extLst>
      <p:ext uri="{BB962C8B-B14F-4D97-AF65-F5344CB8AC3E}">
        <p14:creationId xmlns:p14="http://schemas.microsoft.com/office/powerpoint/2010/main" val="467397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2D0FF530-F1A5-4F12-8B4F-B676F826C099}"/>
              </a:ext>
            </a:extLst>
          </p:cNvPr>
          <p:cNvSpPr txBox="1"/>
          <p:nvPr/>
        </p:nvSpPr>
        <p:spPr>
          <a:xfrm flipH="1">
            <a:off x="107504" y="226844"/>
            <a:ext cx="5378896" cy="338554"/>
          </a:xfrm>
          <a:prstGeom prst="rect">
            <a:avLst/>
          </a:prstGeom>
          <a:noFill/>
        </p:spPr>
        <p:txBody>
          <a:bodyPr wrap="square" rtlCol="0">
            <a:spAutoFit/>
          </a:bodyPr>
          <a:lstStyle/>
          <a:p>
            <a:r>
              <a:rPr lang="fr-FR" sz="1600" b="1" dirty="0">
                <a:solidFill>
                  <a:srgbClr val="00A9E0"/>
                </a:solidFill>
                <a:latin typeface="Century Gothic" panose="020B0502020202020204" pitchFamily="34" charset="0"/>
              </a:rPr>
              <a:t>L’</a:t>
            </a:r>
            <a:r>
              <a:rPr lang="fr-FR" sz="1600" b="1" dirty="0" err="1">
                <a:solidFill>
                  <a:srgbClr val="00A9E0"/>
                </a:solidFill>
                <a:latin typeface="Century Gothic" panose="020B0502020202020204" pitchFamily="34" charset="0"/>
              </a:rPr>
              <a:t>autoloader</a:t>
            </a:r>
            <a:endParaRPr lang="fr-FR" sz="1600" dirty="0">
              <a:solidFill>
                <a:srgbClr val="00A9E0"/>
              </a:solidFill>
              <a:latin typeface="Century Gothic" panose="020B0502020202020204" pitchFamily="34" charset="0"/>
            </a:endParaRPr>
          </a:p>
        </p:txBody>
      </p:sp>
      <p:sp>
        <p:nvSpPr>
          <p:cNvPr id="2" name="ZoneTexte 1">
            <a:extLst>
              <a:ext uri="{FF2B5EF4-FFF2-40B4-BE49-F238E27FC236}">
                <a16:creationId xmlns:a16="http://schemas.microsoft.com/office/drawing/2014/main" id="{B89D19E7-A641-FAB5-B1F2-71DA96DAE158}"/>
              </a:ext>
            </a:extLst>
          </p:cNvPr>
          <p:cNvSpPr txBox="1"/>
          <p:nvPr/>
        </p:nvSpPr>
        <p:spPr>
          <a:xfrm>
            <a:off x="107504" y="626512"/>
            <a:ext cx="4299396" cy="3939540"/>
          </a:xfrm>
          <a:prstGeom prst="rect">
            <a:avLst/>
          </a:prstGeom>
          <a:noFill/>
        </p:spPr>
        <p:txBody>
          <a:bodyPr wrap="square" rtlCol="0">
            <a:spAutoFit/>
          </a:bodyPr>
          <a:lstStyle/>
          <a:p>
            <a:r>
              <a:rPr lang="fr-FR" sz="1000" dirty="0">
                <a:solidFill>
                  <a:schemeClr val="bg1">
                    <a:lumMod val="95000"/>
                  </a:schemeClr>
                </a:solidFill>
              </a:rPr>
              <a:t>Normalement au bout de 1h de </a:t>
            </a:r>
            <a:r>
              <a:rPr lang="fr-FR" sz="1000" dirty="0" err="1">
                <a:solidFill>
                  <a:schemeClr val="bg1">
                    <a:lumMod val="95000"/>
                  </a:schemeClr>
                </a:solidFill>
              </a:rPr>
              <a:t>php</a:t>
            </a:r>
            <a:r>
              <a:rPr lang="fr-FR" sz="1000" dirty="0">
                <a:solidFill>
                  <a:schemeClr val="bg1">
                    <a:lumMod val="95000"/>
                  </a:schemeClr>
                </a:solidFill>
              </a:rPr>
              <a:t> intensif vous en avez assez de faire des </a:t>
            </a:r>
            <a:r>
              <a:rPr lang="fr-FR" sz="1000" dirty="0" err="1">
                <a:solidFill>
                  <a:schemeClr val="bg1">
                    <a:lumMod val="95000"/>
                  </a:schemeClr>
                </a:solidFill>
              </a:rPr>
              <a:t>require</a:t>
            </a:r>
            <a:r>
              <a:rPr lang="fr-FR" sz="1000" dirty="0">
                <a:solidFill>
                  <a:schemeClr val="bg1">
                    <a:lumMod val="95000"/>
                  </a:schemeClr>
                </a:solidFill>
              </a:rPr>
              <a:t>…</a:t>
            </a:r>
          </a:p>
          <a:p>
            <a:endParaRPr lang="fr-FR" sz="1000" i="1" dirty="0">
              <a:solidFill>
                <a:schemeClr val="bg1">
                  <a:lumMod val="95000"/>
                </a:schemeClr>
              </a:solidFill>
            </a:endParaRPr>
          </a:p>
          <a:p>
            <a:r>
              <a:rPr lang="fr-FR" sz="1000" dirty="0">
                <a:solidFill>
                  <a:schemeClr val="bg1">
                    <a:lumMod val="95000"/>
                  </a:schemeClr>
                </a:solidFill>
              </a:rPr>
              <a:t>Ce qui est bien c’est que </a:t>
            </a:r>
            <a:r>
              <a:rPr lang="fr-FR" sz="1000" dirty="0" err="1">
                <a:solidFill>
                  <a:schemeClr val="bg1">
                    <a:lumMod val="95000"/>
                  </a:schemeClr>
                </a:solidFill>
              </a:rPr>
              <a:t>php</a:t>
            </a:r>
            <a:r>
              <a:rPr lang="fr-FR" sz="1000" dirty="0">
                <a:solidFill>
                  <a:schemeClr val="bg1">
                    <a:lumMod val="95000"/>
                  </a:schemeClr>
                </a:solidFill>
              </a:rPr>
              <a:t> propose une fonction </a:t>
            </a:r>
            <a:r>
              <a:rPr lang="fr-FR" sz="1000" dirty="0" err="1">
                <a:solidFill>
                  <a:schemeClr val="bg1">
                    <a:lumMod val="95000"/>
                  </a:schemeClr>
                </a:solidFill>
              </a:rPr>
              <a:t>spl_autoload_register</a:t>
            </a:r>
            <a:endParaRPr lang="fr-FR" sz="1000" dirty="0">
              <a:solidFill>
                <a:schemeClr val="bg1">
                  <a:lumMod val="95000"/>
                </a:schemeClr>
              </a:solidFill>
            </a:endParaRPr>
          </a:p>
          <a:p>
            <a:endParaRPr lang="en-US" sz="1000" dirty="0">
              <a:solidFill>
                <a:schemeClr val="bg1">
                  <a:lumMod val="95000"/>
                </a:schemeClr>
              </a:solidFill>
            </a:endParaRPr>
          </a:p>
          <a:p>
            <a:endParaRPr lang="en-US" sz="1000" dirty="0">
              <a:solidFill>
                <a:schemeClr val="bg1">
                  <a:lumMod val="95000"/>
                </a:schemeClr>
              </a:solidFill>
            </a:endParaRPr>
          </a:p>
          <a:p>
            <a:endParaRPr lang="en-US" sz="1000" dirty="0">
              <a:solidFill>
                <a:schemeClr val="bg1">
                  <a:lumMod val="95000"/>
                </a:schemeClr>
              </a:solidFill>
            </a:endParaRPr>
          </a:p>
          <a:p>
            <a:r>
              <a:rPr lang="en-US" sz="1000" dirty="0">
                <a:solidFill>
                  <a:schemeClr val="bg1">
                    <a:lumMod val="95000"/>
                  </a:schemeClr>
                </a:solidFill>
              </a:rPr>
              <a:t>Avec </a:t>
            </a:r>
            <a:r>
              <a:rPr lang="en-US" sz="1000" dirty="0" err="1">
                <a:solidFill>
                  <a:schemeClr val="bg1">
                    <a:lumMod val="95000"/>
                  </a:schemeClr>
                </a:solidFill>
              </a:rPr>
              <a:t>cet</a:t>
            </a:r>
            <a:r>
              <a:rPr lang="en-US" sz="1000" dirty="0">
                <a:solidFill>
                  <a:schemeClr val="bg1">
                    <a:lumMod val="95000"/>
                  </a:schemeClr>
                </a:solidFill>
              </a:rPr>
              <a:t> autoloader </a:t>
            </a:r>
            <a:r>
              <a:rPr lang="en-US" sz="1000" dirty="0" err="1">
                <a:solidFill>
                  <a:schemeClr val="bg1">
                    <a:lumMod val="95000"/>
                  </a:schemeClr>
                </a:solidFill>
              </a:rPr>
              <a:t>minimaliste</a:t>
            </a:r>
            <a:r>
              <a:rPr lang="en-US" sz="1000" dirty="0">
                <a:solidFill>
                  <a:schemeClr val="bg1">
                    <a:lumMod val="95000"/>
                  </a:schemeClr>
                </a:solidFill>
              </a:rPr>
              <a:t>, </a:t>
            </a:r>
            <a:r>
              <a:rPr lang="en-US" sz="1000" dirty="0" err="1">
                <a:solidFill>
                  <a:schemeClr val="bg1">
                    <a:lumMod val="95000"/>
                  </a:schemeClr>
                </a:solidFill>
              </a:rPr>
              <a:t>vous</a:t>
            </a:r>
            <a:r>
              <a:rPr lang="en-US" sz="1000" dirty="0">
                <a:solidFill>
                  <a:schemeClr val="bg1">
                    <a:lumMod val="95000"/>
                  </a:schemeClr>
                </a:solidFill>
              </a:rPr>
              <a:t> </a:t>
            </a:r>
            <a:r>
              <a:rPr lang="en-US" sz="1000" dirty="0" err="1">
                <a:solidFill>
                  <a:schemeClr val="bg1">
                    <a:lumMod val="95000"/>
                  </a:schemeClr>
                </a:solidFill>
              </a:rPr>
              <a:t>pouvez</a:t>
            </a:r>
            <a:r>
              <a:rPr lang="en-US" sz="1000" dirty="0">
                <a:solidFill>
                  <a:schemeClr val="bg1">
                    <a:lumMod val="95000"/>
                  </a:schemeClr>
                </a:solidFill>
              </a:rPr>
              <a:t> utilizer </a:t>
            </a:r>
            <a:r>
              <a:rPr lang="en-US" sz="1000" dirty="0" err="1">
                <a:solidFill>
                  <a:schemeClr val="bg1">
                    <a:lumMod val="95000"/>
                  </a:schemeClr>
                </a:solidFill>
              </a:rPr>
              <a:t>toutes</a:t>
            </a:r>
            <a:r>
              <a:rPr lang="en-US" sz="1000" dirty="0">
                <a:solidFill>
                  <a:schemeClr val="bg1">
                    <a:lumMod val="95000"/>
                  </a:schemeClr>
                </a:solidFill>
              </a:rPr>
              <a:t> les classes qui </a:t>
            </a:r>
            <a:r>
              <a:rPr lang="en-US" sz="1000" dirty="0" err="1">
                <a:solidFill>
                  <a:schemeClr val="bg1">
                    <a:lumMod val="95000"/>
                  </a:schemeClr>
                </a:solidFill>
              </a:rPr>
              <a:t>sont</a:t>
            </a:r>
            <a:r>
              <a:rPr lang="en-US" sz="1000" dirty="0">
                <a:solidFill>
                  <a:schemeClr val="bg1">
                    <a:lumMod val="95000"/>
                  </a:schemeClr>
                </a:solidFill>
              </a:rPr>
              <a:t> continues à la </a:t>
            </a:r>
            <a:r>
              <a:rPr lang="en-US" sz="1000" dirty="0" err="1">
                <a:solidFill>
                  <a:schemeClr val="bg1">
                    <a:lumMod val="95000"/>
                  </a:schemeClr>
                </a:solidFill>
              </a:rPr>
              <a:t>racine</a:t>
            </a:r>
            <a:r>
              <a:rPr lang="en-US" sz="1000" dirty="0">
                <a:solidFill>
                  <a:schemeClr val="bg1">
                    <a:lumMod val="95000"/>
                  </a:schemeClr>
                </a:solidFill>
              </a:rPr>
              <a:t> de </a:t>
            </a:r>
            <a:r>
              <a:rPr lang="en-US" sz="1000" dirty="0" err="1">
                <a:solidFill>
                  <a:schemeClr val="bg1">
                    <a:lumMod val="95000"/>
                  </a:schemeClr>
                </a:solidFill>
              </a:rPr>
              <a:t>votre</a:t>
            </a:r>
            <a:r>
              <a:rPr lang="en-US" sz="1000" dirty="0">
                <a:solidFill>
                  <a:schemeClr val="bg1">
                    <a:lumMod val="95000"/>
                  </a:schemeClr>
                </a:solidFill>
              </a:rPr>
              <a:t> </a:t>
            </a:r>
            <a:r>
              <a:rPr lang="en-US" sz="1000" dirty="0" err="1">
                <a:solidFill>
                  <a:schemeClr val="bg1">
                    <a:lumMod val="95000"/>
                  </a:schemeClr>
                </a:solidFill>
              </a:rPr>
              <a:t>projet</a:t>
            </a:r>
            <a:r>
              <a:rPr lang="en-US" sz="1000" dirty="0">
                <a:solidFill>
                  <a:schemeClr val="bg1">
                    <a:lumMod val="95000"/>
                  </a:schemeClr>
                </a:solidFill>
              </a:rPr>
              <a:t> et qui </a:t>
            </a:r>
            <a:r>
              <a:rPr lang="en-US" sz="1000" dirty="0" err="1">
                <a:solidFill>
                  <a:schemeClr val="bg1">
                    <a:lumMod val="95000"/>
                  </a:schemeClr>
                </a:solidFill>
              </a:rPr>
              <a:t>respecte</a:t>
            </a:r>
            <a:r>
              <a:rPr lang="en-US" sz="1000" dirty="0">
                <a:solidFill>
                  <a:schemeClr val="bg1">
                    <a:lumMod val="95000"/>
                  </a:schemeClr>
                </a:solidFill>
              </a:rPr>
              <a:t> le standard de </a:t>
            </a:r>
            <a:r>
              <a:rPr lang="en-US" sz="1000" dirty="0" err="1">
                <a:solidFill>
                  <a:schemeClr val="bg1">
                    <a:lumMod val="95000"/>
                  </a:schemeClr>
                </a:solidFill>
              </a:rPr>
              <a:t>codage</a:t>
            </a:r>
            <a:r>
              <a:rPr lang="en-US" sz="1000" dirty="0">
                <a:solidFill>
                  <a:schemeClr val="bg1">
                    <a:lumMod val="95000"/>
                  </a:schemeClr>
                </a:solidFill>
              </a:rPr>
              <a:t> déjà vu </a:t>
            </a:r>
            <a:r>
              <a:rPr lang="en-US" sz="1000" dirty="0" err="1">
                <a:solidFill>
                  <a:schemeClr val="bg1">
                    <a:lumMod val="95000"/>
                  </a:schemeClr>
                </a:solidFill>
              </a:rPr>
              <a:t>avant</a:t>
            </a:r>
            <a:endParaRPr lang="en-US" sz="1000" dirty="0">
              <a:solidFill>
                <a:schemeClr val="bg1">
                  <a:lumMod val="95000"/>
                </a:schemeClr>
              </a:solidFill>
            </a:endParaRPr>
          </a:p>
          <a:p>
            <a:r>
              <a:rPr lang="en-US" sz="1000" dirty="0">
                <a:solidFill>
                  <a:schemeClr val="bg1">
                    <a:lumMod val="95000"/>
                  </a:schemeClr>
                </a:solidFill>
              </a:rPr>
              <a:t>(nom de </a:t>
            </a:r>
            <a:r>
              <a:rPr lang="en-US" sz="1000" dirty="0" err="1">
                <a:solidFill>
                  <a:schemeClr val="bg1">
                    <a:lumMod val="95000"/>
                  </a:schemeClr>
                </a:solidFill>
              </a:rPr>
              <a:t>fichier</a:t>
            </a:r>
            <a:r>
              <a:rPr lang="en-US" sz="1000" dirty="0">
                <a:solidFill>
                  <a:schemeClr val="bg1">
                    <a:lumMod val="95000"/>
                  </a:schemeClr>
                </a:solidFill>
              </a:rPr>
              <a:t> = nom de </a:t>
            </a:r>
            <a:r>
              <a:rPr lang="en-US" sz="1000" dirty="0" err="1">
                <a:solidFill>
                  <a:schemeClr val="bg1">
                    <a:lumMod val="95000"/>
                  </a:schemeClr>
                </a:solidFill>
              </a:rPr>
              <a:t>classe</a:t>
            </a:r>
            <a:r>
              <a:rPr lang="en-US" sz="1000" dirty="0">
                <a:solidFill>
                  <a:schemeClr val="bg1">
                    <a:lumMod val="95000"/>
                  </a:schemeClr>
                </a:solidFill>
              </a:rPr>
              <a:t>). </a:t>
            </a:r>
          </a:p>
          <a:p>
            <a:endParaRPr lang="en-US" sz="1000" dirty="0">
              <a:solidFill>
                <a:schemeClr val="bg1">
                  <a:lumMod val="95000"/>
                </a:schemeClr>
              </a:solidFill>
            </a:endParaRPr>
          </a:p>
          <a:p>
            <a:r>
              <a:rPr lang="en-US" sz="1000" dirty="0" err="1">
                <a:solidFill>
                  <a:schemeClr val="bg1">
                    <a:lumMod val="95000"/>
                  </a:schemeClr>
                </a:solidFill>
                <a:latin typeface="Consolas" panose="020B0609020204030204" pitchFamily="49" charset="0"/>
              </a:rPr>
              <a:t>spl_autoload_register</a:t>
            </a:r>
            <a:r>
              <a:rPr lang="en-US" sz="1000" dirty="0">
                <a:solidFill>
                  <a:schemeClr val="bg1">
                    <a:lumMod val="95000"/>
                  </a:schemeClr>
                </a:solidFill>
                <a:latin typeface="Consolas" panose="020B0609020204030204" pitchFamily="49" charset="0"/>
              </a:rPr>
              <a:t>(function ($</a:t>
            </a:r>
            <a:r>
              <a:rPr lang="en-US" sz="1000" dirty="0" err="1">
                <a:solidFill>
                  <a:schemeClr val="bg1">
                    <a:lumMod val="95000"/>
                  </a:schemeClr>
                </a:solidFill>
                <a:latin typeface="Consolas" panose="020B0609020204030204" pitchFamily="49" charset="0"/>
              </a:rPr>
              <a:t>class_name</a:t>
            </a:r>
            <a:r>
              <a:rPr lang="en-US" sz="1000" dirty="0">
                <a:solidFill>
                  <a:schemeClr val="bg1">
                    <a:lumMod val="95000"/>
                  </a:schemeClr>
                </a:solidFill>
                <a:latin typeface="Consolas" panose="020B0609020204030204" pitchFamily="49" charset="0"/>
              </a:rPr>
              <a:t>) {</a:t>
            </a:r>
          </a:p>
          <a:p>
            <a:r>
              <a:rPr lang="en-US" sz="1000" dirty="0">
                <a:solidFill>
                  <a:schemeClr val="bg1">
                    <a:lumMod val="95000"/>
                  </a:schemeClr>
                </a:solidFill>
                <a:latin typeface="Consolas" panose="020B0609020204030204" pitchFamily="49" charset="0"/>
              </a:rPr>
              <a:t>    include $</a:t>
            </a:r>
            <a:r>
              <a:rPr lang="en-US" sz="1000" dirty="0" err="1">
                <a:solidFill>
                  <a:schemeClr val="bg1">
                    <a:lumMod val="95000"/>
                  </a:schemeClr>
                </a:solidFill>
                <a:latin typeface="Consolas" panose="020B0609020204030204" pitchFamily="49" charset="0"/>
              </a:rPr>
              <a:t>class_name</a:t>
            </a:r>
            <a:r>
              <a:rPr lang="en-US" sz="1000" dirty="0">
                <a:solidFill>
                  <a:schemeClr val="bg1">
                    <a:lumMod val="95000"/>
                  </a:schemeClr>
                </a:solidFill>
                <a:latin typeface="Consolas" panose="020B0609020204030204" pitchFamily="49" charset="0"/>
              </a:rPr>
              <a:t> . '.</a:t>
            </a:r>
            <a:r>
              <a:rPr lang="en-US" sz="1000" dirty="0" err="1">
                <a:solidFill>
                  <a:schemeClr val="bg1">
                    <a:lumMod val="95000"/>
                  </a:schemeClr>
                </a:solidFill>
                <a:latin typeface="Consolas" panose="020B0609020204030204" pitchFamily="49" charset="0"/>
              </a:rPr>
              <a:t>php</a:t>
            </a:r>
            <a:r>
              <a:rPr lang="en-US" sz="1000" dirty="0">
                <a:solidFill>
                  <a:schemeClr val="bg1">
                    <a:lumMod val="95000"/>
                  </a:schemeClr>
                </a:solidFill>
                <a:latin typeface="Consolas" panose="020B0609020204030204" pitchFamily="49" charset="0"/>
              </a:rPr>
              <a:t>';</a:t>
            </a:r>
          </a:p>
          <a:p>
            <a:r>
              <a:rPr lang="en-US" sz="1000" dirty="0">
                <a:solidFill>
                  <a:schemeClr val="bg1">
                    <a:lumMod val="95000"/>
                  </a:schemeClr>
                </a:solidFill>
                <a:latin typeface="Consolas" panose="020B0609020204030204" pitchFamily="49" charset="0"/>
              </a:rPr>
              <a:t>});</a:t>
            </a:r>
          </a:p>
          <a:p>
            <a:endParaRPr lang="en-US" sz="1000" dirty="0">
              <a:solidFill>
                <a:schemeClr val="bg1">
                  <a:lumMod val="95000"/>
                </a:schemeClr>
              </a:solidFill>
            </a:endParaRPr>
          </a:p>
          <a:p>
            <a:r>
              <a:rPr lang="en-US" sz="1000" dirty="0">
                <a:solidFill>
                  <a:schemeClr val="bg1">
                    <a:lumMod val="95000"/>
                  </a:schemeClr>
                </a:solidFill>
              </a:rPr>
              <a:t>Bien entendu, des autoloaders plus </a:t>
            </a:r>
            <a:r>
              <a:rPr lang="en-US" sz="1000" dirty="0" err="1">
                <a:solidFill>
                  <a:schemeClr val="bg1">
                    <a:lumMod val="95000"/>
                  </a:schemeClr>
                </a:solidFill>
              </a:rPr>
              <a:t>élaborés</a:t>
            </a:r>
            <a:r>
              <a:rPr lang="en-US" sz="1000" dirty="0">
                <a:solidFill>
                  <a:schemeClr val="bg1">
                    <a:lumMod val="95000"/>
                  </a:schemeClr>
                </a:solidFill>
              </a:rPr>
              <a:t> </a:t>
            </a:r>
            <a:r>
              <a:rPr lang="en-US" sz="1000" dirty="0" err="1">
                <a:solidFill>
                  <a:schemeClr val="bg1">
                    <a:lumMod val="95000"/>
                  </a:schemeClr>
                </a:solidFill>
              </a:rPr>
              <a:t>doivent</a:t>
            </a:r>
            <a:r>
              <a:rPr lang="en-US" sz="1000" dirty="0">
                <a:solidFill>
                  <a:schemeClr val="bg1">
                    <a:lumMod val="95000"/>
                  </a:schemeClr>
                </a:solidFill>
              </a:rPr>
              <a:t> </a:t>
            </a:r>
            <a:r>
              <a:rPr lang="en-US" sz="1000" dirty="0" err="1">
                <a:solidFill>
                  <a:schemeClr val="bg1">
                    <a:lumMod val="95000"/>
                  </a:schemeClr>
                </a:solidFill>
              </a:rPr>
              <a:t>être</a:t>
            </a:r>
            <a:r>
              <a:rPr lang="en-US" sz="1000" dirty="0">
                <a:solidFill>
                  <a:schemeClr val="bg1">
                    <a:lumMod val="95000"/>
                  </a:schemeClr>
                </a:solidFill>
              </a:rPr>
              <a:t> </a:t>
            </a:r>
            <a:r>
              <a:rPr lang="en-US" sz="1000" dirty="0" err="1">
                <a:solidFill>
                  <a:schemeClr val="bg1">
                    <a:lumMod val="95000"/>
                  </a:schemeClr>
                </a:solidFill>
              </a:rPr>
              <a:t>réalisé</a:t>
            </a:r>
            <a:r>
              <a:rPr lang="en-US" sz="1000" dirty="0">
                <a:solidFill>
                  <a:schemeClr val="bg1">
                    <a:lumMod val="95000"/>
                  </a:schemeClr>
                </a:solidFill>
              </a:rPr>
              <a:t> ne </a:t>
            </a:r>
            <a:r>
              <a:rPr lang="en-US" sz="1000" dirty="0" err="1">
                <a:solidFill>
                  <a:schemeClr val="bg1">
                    <a:lumMod val="95000"/>
                  </a:schemeClr>
                </a:solidFill>
              </a:rPr>
              <a:t>serait-ce</a:t>
            </a:r>
            <a:r>
              <a:rPr lang="en-US" sz="1000" dirty="0">
                <a:solidFill>
                  <a:schemeClr val="bg1">
                    <a:lumMod val="95000"/>
                  </a:schemeClr>
                </a:solidFill>
              </a:rPr>
              <a:t> que pour </a:t>
            </a:r>
            <a:r>
              <a:rPr lang="en-US" sz="1000" dirty="0" err="1">
                <a:solidFill>
                  <a:schemeClr val="bg1">
                    <a:lumMod val="95000"/>
                  </a:schemeClr>
                </a:solidFill>
              </a:rPr>
              <a:t>gérer</a:t>
            </a:r>
            <a:r>
              <a:rPr lang="en-US" sz="1000" dirty="0">
                <a:solidFill>
                  <a:schemeClr val="bg1">
                    <a:lumMod val="95000"/>
                  </a:schemeClr>
                </a:solidFill>
              </a:rPr>
              <a:t> la correspondence avec </a:t>
            </a:r>
            <a:r>
              <a:rPr lang="en-US" sz="1000" dirty="0" err="1">
                <a:solidFill>
                  <a:schemeClr val="bg1">
                    <a:lumMod val="95000"/>
                  </a:schemeClr>
                </a:solidFill>
              </a:rPr>
              <a:t>l’organization</a:t>
            </a:r>
            <a:r>
              <a:rPr lang="en-US" sz="1000" dirty="0">
                <a:solidFill>
                  <a:schemeClr val="bg1">
                    <a:lumMod val="95000"/>
                  </a:schemeClr>
                </a:solidFill>
              </a:rPr>
              <a:t> des dossiers vs </a:t>
            </a:r>
            <a:r>
              <a:rPr lang="en-US" sz="1000" dirty="0" err="1">
                <a:solidFill>
                  <a:schemeClr val="bg1">
                    <a:lumMod val="95000"/>
                  </a:schemeClr>
                </a:solidFill>
              </a:rPr>
              <a:t>l’organization</a:t>
            </a:r>
            <a:r>
              <a:rPr lang="en-US" sz="1000" dirty="0">
                <a:solidFill>
                  <a:schemeClr val="bg1">
                    <a:lumMod val="95000"/>
                  </a:schemeClr>
                </a:solidFill>
              </a:rPr>
              <a:t> des namespaces et </a:t>
            </a:r>
            <a:r>
              <a:rPr lang="en-US" sz="1000" dirty="0" err="1">
                <a:solidFill>
                  <a:schemeClr val="bg1">
                    <a:lumMod val="95000"/>
                  </a:schemeClr>
                </a:solidFill>
              </a:rPr>
              <a:t>cela</a:t>
            </a:r>
            <a:r>
              <a:rPr lang="en-US" sz="1000" dirty="0">
                <a:solidFill>
                  <a:schemeClr val="bg1">
                    <a:lumMod val="95000"/>
                  </a:schemeClr>
                </a:solidFill>
              </a:rPr>
              <a:t> en function des conventions de </a:t>
            </a:r>
            <a:r>
              <a:rPr lang="en-US" sz="1000" dirty="0" err="1">
                <a:solidFill>
                  <a:schemeClr val="bg1">
                    <a:lumMod val="95000"/>
                  </a:schemeClr>
                </a:solidFill>
              </a:rPr>
              <a:t>nommage</a:t>
            </a:r>
            <a:r>
              <a:rPr lang="en-US" sz="1000" dirty="0">
                <a:solidFill>
                  <a:schemeClr val="bg1">
                    <a:lumMod val="95000"/>
                  </a:schemeClr>
                </a:solidFill>
              </a:rPr>
              <a:t> que </a:t>
            </a:r>
            <a:r>
              <a:rPr lang="en-US" sz="1000" dirty="0" err="1">
                <a:solidFill>
                  <a:schemeClr val="bg1">
                    <a:lumMod val="95000"/>
                  </a:schemeClr>
                </a:solidFill>
              </a:rPr>
              <a:t>vosu</a:t>
            </a:r>
            <a:r>
              <a:rPr lang="en-US" sz="1000" dirty="0">
                <a:solidFill>
                  <a:schemeClr val="bg1">
                    <a:lumMod val="95000"/>
                  </a:schemeClr>
                </a:solidFill>
              </a:rPr>
              <a:t> </a:t>
            </a:r>
            <a:r>
              <a:rPr lang="en-US" sz="1000" dirty="0" err="1">
                <a:solidFill>
                  <a:schemeClr val="bg1">
                    <a:lumMod val="95000"/>
                  </a:schemeClr>
                </a:solidFill>
              </a:rPr>
              <a:t>avez</a:t>
            </a:r>
            <a:r>
              <a:rPr lang="en-US" sz="1000" dirty="0">
                <a:solidFill>
                  <a:schemeClr val="bg1">
                    <a:lumMod val="95000"/>
                  </a:schemeClr>
                </a:solidFill>
              </a:rPr>
              <a:t> </a:t>
            </a:r>
            <a:r>
              <a:rPr lang="en-US" sz="1000" dirty="0" err="1">
                <a:solidFill>
                  <a:schemeClr val="bg1">
                    <a:lumMod val="95000"/>
                  </a:schemeClr>
                </a:solidFill>
              </a:rPr>
              <a:t>défini</a:t>
            </a:r>
            <a:r>
              <a:rPr lang="en-US" sz="1000" dirty="0">
                <a:solidFill>
                  <a:schemeClr val="bg1">
                    <a:lumMod val="95000"/>
                  </a:schemeClr>
                </a:solidFill>
              </a:rPr>
              <a:t>.</a:t>
            </a:r>
          </a:p>
          <a:p>
            <a:endParaRPr lang="en-US" sz="1000" dirty="0">
              <a:solidFill>
                <a:schemeClr val="bg1">
                  <a:lumMod val="95000"/>
                </a:schemeClr>
              </a:solidFill>
            </a:endParaRPr>
          </a:p>
          <a:p>
            <a:r>
              <a:rPr lang="en-US" sz="1000" dirty="0">
                <a:solidFill>
                  <a:schemeClr val="bg1">
                    <a:lumMod val="95000"/>
                  </a:schemeClr>
                </a:solidFill>
              </a:rPr>
              <a:t>Je </a:t>
            </a:r>
            <a:r>
              <a:rPr lang="en-US" sz="1000" dirty="0" err="1">
                <a:solidFill>
                  <a:schemeClr val="bg1">
                    <a:lumMod val="95000"/>
                  </a:schemeClr>
                </a:solidFill>
              </a:rPr>
              <a:t>vous</a:t>
            </a:r>
            <a:r>
              <a:rPr lang="en-US" sz="1000" dirty="0">
                <a:solidFill>
                  <a:schemeClr val="bg1">
                    <a:lumMod val="95000"/>
                  </a:schemeClr>
                </a:solidFill>
              </a:rPr>
              <a:t> </a:t>
            </a:r>
            <a:r>
              <a:rPr lang="en-US" sz="1000" dirty="0" err="1">
                <a:solidFill>
                  <a:schemeClr val="bg1">
                    <a:lumMod val="95000"/>
                  </a:schemeClr>
                </a:solidFill>
              </a:rPr>
              <a:t>recommande</a:t>
            </a:r>
            <a:r>
              <a:rPr lang="en-US" sz="1000" dirty="0">
                <a:solidFill>
                  <a:schemeClr val="bg1">
                    <a:lumMod val="95000"/>
                  </a:schemeClr>
                </a:solidFill>
              </a:rPr>
              <a:t> de </a:t>
            </a:r>
            <a:r>
              <a:rPr lang="en-US" sz="1000" dirty="0" err="1">
                <a:solidFill>
                  <a:schemeClr val="bg1">
                    <a:lumMod val="95000"/>
                  </a:schemeClr>
                </a:solidFill>
              </a:rPr>
              <a:t>rester</a:t>
            </a:r>
            <a:r>
              <a:rPr lang="en-US" sz="1000" dirty="0">
                <a:solidFill>
                  <a:schemeClr val="bg1">
                    <a:lumMod val="95000"/>
                  </a:schemeClr>
                </a:solidFill>
              </a:rPr>
              <a:t> sur du PSR4 </a:t>
            </a:r>
            <a:r>
              <a:rPr lang="en-US" sz="1000" dirty="0" err="1">
                <a:solidFill>
                  <a:schemeClr val="bg1">
                    <a:lumMod val="95000"/>
                  </a:schemeClr>
                </a:solidFill>
              </a:rPr>
              <a:t>ou</a:t>
            </a:r>
            <a:r>
              <a:rPr lang="en-US" sz="1000" dirty="0">
                <a:solidFill>
                  <a:schemeClr val="bg1">
                    <a:lumMod val="95000"/>
                  </a:schemeClr>
                </a:solidFill>
              </a:rPr>
              <a:t> </a:t>
            </a:r>
            <a:r>
              <a:rPr lang="en-US" sz="1000" dirty="0" err="1">
                <a:solidFill>
                  <a:schemeClr val="bg1">
                    <a:lumMod val="95000"/>
                  </a:schemeClr>
                </a:solidFill>
              </a:rPr>
              <a:t>proche</a:t>
            </a:r>
            <a:r>
              <a:rPr lang="en-US" sz="1000" dirty="0">
                <a:solidFill>
                  <a:schemeClr val="bg1">
                    <a:lumMod val="95000"/>
                  </a:schemeClr>
                </a:solidFill>
              </a:rPr>
              <a:t> pour </a:t>
            </a:r>
            <a:r>
              <a:rPr lang="en-US" sz="1000" dirty="0" err="1">
                <a:solidFill>
                  <a:schemeClr val="bg1">
                    <a:lumMod val="95000"/>
                  </a:schemeClr>
                </a:solidFill>
              </a:rPr>
              <a:t>éviter</a:t>
            </a:r>
            <a:r>
              <a:rPr lang="en-US" sz="1000" dirty="0">
                <a:solidFill>
                  <a:schemeClr val="bg1">
                    <a:lumMod val="95000"/>
                  </a:schemeClr>
                </a:solidFill>
              </a:rPr>
              <a:t> les choses trop </a:t>
            </a:r>
            <a:r>
              <a:rPr lang="en-US" sz="1000" dirty="0" err="1">
                <a:solidFill>
                  <a:schemeClr val="bg1">
                    <a:lumMod val="95000"/>
                  </a:schemeClr>
                </a:solidFill>
              </a:rPr>
              <a:t>exotiques</a:t>
            </a:r>
            <a:r>
              <a:rPr lang="en-US" sz="1000" dirty="0">
                <a:solidFill>
                  <a:schemeClr val="bg1">
                    <a:lumMod val="95000"/>
                  </a:schemeClr>
                </a:solidFill>
              </a:rPr>
              <a:t>.</a:t>
            </a:r>
            <a:endParaRPr lang="fr-FR" sz="1000" dirty="0">
              <a:solidFill>
                <a:schemeClr val="bg1">
                  <a:lumMod val="95000"/>
                </a:schemeClr>
              </a:solidFill>
            </a:endParaRPr>
          </a:p>
        </p:txBody>
      </p:sp>
    </p:spTree>
    <p:extLst>
      <p:ext uri="{BB962C8B-B14F-4D97-AF65-F5344CB8AC3E}">
        <p14:creationId xmlns:p14="http://schemas.microsoft.com/office/powerpoint/2010/main" val="3282262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2D0FF530-F1A5-4F12-8B4F-B676F826C099}"/>
              </a:ext>
            </a:extLst>
          </p:cNvPr>
          <p:cNvSpPr txBox="1"/>
          <p:nvPr/>
        </p:nvSpPr>
        <p:spPr>
          <a:xfrm flipH="1">
            <a:off x="107504" y="226844"/>
            <a:ext cx="5605724" cy="338554"/>
          </a:xfrm>
          <a:prstGeom prst="rect">
            <a:avLst/>
          </a:prstGeom>
          <a:noFill/>
        </p:spPr>
        <p:txBody>
          <a:bodyPr wrap="square" rtlCol="0">
            <a:spAutoFit/>
          </a:bodyPr>
          <a:lstStyle/>
          <a:p>
            <a:r>
              <a:rPr lang="fr-FR" sz="1600" b="1" dirty="0">
                <a:solidFill>
                  <a:srgbClr val="00A9E0"/>
                </a:solidFill>
                <a:latin typeface="Century Gothic" panose="020B0502020202020204" pitchFamily="34" charset="0"/>
              </a:rPr>
              <a:t>Exercice PHP</a:t>
            </a:r>
            <a:endParaRPr lang="fr-FR" sz="1600" dirty="0">
              <a:solidFill>
                <a:srgbClr val="00A9E0"/>
              </a:solidFill>
              <a:latin typeface="Century Gothic" panose="020B0502020202020204" pitchFamily="34" charset="0"/>
            </a:endParaRPr>
          </a:p>
        </p:txBody>
      </p:sp>
      <p:sp>
        <p:nvSpPr>
          <p:cNvPr id="5" name="ZoneTexte 4">
            <a:extLst>
              <a:ext uri="{FF2B5EF4-FFF2-40B4-BE49-F238E27FC236}">
                <a16:creationId xmlns:a16="http://schemas.microsoft.com/office/drawing/2014/main" id="{924D46D4-D178-AA6E-95E3-ACC4695C6FF1}"/>
              </a:ext>
            </a:extLst>
          </p:cNvPr>
          <p:cNvSpPr txBox="1"/>
          <p:nvPr/>
        </p:nvSpPr>
        <p:spPr>
          <a:xfrm>
            <a:off x="107504" y="626512"/>
            <a:ext cx="4299396" cy="1169551"/>
          </a:xfrm>
          <a:prstGeom prst="rect">
            <a:avLst/>
          </a:prstGeom>
          <a:noFill/>
        </p:spPr>
        <p:txBody>
          <a:bodyPr wrap="square" rtlCol="0">
            <a:spAutoFit/>
          </a:bodyPr>
          <a:lstStyle/>
          <a:p>
            <a:r>
              <a:rPr lang="fr-FR" sz="1000" dirty="0">
                <a:solidFill>
                  <a:schemeClr val="bg1">
                    <a:lumMod val="95000"/>
                  </a:schemeClr>
                </a:solidFill>
                <a:latin typeface="+mj-lt"/>
              </a:rPr>
              <a:t>Réaliser un </a:t>
            </a:r>
            <a:r>
              <a:rPr lang="fr-FR" sz="1000" dirty="0" err="1">
                <a:solidFill>
                  <a:schemeClr val="bg1">
                    <a:lumMod val="95000"/>
                  </a:schemeClr>
                </a:solidFill>
                <a:latin typeface="+mj-lt"/>
              </a:rPr>
              <a:t>autoloader</a:t>
            </a:r>
            <a:r>
              <a:rPr lang="fr-FR" sz="1000" dirty="0">
                <a:solidFill>
                  <a:schemeClr val="bg1">
                    <a:lumMod val="95000"/>
                  </a:schemeClr>
                </a:solidFill>
                <a:latin typeface="+mj-lt"/>
              </a:rPr>
              <a:t> type PSR4</a:t>
            </a:r>
          </a:p>
          <a:p>
            <a:endParaRPr lang="fr-FR" sz="1000" dirty="0">
              <a:solidFill>
                <a:schemeClr val="bg1">
                  <a:lumMod val="95000"/>
                </a:schemeClr>
              </a:solidFill>
              <a:latin typeface="+mj-lt"/>
            </a:endParaRPr>
          </a:p>
          <a:p>
            <a:r>
              <a:rPr lang="fr-FR" sz="1000" dirty="0">
                <a:solidFill>
                  <a:schemeClr val="bg1">
                    <a:lumMod val="95000"/>
                  </a:schemeClr>
                </a:solidFill>
                <a:latin typeface="+mj-lt"/>
              </a:rPr>
              <a:t>Robuste au changement de dossier racine</a:t>
            </a:r>
          </a:p>
          <a:p>
            <a:r>
              <a:rPr lang="fr-FR" sz="1000" dirty="0">
                <a:solidFill>
                  <a:schemeClr val="bg1">
                    <a:lumMod val="95000"/>
                  </a:schemeClr>
                </a:solidFill>
                <a:latin typeface="+mj-lt"/>
              </a:rPr>
              <a:t>Robuste à une profondeur de chemin illimité</a:t>
            </a:r>
          </a:p>
          <a:p>
            <a:endParaRPr lang="fr-FR" sz="1000" dirty="0">
              <a:solidFill>
                <a:schemeClr val="bg1">
                  <a:lumMod val="95000"/>
                </a:schemeClr>
              </a:solidFill>
              <a:latin typeface="+mj-lt"/>
            </a:endParaRPr>
          </a:p>
          <a:p>
            <a:r>
              <a:rPr lang="fr-FR" sz="1000" dirty="0">
                <a:solidFill>
                  <a:schemeClr val="bg1">
                    <a:lumMod val="95000"/>
                  </a:schemeClr>
                </a:solidFill>
                <a:latin typeface="+mj-lt"/>
              </a:rPr>
              <a:t>Pour les experts: intégrer la possibilité d’avoir la classe dans un dossier portant le même nom.</a:t>
            </a:r>
          </a:p>
        </p:txBody>
      </p:sp>
    </p:spTree>
    <p:extLst>
      <p:ext uri="{BB962C8B-B14F-4D97-AF65-F5344CB8AC3E}">
        <p14:creationId xmlns:p14="http://schemas.microsoft.com/office/powerpoint/2010/main" val="3406821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2D0FF530-F1A5-4F12-8B4F-B676F826C099}"/>
              </a:ext>
            </a:extLst>
          </p:cNvPr>
          <p:cNvSpPr txBox="1"/>
          <p:nvPr/>
        </p:nvSpPr>
        <p:spPr>
          <a:xfrm flipH="1">
            <a:off x="107504" y="226844"/>
            <a:ext cx="3635928" cy="338554"/>
          </a:xfrm>
          <a:prstGeom prst="rect">
            <a:avLst/>
          </a:prstGeom>
          <a:noFill/>
        </p:spPr>
        <p:txBody>
          <a:bodyPr wrap="square" rtlCol="0">
            <a:spAutoFit/>
          </a:bodyPr>
          <a:lstStyle/>
          <a:p>
            <a:r>
              <a:rPr lang="fr-FR" sz="1600" b="1" dirty="0">
                <a:solidFill>
                  <a:srgbClr val="00A9E0"/>
                </a:solidFill>
                <a:latin typeface="Century Gothic" panose="020B0502020202020204" pitchFamily="34" charset="0"/>
              </a:rPr>
              <a:t>Plan du Cours</a:t>
            </a:r>
            <a:endParaRPr lang="fr-FR" sz="1600" dirty="0">
              <a:solidFill>
                <a:srgbClr val="00A9E0"/>
              </a:solidFill>
              <a:latin typeface="Century Gothic" panose="020B0502020202020204" pitchFamily="34" charset="0"/>
            </a:endParaRPr>
          </a:p>
        </p:txBody>
      </p:sp>
      <p:cxnSp>
        <p:nvCxnSpPr>
          <p:cNvPr id="32" name="Connecteur droit 31">
            <a:extLst>
              <a:ext uri="{FF2B5EF4-FFF2-40B4-BE49-F238E27FC236}">
                <a16:creationId xmlns:a16="http://schemas.microsoft.com/office/drawing/2014/main" id="{8D3B7C02-0772-9F99-2005-9C515BC1D931}"/>
              </a:ext>
            </a:extLst>
          </p:cNvPr>
          <p:cNvCxnSpPr/>
          <p:nvPr/>
        </p:nvCxnSpPr>
        <p:spPr>
          <a:xfrm>
            <a:off x="152400" y="1539659"/>
            <a:ext cx="4508500" cy="0"/>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sp>
        <p:nvSpPr>
          <p:cNvPr id="2" name="ZoneTexte 1">
            <a:extLst>
              <a:ext uri="{FF2B5EF4-FFF2-40B4-BE49-F238E27FC236}">
                <a16:creationId xmlns:a16="http://schemas.microsoft.com/office/drawing/2014/main" id="{BA7E3641-28F9-86EC-6150-9634CA0E0C3C}"/>
              </a:ext>
            </a:extLst>
          </p:cNvPr>
          <p:cNvSpPr txBox="1"/>
          <p:nvPr/>
        </p:nvSpPr>
        <p:spPr>
          <a:xfrm>
            <a:off x="107503" y="1754402"/>
            <a:ext cx="5754454" cy="2893100"/>
          </a:xfrm>
          <a:prstGeom prst="rect">
            <a:avLst/>
          </a:prstGeom>
          <a:noFill/>
        </p:spPr>
        <p:txBody>
          <a:bodyPr wrap="square" rtlCol="0">
            <a:spAutoFit/>
          </a:bodyPr>
          <a:lstStyle/>
          <a:p>
            <a:r>
              <a:rPr lang="fr-FR" sz="1400" dirty="0">
                <a:solidFill>
                  <a:schemeClr val="bg1"/>
                </a:solidFill>
              </a:rPr>
              <a:t>13h30	30’	Script vs Procédurale</a:t>
            </a:r>
          </a:p>
          <a:p>
            <a:r>
              <a:rPr lang="fr-FR" sz="1400" dirty="0">
                <a:solidFill>
                  <a:schemeClr val="bg1"/>
                </a:solidFill>
              </a:rPr>
              <a:t>14h00	30’	Passage par valeur, par référence</a:t>
            </a:r>
          </a:p>
          <a:p>
            <a:r>
              <a:rPr lang="fr-FR" sz="1400" dirty="0">
                <a:solidFill>
                  <a:schemeClr val="bg1"/>
                </a:solidFill>
              </a:rPr>
              <a:t>14h30	30’	Le fameux </a:t>
            </a:r>
            <a:r>
              <a:rPr lang="fr-FR" sz="1400" dirty="0" err="1">
                <a:solidFill>
                  <a:schemeClr val="bg1"/>
                </a:solidFill>
              </a:rPr>
              <a:t>include</a:t>
            </a:r>
            <a:r>
              <a:rPr lang="fr-FR" sz="1400" dirty="0">
                <a:solidFill>
                  <a:schemeClr val="bg1"/>
                </a:solidFill>
              </a:rPr>
              <a:t> et </a:t>
            </a:r>
            <a:r>
              <a:rPr lang="fr-FR" sz="1400" dirty="0" err="1">
                <a:solidFill>
                  <a:schemeClr val="bg1"/>
                </a:solidFill>
              </a:rPr>
              <a:t>require</a:t>
            </a:r>
            <a:endParaRPr lang="fr-FR" sz="1400" dirty="0">
              <a:solidFill>
                <a:schemeClr val="bg1"/>
              </a:solidFill>
            </a:endParaRPr>
          </a:p>
          <a:p>
            <a:endParaRPr lang="fr-FR" sz="1400" dirty="0">
              <a:solidFill>
                <a:schemeClr val="bg1"/>
              </a:solidFill>
            </a:endParaRPr>
          </a:p>
          <a:p>
            <a:r>
              <a:rPr lang="fr-FR" sz="1400" i="1" dirty="0">
                <a:solidFill>
                  <a:schemeClr val="bg1">
                    <a:alpha val="25000"/>
                  </a:schemeClr>
                </a:solidFill>
              </a:rPr>
              <a:t>15h00	15’	Pause</a:t>
            </a:r>
          </a:p>
          <a:p>
            <a:endParaRPr lang="fr-FR" sz="1400" i="1" dirty="0">
              <a:solidFill>
                <a:schemeClr val="bg1">
                  <a:alpha val="25000"/>
                </a:schemeClr>
              </a:solidFill>
            </a:endParaRPr>
          </a:p>
          <a:p>
            <a:r>
              <a:rPr lang="fr-FR" sz="1400" dirty="0">
                <a:solidFill>
                  <a:schemeClr val="bg1"/>
                </a:solidFill>
              </a:rPr>
              <a:t>15h15	30’	Les bibliothèques</a:t>
            </a:r>
          </a:p>
          <a:p>
            <a:r>
              <a:rPr lang="fr-FR" sz="1400" dirty="0">
                <a:solidFill>
                  <a:schemeClr val="bg1"/>
                </a:solidFill>
              </a:rPr>
              <a:t>15h45	30’	L’</a:t>
            </a:r>
            <a:r>
              <a:rPr lang="fr-FR" sz="1400" dirty="0" err="1">
                <a:solidFill>
                  <a:schemeClr val="bg1"/>
                </a:solidFill>
              </a:rPr>
              <a:t>autoloader</a:t>
            </a:r>
            <a:endParaRPr lang="fr-FR" sz="1400" dirty="0">
              <a:solidFill>
                <a:schemeClr val="bg1"/>
              </a:solidFill>
            </a:endParaRPr>
          </a:p>
          <a:p>
            <a:r>
              <a:rPr lang="fr-FR" sz="1400" dirty="0">
                <a:solidFill>
                  <a:schemeClr val="bg1"/>
                </a:solidFill>
              </a:rPr>
              <a:t>16h15 	1h15’	TP : Le tri à bulle et le tri insertion</a:t>
            </a:r>
            <a:br>
              <a:rPr lang="fr-FR" sz="1400" dirty="0">
                <a:solidFill>
                  <a:schemeClr val="bg1"/>
                </a:solidFill>
              </a:rPr>
            </a:br>
            <a:r>
              <a:rPr lang="fr-FR" sz="1400" dirty="0">
                <a:solidFill>
                  <a:schemeClr val="bg1"/>
                </a:solidFill>
              </a:rPr>
              <a:t>		Tri fusion (</a:t>
            </a:r>
            <a:r>
              <a:rPr lang="fr-FR" sz="1400" dirty="0" err="1">
                <a:solidFill>
                  <a:schemeClr val="bg1"/>
                </a:solidFill>
              </a:rPr>
              <a:t>QuickSort</a:t>
            </a:r>
            <a:r>
              <a:rPr lang="fr-FR" sz="1400" dirty="0">
                <a:solidFill>
                  <a:schemeClr val="bg1"/>
                </a:solidFill>
              </a:rPr>
              <a:t>) pour les plus forts		</a:t>
            </a:r>
          </a:p>
          <a:p>
            <a:endParaRPr lang="fr-FR" sz="1400" dirty="0">
              <a:solidFill>
                <a:schemeClr val="bg1"/>
              </a:solidFill>
            </a:endParaRPr>
          </a:p>
          <a:p>
            <a:r>
              <a:rPr lang="fr-FR" sz="1400" i="1" dirty="0">
                <a:solidFill>
                  <a:schemeClr val="bg1">
                    <a:alpha val="25000"/>
                  </a:schemeClr>
                </a:solidFill>
              </a:rPr>
              <a:t>17h30	Fin du cours</a:t>
            </a:r>
          </a:p>
        </p:txBody>
      </p:sp>
      <p:sp>
        <p:nvSpPr>
          <p:cNvPr id="4" name="ZoneTexte 3">
            <a:extLst>
              <a:ext uri="{FF2B5EF4-FFF2-40B4-BE49-F238E27FC236}">
                <a16:creationId xmlns:a16="http://schemas.microsoft.com/office/drawing/2014/main" id="{C849CB56-8594-5C22-E78B-8E5927021998}"/>
              </a:ext>
            </a:extLst>
          </p:cNvPr>
          <p:cNvSpPr txBox="1"/>
          <p:nvPr/>
        </p:nvSpPr>
        <p:spPr>
          <a:xfrm>
            <a:off x="2019300" y="626512"/>
            <a:ext cx="2641600" cy="307777"/>
          </a:xfrm>
          <a:prstGeom prst="rect">
            <a:avLst/>
          </a:prstGeom>
          <a:noFill/>
        </p:spPr>
        <p:txBody>
          <a:bodyPr wrap="square" rtlCol="0">
            <a:spAutoFit/>
          </a:bodyPr>
          <a:lstStyle/>
          <a:p>
            <a:r>
              <a:rPr lang="fr-FR" sz="1400" dirty="0">
                <a:solidFill>
                  <a:schemeClr val="bg1"/>
                </a:solidFill>
              </a:rPr>
              <a:t>Programmation Procédurale</a:t>
            </a:r>
          </a:p>
        </p:txBody>
      </p:sp>
      <p:sp>
        <p:nvSpPr>
          <p:cNvPr id="7" name="Rectangle 6">
            <a:extLst>
              <a:ext uri="{FF2B5EF4-FFF2-40B4-BE49-F238E27FC236}">
                <a16:creationId xmlns:a16="http://schemas.microsoft.com/office/drawing/2014/main" id="{1C797CCC-0A5A-DDDA-4DEE-366D2BA93EDD}"/>
              </a:ext>
            </a:extLst>
          </p:cNvPr>
          <p:cNvSpPr/>
          <p:nvPr/>
        </p:nvSpPr>
        <p:spPr>
          <a:xfrm>
            <a:off x="190894" y="653606"/>
            <a:ext cx="703385" cy="243920"/>
          </a:xfrm>
          <a:prstGeom prst="rect">
            <a:avLst/>
          </a:prstGeom>
          <a:solidFill>
            <a:srgbClr val="92D05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09/10</a:t>
            </a:r>
          </a:p>
        </p:txBody>
      </p:sp>
    </p:spTree>
    <p:extLst>
      <p:ext uri="{BB962C8B-B14F-4D97-AF65-F5344CB8AC3E}">
        <p14:creationId xmlns:p14="http://schemas.microsoft.com/office/powerpoint/2010/main" val="2810914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2D0FF530-F1A5-4F12-8B4F-B676F826C099}"/>
              </a:ext>
            </a:extLst>
          </p:cNvPr>
          <p:cNvSpPr txBox="1"/>
          <p:nvPr/>
        </p:nvSpPr>
        <p:spPr>
          <a:xfrm flipH="1">
            <a:off x="107504" y="226844"/>
            <a:ext cx="3635928" cy="338554"/>
          </a:xfrm>
          <a:prstGeom prst="rect">
            <a:avLst/>
          </a:prstGeom>
          <a:noFill/>
        </p:spPr>
        <p:txBody>
          <a:bodyPr wrap="square" rtlCol="0">
            <a:spAutoFit/>
          </a:bodyPr>
          <a:lstStyle/>
          <a:p>
            <a:r>
              <a:rPr lang="fr-FR" sz="1600" b="1" dirty="0">
                <a:solidFill>
                  <a:srgbClr val="00A9E0"/>
                </a:solidFill>
                <a:latin typeface="Century Gothic" panose="020B0502020202020204" pitchFamily="34" charset="0"/>
              </a:rPr>
              <a:t>Rappel de Procédurale</a:t>
            </a:r>
            <a:endParaRPr lang="fr-FR" sz="1600" dirty="0">
              <a:solidFill>
                <a:srgbClr val="00A9E0"/>
              </a:solidFill>
              <a:latin typeface="Century Gothic" panose="020B0502020202020204" pitchFamily="34" charset="0"/>
            </a:endParaRPr>
          </a:p>
        </p:txBody>
      </p:sp>
      <p:sp>
        <p:nvSpPr>
          <p:cNvPr id="3" name="ZoneTexte 2">
            <a:extLst>
              <a:ext uri="{FF2B5EF4-FFF2-40B4-BE49-F238E27FC236}">
                <a16:creationId xmlns:a16="http://schemas.microsoft.com/office/drawing/2014/main" id="{79EA9C15-A8D6-BE4A-A0F8-EA64CF3489FF}"/>
              </a:ext>
            </a:extLst>
          </p:cNvPr>
          <p:cNvSpPr txBox="1"/>
          <p:nvPr/>
        </p:nvSpPr>
        <p:spPr>
          <a:xfrm>
            <a:off x="107504" y="626512"/>
            <a:ext cx="4299396" cy="3477875"/>
          </a:xfrm>
          <a:prstGeom prst="rect">
            <a:avLst/>
          </a:prstGeom>
          <a:noFill/>
        </p:spPr>
        <p:txBody>
          <a:bodyPr wrap="square" rtlCol="0">
            <a:spAutoFit/>
          </a:bodyPr>
          <a:lstStyle/>
          <a:p>
            <a:r>
              <a:rPr lang="fr-FR" sz="1000" dirty="0">
                <a:solidFill>
                  <a:schemeClr val="bg1">
                    <a:lumMod val="95000"/>
                  </a:schemeClr>
                </a:solidFill>
              </a:rPr>
              <a:t>Les fonctions en PHP sont définies par le mot clé </a:t>
            </a:r>
            <a:r>
              <a:rPr lang="fr-FR" sz="1000" i="1" dirty="0" err="1">
                <a:solidFill>
                  <a:schemeClr val="bg1">
                    <a:lumMod val="95000"/>
                  </a:schemeClr>
                </a:solidFill>
              </a:rPr>
              <a:t>function</a:t>
            </a:r>
            <a:r>
              <a:rPr lang="fr-FR" sz="1000" dirty="0">
                <a:solidFill>
                  <a:schemeClr val="bg1">
                    <a:lumMod val="95000"/>
                  </a:schemeClr>
                </a:solidFill>
              </a:rPr>
              <a:t> </a:t>
            </a:r>
            <a:br>
              <a:rPr lang="fr-FR" sz="1000" dirty="0">
                <a:solidFill>
                  <a:schemeClr val="bg1">
                    <a:lumMod val="95000"/>
                  </a:schemeClr>
                </a:solidFill>
              </a:rPr>
            </a:br>
            <a:r>
              <a:rPr lang="fr-FR" sz="1000" dirty="0">
                <a:solidFill>
                  <a:schemeClr val="bg1">
                    <a:lumMod val="95000"/>
                  </a:schemeClr>
                </a:solidFill>
              </a:rPr>
              <a:t>et comme dans la plupart des langages </a:t>
            </a:r>
          </a:p>
          <a:p>
            <a:pPr marL="171450" indent="-171450">
              <a:buFont typeface="Arial" panose="020B0604020202020204" pitchFamily="34" charset="0"/>
              <a:buChar char="•"/>
            </a:pPr>
            <a:endParaRPr lang="fr-FR" sz="1000" dirty="0">
              <a:solidFill>
                <a:schemeClr val="bg1">
                  <a:lumMod val="95000"/>
                </a:schemeClr>
              </a:solidFill>
            </a:endParaRPr>
          </a:p>
          <a:p>
            <a:pPr marL="171450" indent="-171450">
              <a:buFont typeface="Arial" panose="020B0604020202020204" pitchFamily="34" charset="0"/>
              <a:buChar char="•"/>
            </a:pPr>
            <a:r>
              <a:rPr lang="fr-FR" sz="1000" dirty="0">
                <a:solidFill>
                  <a:schemeClr val="bg1">
                    <a:lumMod val="95000"/>
                  </a:schemeClr>
                </a:solidFill>
              </a:rPr>
              <a:t>peuvent être déclarées </a:t>
            </a:r>
            <a:r>
              <a:rPr lang="fr-FR" sz="1000" i="1" dirty="0" err="1">
                <a:solidFill>
                  <a:schemeClr val="bg1">
                    <a:lumMod val="95000"/>
                  </a:schemeClr>
                </a:solidFill>
              </a:rPr>
              <a:t>static</a:t>
            </a:r>
            <a:r>
              <a:rPr lang="fr-FR" sz="1000" dirty="0">
                <a:solidFill>
                  <a:schemeClr val="bg1">
                    <a:lumMod val="95000"/>
                  </a:schemeClr>
                </a:solidFill>
              </a:rPr>
              <a:t>.</a:t>
            </a:r>
          </a:p>
          <a:p>
            <a:pPr marL="171450" indent="-171450">
              <a:buFont typeface="Arial" panose="020B0604020202020204" pitchFamily="34" charset="0"/>
              <a:buChar char="•"/>
            </a:pPr>
            <a:r>
              <a:rPr lang="fr-FR" sz="1000" dirty="0">
                <a:solidFill>
                  <a:schemeClr val="bg1">
                    <a:lumMod val="95000"/>
                  </a:schemeClr>
                </a:solidFill>
              </a:rPr>
              <a:t>peuvent être déclarées </a:t>
            </a:r>
            <a:r>
              <a:rPr lang="fr-FR" sz="1000" i="1" dirty="0">
                <a:solidFill>
                  <a:schemeClr val="bg1">
                    <a:lumMod val="95000"/>
                  </a:schemeClr>
                </a:solidFill>
              </a:rPr>
              <a:t>public</a:t>
            </a:r>
            <a:r>
              <a:rPr lang="fr-FR" sz="1000" dirty="0">
                <a:solidFill>
                  <a:schemeClr val="bg1">
                    <a:lumMod val="95000"/>
                  </a:schemeClr>
                </a:solidFill>
              </a:rPr>
              <a:t> ou </a:t>
            </a:r>
            <a:r>
              <a:rPr lang="fr-FR" sz="1000" i="1" dirty="0" err="1">
                <a:solidFill>
                  <a:schemeClr val="bg1">
                    <a:lumMod val="95000"/>
                  </a:schemeClr>
                </a:solidFill>
              </a:rPr>
              <a:t>private</a:t>
            </a:r>
            <a:endParaRPr lang="fr-FR" sz="1000" i="1" dirty="0">
              <a:solidFill>
                <a:schemeClr val="bg1">
                  <a:lumMod val="95000"/>
                </a:schemeClr>
              </a:solidFill>
            </a:endParaRPr>
          </a:p>
          <a:p>
            <a:pPr marL="171450" indent="-171450">
              <a:buFont typeface="Arial" panose="020B0604020202020204" pitchFamily="34" charset="0"/>
              <a:buChar char="•"/>
            </a:pPr>
            <a:endParaRPr lang="fr-FR" sz="1000" dirty="0">
              <a:solidFill>
                <a:schemeClr val="bg1">
                  <a:lumMod val="95000"/>
                </a:schemeClr>
              </a:solidFill>
            </a:endParaRPr>
          </a:p>
          <a:p>
            <a:pPr marL="171450" indent="-171450">
              <a:buFont typeface="Arial" panose="020B0604020202020204" pitchFamily="34" charset="0"/>
              <a:buChar char="•"/>
            </a:pPr>
            <a:r>
              <a:rPr lang="fr-FR" sz="1000" dirty="0">
                <a:solidFill>
                  <a:schemeClr val="bg1">
                    <a:lumMod val="95000"/>
                  </a:schemeClr>
                </a:solidFill>
              </a:rPr>
              <a:t>Elle ne retourne qu’un seul élément (pas de notion de tuple)</a:t>
            </a:r>
          </a:p>
          <a:p>
            <a:pPr marL="171450" indent="-171450">
              <a:buFont typeface="Arial" panose="020B0604020202020204" pitchFamily="34" charset="0"/>
              <a:buChar char="•"/>
            </a:pPr>
            <a:r>
              <a:rPr lang="fr-FR" sz="1000" dirty="0">
                <a:solidFill>
                  <a:schemeClr val="bg1">
                    <a:lumMod val="95000"/>
                  </a:schemeClr>
                </a:solidFill>
              </a:rPr>
              <a:t>Elle peut prendre plusieurs arguments dont les derniers optionnels si on leur attribue une valeur par défaut.</a:t>
            </a:r>
          </a:p>
          <a:p>
            <a:pPr marL="171450" indent="-171450">
              <a:buFont typeface="Arial" panose="020B0604020202020204" pitchFamily="34" charset="0"/>
              <a:buChar char="•"/>
            </a:pPr>
            <a:endParaRPr lang="fr-FR" sz="1000" dirty="0">
              <a:solidFill>
                <a:schemeClr val="bg1">
                  <a:lumMod val="95000"/>
                </a:schemeClr>
              </a:solidFill>
            </a:endParaRPr>
          </a:p>
          <a:p>
            <a:r>
              <a:rPr lang="fr-FR" sz="1000" dirty="0">
                <a:solidFill>
                  <a:schemeClr val="bg1">
                    <a:lumMod val="95000"/>
                  </a:schemeClr>
                </a:solidFill>
              </a:rPr>
              <a:t>La déclaration d’une fonction est le deuxième niveau d’encapsulation logique.</a:t>
            </a:r>
          </a:p>
          <a:p>
            <a:endParaRPr lang="fr-FR" sz="1000" dirty="0">
              <a:solidFill>
                <a:schemeClr val="bg1">
                  <a:lumMod val="95000"/>
                </a:schemeClr>
              </a:solidFill>
            </a:endParaRPr>
          </a:p>
          <a:p>
            <a:r>
              <a:rPr lang="fr-FR" sz="1000" dirty="0">
                <a:solidFill>
                  <a:schemeClr val="bg1">
                    <a:lumMod val="95000"/>
                  </a:schemeClr>
                </a:solidFill>
              </a:rPr>
              <a:t>Le premier était le « script ». (suite linéaire d’instruction).</a:t>
            </a:r>
          </a:p>
          <a:p>
            <a:endParaRPr lang="fr-FR" sz="1000" dirty="0">
              <a:solidFill>
                <a:schemeClr val="bg1">
                  <a:lumMod val="95000"/>
                </a:schemeClr>
              </a:solidFill>
            </a:endParaRPr>
          </a:p>
          <a:p>
            <a:r>
              <a:rPr lang="fr-FR" sz="1000" dirty="0">
                <a:solidFill>
                  <a:schemeClr val="bg1">
                    <a:lumMod val="95000"/>
                  </a:schemeClr>
                </a:solidFill>
              </a:rPr>
              <a:t>Prenez TOUJOURS l’habitude de ne pas faire du </a:t>
            </a:r>
            <a:r>
              <a:rPr lang="fr-FR" sz="1000" dirty="0" err="1">
                <a:solidFill>
                  <a:schemeClr val="bg1">
                    <a:lumMod val="95000"/>
                  </a:schemeClr>
                </a:solidFill>
              </a:rPr>
              <a:t>scripting</a:t>
            </a:r>
            <a:r>
              <a:rPr lang="fr-FR" sz="1000" dirty="0">
                <a:solidFill>
                  <a:schemeClr val="bg1">
                    <a:lumMod val="95000"/>
                  </a:schemeClr>
                </a:solidFill>
              </a:rPr>
              <a:t> et d’encapsuler vos « scripts » </a:t>
            </a:r>
            <a:r>
              <a:rPr lang="fr-FR" sz="1000" u="sng" dirty="0">
                <a:solidFill>
                  <a:schemeClr val="bg1">
                    <a:lumMod val="95000"/>
                  </a:schemeClr>
                </a:solidFill>
              </a:rPr>
              <a:t>a minima</a:t>
            </a:r>
            <a:r>
              <a:rPr lang="fr-FR" sz="1000" dirty="0">
                <a:solidFill>
                  <a:schemeClr val="bg1">
                    <a:lumMod val="95000"/>
                  </a:schemeClr>
                </a:solidFill>
              </a:rPr>
              <a:t> dans des fonctions.</a:t>
            </a:r>
          </a:p>
          <a:p>
            <a:endParaRPr lang="fr-FR" sz="1000" dirty="0">
              <a:solidFill>
                <a:schemeClr val="bg1">
                  <a:lumMod val="95000"/>
                </a:schemeClr>
              </a:solidFill>
            </a:endParaRPr>
          </a:p>
          <a:p>
            <a:r>
              <a:rPr lang="fr-FR" sz="1000" dirty="0">
                <a:solidFill>
                  <a:schemeClr val="bg1">
                    <a:lumMod val="95000"/>
                  </a:schemeClr>
                </a:solidFill>
              </a:rPr>
              <a:t>Le deuxième niveau sera la classe quand on abordera la POO.</a:t>
            </a:r>
          </a:p>
          <a:p>
            <a:endParaRPr lang="fr-FR" sz="1000" dirty="0">
              <a:solidFill>
                <a:schemeClr val="bg1">
                  <a:lumMod val="95000"/>
                </a:schemeClr>
              </a:solidFill>
            </a:endParaRPr>
          </a:p>
          <a:p>
            <a:endParaRPr lang="fr-FR" sz="1000" dirty="0">
              <a:solidFill>
                <a:schemeClr val="bg1">
                  <a:lumMod val="95000"/>
                </a:schemeClr>
              </a:solidFill>
            </a:endParaRPr>
          </a:p>
          <a:p>
            <a:endParaRPr lang="fr-FR" sz="1000" dirty="0">
              <a:solidFill>
                <a:schemeClr val="bg1">
                  <a:lumMod val="95000"/>
                </a:schemeClr>
              </a:solidFill>
            </a:endParaRPr>
          </a:p>
        </p:txBody>
      </p:sp>
      <p:sp>
        <p:nvSpPr>
          <p:cNvPr id="2" name="ZoneTexte 1">
            <a:extLst>
              <a:ext uri="{FF2B5EF4-FFF2-40B4-BE49-F238E27FC236}">
                <a16:creationId xmlns:a16="http://schemas.microsoft.com/office/drawing/2014/main" id="{ADB32E8E-3269-C441-8E00-419DE7360943}"/>
              </a:ext>
            </a:extLst>
          </p:cNvPr>
          <p:cNvSpPr txBox="1"/>
          <p:nvPr/>
        </p:nvSpPr>
        <p:spPr>
          <a:xfrm>
            <a:off x="4572000" y="626512"/>
            <a:ext cx="4299396" cy="3939540"/>
          </a:xfrm>
          <a:prstGeom prst="rect">
            <a:avLst/>
          </a:prstGeom>
          <a:noFill/>
        </p:spPr>
        <p:txBody>
          <a:bodyPr wrap="square" rtlCol="0">
            <a:spAutoFit/>
          </a:bodyPr>
          <a:lstStyle/>
          <a:p>
            <a:r>
              <a:rPr lang="fr-FR" sz="1000" b="1" dirty="0">
                <a:solidFill>
                  <a:srgbClr val="00B0F0"/>
                </a:solidFill>
              </a:rPr>
              <a:t>Pourquoi ne pas tout scripter ?</a:t>
            </a:r>
          </a:p>
          <a:p>
            <a:endParaRPr lang="fr-FR" sz="1000" b="1" dirty="0">
              <a:solidFill>
                <a:schemeClr val="bg1">
                  <a:lumMod val="95000"/>
                </a:schemeClr>
              </a:solidFill>
            </a:endParaRPr>
          </a:p>
          <a:p>
            <a:r>
              <a:rPr lang="fr-FR" sz="1000" dirty="0">
                <a:solidFill>
                  <a:schemeClr val="bg1">
                    <a:lumMod val="95000"/>
                  </a:schemeClr>
                </a:solidFill>
              </a:rPr>
              <a:t>L’encapsulation est la base de la programmation.</a:t>
            </a:r>
          </a:p>
          <a:p>
            <a:r>
              <a:rPr lang="fr-FR" sz="1000" dirty="0">
                <a:solidFill>
                  <a:schemeClr val="bg1">
                    <a:lumMod val="95000"/>
                  </a:schemeClr>
                </a:solidFill>
              </a:rPr>
              <a:t>Elle permet notamment de ne pas se répéter :</a:t>
            </a:r>
          </a:p>
          <a:p>
            <a:r>
              <a:rPr lang="fr-FR" sz="1000" dirty="0">
                <a:solidFill>
                  <a:schemeClr val="bg1">
                    <a:lumMod val="95000"/>
                  </a:schemeClr>
                </a:solidFill>
              </a:rPr>
              <a:t>Votre code doit être « DRY » pour « Don’t </a:t>
            </a:r>
            <a:r>
              <a:rPr lang="fr-FR" sz="1000" dirty="0" err="1">
                <a:solidFill>
                  <a:schemeClr val="bg1">
                    <a:lumMod val="95000"/>
                  </a:schemeClr>
                </a:solidFill>
              </a:rPr>
              <a:t>Repeat</a:t>
            </a:r>
            <a:r>
              <a:rPr lang="fr-FR" sz="1000" dirty="0">
                <a:solidFill>
                  <a:schemeClr val="bg1">
                    <a:lumMod val="95000"/>
                  </a:schemeClr>
                </a:solidFill>
              </a:rPr>
              <a:t> </a:t>
            </a:r>
            <a:r>
              <a:rPr lang="fr-FR" sz="1000" dirty="0" err="1">
                <a:solidFill>
                  <a:schemeClr val="bg1">
                    <a:lumMod val="95000"/>
                  </a:schemeClr>
                </a:solidFill>
              </a:rPr>
              <a:t>Yourself</a:t>
            </a:r>
            <a:r>
              <a:rPr lang="fr-FR" sz="1000" dirty="0">
                <a:solidFill>
                  <a:schemeClr val="bg1">
                    <a:lumMod val="95000"/>
                  </a:schemeClr>
                </a:solidFill>
              </a:rPr>
              <a:t> »</a:t>
            </a:r>
          </a:p>
          <a:p>
            <a:endParaRPr lang="fr-FR" sz="1000" dirty="0">
              <a:solidFill>
                <a:schemeClr val="bg1">
                  <a:lumMod val="95000"/>
                </a:schemeClr>
              </a:solidFill>
            </a:endParaRPr>
          </a:p>
          <a:p>
            <a:r>
              <a:rPr lang="fr-FR" sz="1000" dirty="0">
                <a:solidFill>
                  <a:schemeClr val="bg1">
                    <a:lumMod val="95000"/>
                  </a:schemeClr>
                </a:solidFill>
              </a:rPr>
              <a:t>Se répéter c’est prendre le risque de dupliquer deux codes « similaires » qui vont à termes diverger te vous rendre fou quand vous voudrez </a:t>
            </a:r>
            <a:r>
              <a:rPr lang="fr-FR" sz="1000" dirty="0" err="1">
                <a:solidFill>
                  <a:schemeClr val="bg1">
                    <a:lumMod val="95000"/>
                  </a:schemeClr>
                </a:solidFill>
              </a:rPr>
              <a:t>débuger</a:t>
            </a:r>
            <a:r>
              <a:rPr lang="fr-FR" sz="1000" dirty="0">
                <a:solidFill>
                  <a:schemeClr val="bg1">
                    <a:lumMod val="95000"/>
                  </a:schemeClr>
                </a:solidFill>
              </a:rPr>
              <a:t>.</a:t>
            </a:r>
          </a:p>
          <a:p>
            <a:endParaRPr lang="fr-FR" sz="1000" dirty="0">
              <a:solidFill>
                <a:schemeClr val="bg1">
                  <a:lumMod val="95000"/>
                </a:schemeClr>
              </a:solidFill>
            </a:endParaRPr>
          </a:p>
          <a:p>
            <a:r>
              <a:rPr lang="fr-FR" sz="1000" dirty="0">
                <a:solidFill>
                  <a:schemeClr val="bg1">
                    <a:lumMod val="95000"/>
                  </a:schemeClr>
                </a:solidFill>
              </a:rPr>
              <a:t>Même en étant EXTREMENT rigoureux un code s’érode (se dégrade). Donc si vous faites n’importe quoi ça va très vite devenir de la programmation spaghetti. </a:t>
            </a:r>
          </a:p>
          <a:p>
            <a:endParaRPr lang="fr-FR" sz="1000" dirty="0">
              <a:solidFill>
                <a:schemeClr val="bg1">
                  <a:lumMod val="95000"/>
                </a:schemeClr>
              </a:solidFill>
            </a:endParaRPr>
          </a:p>
          <a:p>
            <a:r>
              <a:rPr lang="fr-FR" sz="1000" b="1" dirty="0">
                <a:solidFill>
                  <a:srgbClr val="00B0F0"/>
                </a:solidFill>
              </a:rPr>
              <a:t>Un peu de cyber avant l’heure</a:t>
            </a:r>
          </a:p>
          <a:p>
            <a:r>
              <a:rPr lang="fr-FR" sz="1000" dirty="0">
                <a:solidFill>
                  <a:schemeClr val="bg1">
                    <a:lumMod val="95000"/>
                  </a:schemeClr>
                </a:solidFill>
              </a:rPr>
              <a:t>Pensez bien qu’un code PHP va être interprété dès qu’il sera visé par une requête HTPP.</a:t>
            </a:r>
          </a:p>
          <a:p>
            <a:r>
              <a:rPr lang="fr-FR" sz="1000" dirty="0">
                <a:solidFill>
                  <a:schemeClr val="bg1">
                    <a:lumMod val="95000"/>
                  </a:schemeClr>
                </a:solidFill>
              </a:rPr>
              <a:t>Si c’est un script il sera donc de fait exécuter. Si c’est une fonction, il ne le sera pas.</a:t>
            </a:r>
          </a:p>
          <a:p>
            <a:endParaRPr lang="fr-FR" sz="1000" dirty="0">
              <a:solidFill>
                <a:schemeClr val="bg1">
                  <a:lumMod val="95000"/>
                </a:schemeClr>
              </a:solidFill>
            </a:endParaRPr>
          </a:p>
          <a:p>
            <a:r>
              <a:rPr lang="fr-FR" sz="1000" dirty="0">
                <a:solidFill>
                  <a:schemeClr val="bg1">
                    <a:lumMod val="95000"/>
                  </a:schemeClr>
                </a:solidFill>
              </a:rPr>
              <a:t>Aussi encapsuler son code dans un script est une « protection » logique qui empêche d’exécuter de manière incontrôlée votre code.</a:t>
            </a:r>
          </a:p>
          <a:p>
            <a:endParaRPr lang="fr-FR" sz="1000" dirty="0">
              <a:solidFill>
                <a:schemeClr val="bg1">
                  <a:lumMod val="95000"/>
                </a:schemeClr>
              </a:solidFill>
            </a:endParaRPr>
          </a:p>
          <a:p>
            <a:r>
              <a:rPr lang="fr-FR" sz="1000" dirty="0">
                <a:solidFill>
                  <a:schemeClr val="bg1">
                    <a:lumMod val="95000"/>
                  </a:schemeClr>
                </a:solidFill>
              </a:rPr>
              <a:t>Penser à cela, c’est faire du « cyber by design ».</a:t>
            </a:r>
          </a:p>
        </p:txBody>
      </p:sp>
    </p:spTree>
    <p:extLst>
      <p:ext uri="{BB962C8B-B14F-4D97-AF65-F5344CB8AC3E}">
        <p14:creationId xmlns:p14="http://schemas.microsoft.com/office/powerpoint/2010/main" val="1393318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2D0FF530-F1A5-4F12-8B4F-B676F826C099}"/>
              </a:ext>
            </a:extLst>
          </p:cNvPr>
          <p:cNvSpPr txBox="1"/>
          <p:nvPr/>
        </p:nvSpPr>
        <p:spPr>
          <a:xfrm flipH="1">
            <a:off x="107504" y="226844"/>
            <a:ext cx="5378896" cy="338554"/>
          </a:xfrm>
          <a:prstGeom prst="rect">
            <a:avLst/>
          </a:prstGeom>
          <a:noFill/>
        </p:spPr>
        <p:txBody>
          <a:bodyPr wrap="square" rtlCol="0">
            <a:spAutoFit/>
          </a:bodyPr>
          <a:lstStyle/>
          <a:p>
            <a:r>
              <a:rPr lang="fr-FR" sz="1600" b="1" dirty="0">
                <a:solidFill>
                  <a:srgbClr val="00A9E0"/>
                </a:solidFill>
                <a:latin typeface="Century Gothic" panose="020B0502020202020204" pitchFamily="34" charset="0"/>
              </a:rPr>
              <a:t>Passage par Valeur et passage par Référence</a:t>
            </a:r>
            <a:endParaRPr lang="fr-FR" sz="1600" dirty="0">
              <a:solidFill>
                <a:srgbClr val="00A9E0"/>
              </a:solidFill>
              <a:latin typeface="Century Gothic" panose="020B0502020202020204" pitchFamily="34" charset="0"/>
            </a:endParaRPr>
          </a:p>
        </p:txBody>
      </p:sp>
      <p:sp>
        <p:nvSpPr>
          <p:cNvPr id="2" name="ZoneTexte 1">
            <a:extLst>
              <a:ext uri="{FF2B5EF4-FFF2-40B4-BE49-F238E27FC236}">
                <a16:creationId xmlns:a16="http://schemas.microsoft.com/office/drawing/2014/main" id="{B89D19E7-A641-FAB5-B1F2-71DA96DAE158}"/>
              </a:ext>
            </a:extLst>
          </p:cNvPr>
          <p:cNvSpPr txBox="1"/>
          <p:nvPr/>
        </p:nvSpPr>
        <p:spPr>
          <a:xfrm>
            <a:off x="107504" y="626512"/>
            <a:ext cx="4299396" cy="1169551"/>
          </a:xfrm>
          <a:prstGeom prst="rect">
            <a:avLst/>
          </a:prstGeom>
          <a:noFill/>
        </p:spPr>
        <p:txBody>
          <a:bodyPr wrap="square" rtlCol="0">
            <a:spAutoFit/>
          </a:bodyPr>
          <a:lstStyle/>
          <a:p>
            <a:r>
              <a:rPr lang="fr-FR" sz="1000" dirty="0">
                <a:solidFill>
                  <a:schemeClr val="bg1">
                    <a:lumMod val="95000"/>
                  </a:schemeClr>
                </a:solidFill>
              </a:rPr>
              <a:t>Ah!!! les pointeurs… combien de développeurs morts au combat contre le passage par référence.</a:t>
            </a:r>
          </a:p>
          <a:p>
            <a:r>
              <a:rPr lang="fr-FR" sz="1000" dirty="0">
                <a:solidFill>
                  <a:schemeClr val="bg1">
                    <a:lumMod val="95000"/>
                  </a:schemeClr>
                </a:solidFill>
              </a:rPr>
              <a:t>Heureusement (ou pas) les langages modernes (PHP, c#) « </a:t>
            </a:r>
            <a:r>
              <a:rPr lang="fr-FR" sz="1000" dirty="0" err="1">
                <a:solidFill>
                  <a:schemeClr val="bg1">
                    <a:lumMod val="95000"/>
                  </a:schemeClr>
                </a:solidFill>
              </a:rPr>
              <a:t>cartérise</a:t>
            </a:r>
            <a:r>
              <a:rPr lang="fr-FR" sz="1000" dirty="0">
                <a:solidFill>
                  <a:schemeClr val="bg1">
                    <a:lumMod val="95000"/>
                  </a:schemeClr>
                </a:solidFill>
              </a:rPr>
              <a:t> » le passage par référence en différenciant les</a:t>
            </a:r>
          </a:p>
          <a:p>
            <a:r>
              <a:rPr lang="fr-FR" sz="1000" dirty="0">
                <a:solidFill>
                  <a:schemeClr val="bg1">
                    <a:lumMod val="95000"/>
                  </a:schemeClr>
                </a:solidFill>
              </a:rPr>
              <a:t>type valeur et les type référence.</a:t>
            </a:r>
          </a:p>
          <a:p>
            <a:endParaRPr lang="fr-FR" sz="1000" dirty="0">
              <a:solidFill>
                <a:schemeClr val="bg1">
                  <a:lumMod val="95000"/>
                </a:schemeClr>
              </a:solidFill>
            </a:endParaRPr>
          </a:p>
          <a:p>
            <a:r>
              <a:rPr lang="fr-FR" sz="1000" dirty="0">
                <a:solidFill>
                  <a:schemeClr val="bg1">
                    <a:lumMod val="95000"/>
                  </a:schemeClr>
                </a:solidFill>
              </a:rPr>
              <a:t>Pour bien comprendre cela, petit exercice</a:t>
            </a:r>
          </a:p>
        </p:txBody>
      </p:sp>
      <p:sp>
        <p:nvSpPr>
          <p:cNvPr id="3" name="ZoneTexte 2">
            <a:extLst>
              <a:ext uri="{FF2B5EF4-FFF2-40B4-BE49-F238E27FC236}">
                <a16:creationId xmlns:a16="http://schemas.microsoft.com/office/drawing/2014/main" id="{486DEC7D-14C7-2C84-F0C3-6C321454FDBE}"/>
              </a:ext>
            </a:extLst>
          </p:cNvPr>
          <p:cNvSpPr txBox="1"/>
          <p:nvPr/>
        </p:nvSpPr>
        <p:spPr>
          <a:xfrm>
            <a:off x="208829" y="2150831"/>
            <a:ext cx="1719208" cy="1631216"/>
          </a:xfrm>
          <a:prstGeom prst="rect">
            <a:avLst/>
          </a:prstGeom>
          <a:solidFill>
            <a:schemeClr val="bg1">
              <a:alpha val="25000"/>
            </a:schemeClr>
          </a:solidFill>
        </p:spPr>
        <p:txBody>
          <a:bodyPr wrap="square" rtlCol="0">
            <a:spAutoFit/>
          </a:bodyPr>
          <a:lstStyle/>
          <a:p>
            <a:r>
              <a:rPr lang="fr-FR" sz="1000" dirty="0">
                <a:solidFill>
                  <a:schemeClr val="bg1">
                    <a:lumMod val="95000"/>
                  </a:schemeClr>
                </a:solidFill>
                <a:latin typeface="Consolas" panose="020B0609020204030204" pitchFamily="49" charset="0"/>
              </a:rPr>
              <a:t>$a = 1;</a:t>
            </a:r>
          </a:p>
          <a:p>
            <a:r>
              <a:rPr lang="fr-FR" sz="1000" dirty="0">
                <a:solidFill>
                  <a:schemeClr val="bg1">
                    <a:lumMod val="95000"/>
                  </a:schemeClr>
                </a:solidFill>
                <a:latin typeface="Consolas" panose="020B0609020204030204" pitchFamily="49" charset="0"/>
              </a:rPr>
              <a:t>$b = 2;</a:t>
            </a:r>
          </a:p>
          <a:p>
            <a:endParaRPr lang="fr-FR" sz="1000" dirty="0">
              <a:solidFill>
                <a:schemeClr val="bg1">
                  <a:lumMod val="95000"/>
                </a:schemeClr>
              </a:solidFill>
              <a:latin typeface="Consolas" panose="020B0609020204030204" pitchFamily="49" charset="0"/>
            </a:endParaRPr>
          </a:p>
          <a:p>
            <a:r>
              <a:rPr lang="fr-FR" sz="1000" dirty="0" err="1">
                <a:solidFill>
                  <a:schemeClr val="bg1">
                    <a:lumMod val="95000"/>
                  </a:schemeClr>
                </a:solidFill>
                <a:latin typeface="Consolas" panose="020B0609020204030204" pitchFamily="49" charset="0"/>
              </a:rPr>
              <a:t>echo</a:t>
            </a:r>
            <a:r>
              <a:rPr lang="fr-FR" sz="1000" dirty="0">
                <a:solidFill>
                  <a:schemeClr val="bg1">
                    <a:lumMod val="95000"/>
                  </a:schemeClr>
                </a:solidFill>
                <a:latin typeface="Consolas" panose="020B0609020204030204" pitchFamily="49" charset="0"/>
              </a:rPr>
              <a:t> $a."\n";</a:t>
            </a:r>
          </a:p>
          <a:p>
            <a:r>
              <a:rPr lang="fr-FR" sz="1000" dirty="0" err="1">
                <a:solidFill>
                  <a:schemeClr val="bg1">
                    <a:lumMod val="95000"/>
                  </a:schemeClr>
                </a:solidFill>
                <a:latin typeface="Consolas" panose="020B0609020204030204" pitchFamily="49" charset="0"/>
              </a:rPr>
              <a:t>echo</a:t>
            </a:r>
            <a:r>
              <a:rPr lang="fr-FR" sz="1000" dirty="0">
                <a:solidFill>
                  <a:schemeClr val="bg1">
                    <a:lumMod val="95000"/>
                  </a:schemeClr>
                </a:solidFill>
                <a:latin typeface="Consolas" panose="020B0609020204030204" pitchFamily="49" charset="0"/>
              </a:rPr>
              <a:t> $b."\n";</a:t>
            </a:r>
          </a:p>
          <a:p>
            <a:endParaRPr lang="fr-FR" sz="1000" dirty="0">
              <a:solidFill>
                <a:schemeClr val="bg1">
                  <a:lumMod val="95000"/>
                </a:schemeClr>
              </a:solidFill>
              <a:latin typeface="Consolas" panose="020B0609020204030204" pitchFamily="49" charset="0"/>
            </a:endParaRPr>
          </a:p>
          <a:p>
            <a:r>
              <a:rPr lang="fr-FR" sz="1000" dirty="0" err="1">
                <a:solidFill>
                  <a:schemeClr val="bg1">
                    <a:lumMod val="95000"/>
                  </a:schemeClr>
                </a:solidFill>
                <a:latin typeface="Consolas" panose="020B0609020204030204" pitchFamily="49" charset="0"/>
              </a:rPr>
              <a:t>echo</a:t>
            </a:r>
            <a:r>
              <a:rPr lang="fr-FR" sz="1000" dirty="0">
                <a:solidFill>
                  <a:schemeClr val="bg1">
                    <a:lumMod val="95000"/>
                  </a:schemeClr>
                </a:solidFill>
                <a:latin typeface="Consolas" panose="020B0609020204030204" pitchFamily="49" charset="0"/>
              </a:rPr>
              <a:t> Plus($</a:t>
            </a:r>
            <a:r>
              <a:rPr lang="fr-FR" sz="1000" dirty="0" err="1">
                <a:solidFill>
                  <a:schemeClr val="bg1">
                    <a:lumMod val="95000"/>
                  </a:schemeClr>
                </a:solidFill>
                <a:latin typeface="Consolas" panose="020B0609020204030204" pitchFamily="49" charset="0"/>
              </a:rPr>
              <a:t>a,$b</a:t>
            </a:r>
            <a:r>
              <a:rPr lang="fr-FR" sz="1000" dirty="0">
                <a:solidFill>
                  <a:schemeClr val="bg1">
                    <a:lumMod val="95000"/>
                  </a:schemeClr>
                </a:solidFill>
                <a:latin typeface="Consolas" panose="020B0609020204030204" pitchFamily="49" charset="0"/>
              </a:rPr>
              <a:t>);</a:t>
            </a:r>
          </a:p>
          <a:p>
            <a:endParaRPr lang="fr-FR" sz="1000" dirty="0">
              <a:solidFill>
                <a:schemeClr val="bg1">
                  <a:lumMod val="95000"/>
                </a:schemeClr>
              </a:solidFill>
              <a:latin typeface="Consolas" panose="020B0609020204030204" pitchFamily="49" charset="0"/>
            </a:endParaRPr>
          </a:p>
          <a:p>
            <a:r>
              <a:rPr lang="fr-FR" sz="1000" dirty="0" err="1">
                <a:solidFill>
                  <a:schemeClr val="bg1">
                    <a:lumMod val="95000"/>
                  </a:schemeClr>
                </a:solidFill>
                <a:latin typeface="Consolas" panose="020B0609020204030204" pitchFamily="49" charset="0"/>
              </a:rPr>
              <a:t>echo</a:t>
            </a:r>
            <a:r>
              <a:rPr lang="fr-FR" sz="1000" dirty="0">
                <a:solidFill>
                  <a:schemeClr val="bg1">
                    <a:lumMod val="95000"/>
                  </a:schemeClr>
                </a:solidFill>
                <a:latin typeface="Consolas" panose="020B0609020204030204" pitchFamily="49" charset="0"/>
              </a:rPr>
              <a:t> $a."\n";</a:t>
            </a:r>
          </a:p>
          <a:p>
            <a:r>
              <a:rPr lang="fr-FR" sz="1000" dirty="0" err="1">
                <a:solidFill>
                  <a:schemeClr val="bg1">
                    <a:lumMod val="95000"/>
                  </a:schemeClr>
                </a:solidFill>
                <a:latin typeface="Consolas" panose="020B0609020204030204" pitchFamily="49" charset="0"/>
              </a:rPr>
              <a:t>echo</a:t>
            </a:r>
            <a:r>
              <a:rPr lang="fr-FR" sz="1000" dirty="0">
                <a:solidFill>
                  <a:schemeClr val="bg1">
                    <a:lumMod val="95000"/>
                  </a:schemeClr>
                </a:solidFill>
                <a:latin typeface="Consolas" panose="020B0609020204030204" pitchFamily="49" charset="0"/>
              </a:rPr>
              <a:t> $b."\n";</a:t>
            </a:r>
          </a:p>
        </p:txBody>
      </p:sp>
      <p:sp>
        <p:nvSpPr>
          <p:cNvPr id="4" name="ZoneTexte 3">
            <a:extLst>
              <a:ext uri="{FF2B5EF4-FFF2-40B4-BE49-F238E27FC236}">
                <a16:creationId xmlns:a16="http://schemas.microsoft.com/office/drawing/2014/main" id="{5814020F-F978-2C81-3E7F-8F0F334475C0}"/>
              </a:ext>
            </a:extLst>
          </p:cNvPr>
          <p:cNvSpPr txBox="1"/>
          <p:nvPr/>
        </p:nvSpPr>
        <p:spPr>
          <a:xfrm>
            <a:off x="2165219" y="2150831"/>
            <a:ext cx="2042507" cy="861774"/>
          </a:xfrm>
          <a:prstGeom prst="rect">
            <a:avLst/>
          </a:prstGeom>
          <a:solidFill>
            <a:schemeClr val="bg1">
              <a:alpha val="25000"/>
            </a:schemeClr>
          </a:solidFill>
        </p:spPr>
        <p:txBody>
          <a:bodyPr wrap="square" rtlCol="0">
            <a:spAutoFit/>
          </a:bodyPr>
          <a:lstStyle/>
          <a:p>
            <a:r>
              <a:rPr lang="fr-FR" sz="1000" dirty="0" err="1">
                <a:solidFill>
                  <a:schemeClr val="bg1">
                    <a:lumMod val="95000"/>
                  </a:schemeClr>
                </a:solidFill>
                <a:latin typeface="Consolas" panose="020B0609020204030204" pitchFamily="49" charset="0"/>
              </a:rPr>
              <a:t>function</a:t>
            </a:r>
            <a:r>
              <a:rPr lang="fr-FR" sz="1000" dirty="0">
                <a:solidFill>
                  <a:schemeClr val="bg1">
                    <a:lumMod val="95000"/>
                  </a:schemeClr>
                </a:solidFill>
                <a:latin typeface="Consolas" panose="020B0609020204030204" pitchFamily="49" charset="0"/>
              </a:rPr>
              <a:t> Plus($</a:t>
            </a:r>
            <a:r>
              <a:rPr lang="fr-FR" sz="1000" dirty="0" err="1">
                <a:solidFill>
                  <a:schemeClr val="bg1">
                    <a:lumMod val="95000"/>
                  </a:schemeClr>
                </a:solidFill>
                <a:latin typeface="Consolas" panose="020B0609020204030204" pitchFamily="49" charset="0"/>
              </a:rPr>
              <a:t>aLoc</a:t>
            </a:r>
            <a:r>
              <a:rPr lang="fr-FR" sz="1000" dirty="0">
                <a:solidFill>
                  <a:schemeClr val="bg1">
                    <a:lumMod val="95000"/>
                  </a:schemeClr>
                </a:solidFill>
                <a:latin typeface="Consolas" panose="020B0609020204030204" pitchFamily="49" charset="0"/>
              </a:rPr>
              <a:t>,$</a:t>
            </a:r>
            <a:r>
              <a:rPr lang="fr-FR" sz="1000" dirty="0" err="1">
                <a:solidFill>
                  <a:schemeClr val="bg1">
                    <a:lumMod val="95000"/>
                  </a:schemeClr>
                </a:solidFill>
                <a:latin typeface="Consolas" panose="020B0609020204030204" pitchFamily="49" charset="0"/>
              </a:rPr>
              <a:t>bLoc</a:t>
            </a:r>
            <a:r>
              <a:rPr lang="fr-FR" sz="1000" dirty="0">
                <a:solidFill>
                  <a:schemeClr val="bg1">
                    <a:lumMod val="95000"/>
                  </a:schemeClr>
                </a:solidFill>
                <a:latin typeface="Consolas" panose="020B0609020204030204" pitchFamily="49" charset="0"/>
              </a:rPr>
              <a:t>){</a:t>
            </a:r>
          </a:p>
          <a:p>
            <a:r>
              <a:rPr lang="fr-FR" sz="1000" dirty="0">
                <a:solidFill>
                  <a:schemeClr val="bg1">
                    <a:lumMod val="95000"/>
                  </a:schemeClr>
                </a:solidFill>
                <a:latin typeface="Consolas" panose="020B0609020204030204" pitchFamily="49" charset="0"/>
              </a:rPr>
              <a:t>  $</a:t>
            </a:r>
            <a:r>
              <a:rPr lang="fr-FR" sz="1000" dirty="0" err="1">
                <a:solidFill>
                  <a:schemeClr val="bg1">
                    <a:lumMod val="95000"/>
                  </a:schemeClr>
                </a:solidFill>
                <a:latin typeface="Consolas" panose="020B0609020204030204" pitchFamily="49" charset="0"/>
              </a:rPr>
              <a:t>aLoc</a:t>
            </a:r>
            <a:r>
              <a:rPr lang="fr-FR" sz="1000" dirty="0">
                <a:solidFill>
                  <a:schemeClr val="bg1">
                    <a:lumMod val="95000"/>
                  </a:schemeClr>
                </a:solidFill>
                <a:latin typeface="Consolas" panose="020B0609020204030204" pitchFamily="49" charset="0"/>
              </a:rPr>
              <a:t>++;</a:t>
            </a:r>
          </a:p>
          <a:p>
            <a:r>
              <a:rPr lang="fr-FR" sz="1000" dirty="0">
                <a:solidFill>
                  <a:schemeClr val="bg1"/>
                </a:solidFill>
                <a:latin typeface="Consolas" panose="020B0609020204030204" pitchFamily="49" charset="0"/>
              </a:rPr>
              <a:t>  return $</a:t>
            </a:r>
            <a:r>
              <a:rPr lang="fr-FR" sz="1000" dirty="0" err="1">
                <a:solidFill>
                  <a:schemeClr val="bg1"/>
                </a:solidFill>
                <a:latin typeface="Consolas" panose="020B0609020204030204" pitchFamily="49" charset="0"/>
              </a:rPr>
              <a:t>aLoc</a:t>
            </a:r>
            <a:r>
              <a:rPr lang="fr-FR" sz="1000" dirty="0">
                <a:solidFill>
                  <a:schemeClr val="bg1"/>
                </a:solidFill>
                <a:latin typeface="Consolas" panose="020B0609020204030204" pitchFamily="49" charset="0"/>
              </a:rPr>
              <a:t>+$</a:t>
            </a:r>
            <a:r>
              <a:rPr lang="fr-FR" sz="1000" dirty="0" err="1">
                <a:solidFill>
                  <a:schemeClr val="bg1"/>
                </a:solidFill>
                <a:latin typeface="Consolas" panose="020B0609020204030204" pitchFamily="49" charset="0"/>
              </a:rPr>
              <a:t>bLoc</a:t>
            </a:r>
            <a:r>
              <a:rPr lang="fr-FR" sz="1000" dirty="0">
                <a:solidFill>
                  <a:schemeClr val="bg1"/>
                </a:solidFill>
                <a:latin typeface="Consolas" panose="020B0609020204030204" pitchFamily="49" charset="0"/>
              </a:rPr>
              <a:t>;</a:t>
            </a:r>
          </a:p>
          <a:p>
            <a:r>
              <a:rPr lang="fr-FR" sz="1000" dirty="0">
                <a:solidFill>
                  <a:schemeClr val="bg1">
                    <a:lumMod val="95000"/>
                  </a:schemeClr>
                </a:solidFill>
                <a:latin typeface="Consolas" panose="020B0609020204030204" pitchFamily="49" charset="0"/>
              </a:rPr>
              <a:t>}</a:t>
            </a:r>
          </a:p>
        </p:txBody>
      </p:sp>
      <p:sp>
        <p:nvSpPr>
          <p:cNvPr id="5" name="ZoneTexte 4">
            <a:extLst>
              <a:ext uri="{FF2B5EF4-FFF2-40B4-BE49-F238E27FC236}">
                <a16:creationId xmlns:a16="http://schemas.microsoft.com/office/drawing/2014/main" id="{DC9D6C1F-3E9A-48EF-B8AC-01D2812473B5}"/>
              </a:ext>
            </a:extLst>
          </p:cNvPr>
          <p:cNvSpPr txBox="1"/>
          <p:nvPr/>
        </p:nvSpPr>
        <p:spPr>
          <a:xfrm>
            <a:off x="208829" y="1857177"/>
            <a:ext cx="811441" cy="246221"/>
          </a:xfrm>
          <a:prstGeom prst="rect">
            <a:avLst/>
          </a:prstGeom>
          <a:noFill/>
        </p:spPr>
        <p:txBody>
          <a:bodyPr wrap="none" rtlCol="0">
            <a:spAutoFit/>
          </a:bodyPr>
          <a:lstStyle/>
          <a:p>
            <a:r>
              <a:rPr lang="fr-FR" sz="1000" dirty="0" err="1">
                <a:solidFill>
                  <a:schemeClr val="bg1"/>
                </a:solidFill>
              </a:rPr>
              <a:t>index.php</a:t>
            </a:r>
            <a:endParaRPr lang="fr-FR" sz="1000" dirty="0">
              <a:solidFill>
                <a:schemeClr val="bg1"/>
              </a:solidFill>
            </a:endParaRPr>
          </a:p>
        </p:txBody>
      </p:sp>
      <p:sp>
        <p:nvSpPr>
          <p:cNvPr id="6" name="ZoneTexte 5">
            <a:extLst>
              <a:ext uri="{FF2B5EF4-FFF2-40B4-BE49-F238E27FC236}">
                <a16:creationId xmlns:a16="http://schemas.microsoft.com/office/drawing/2014/main" id="{6586CC6C-A24D-1B61-646B-480A6A9F919C}"/>
              </a:ext>
            </a:extLst>
          </p:cNvPr>
          <p:cNvSpPr txBox="1"/>
          <p:nvPr/>
        </p:nvSpPr>
        <p:spPr>
          <a:xfrm>
            <a:off x="2213383" y="1857177"/>
            <a:ext cx="704039" cy="246221"/>
          </a:xfrm>
          <a:prstGeom prst="rect">
            <a:avLst/>
          </a:prstGeom>
          <a:noFill/>
        </p:spPr>
        <p:txBody>
          <a:bodyPr wrap="none" rtlCol="0">
            <a:spAutoFit/>
          </a:bodyPr>
          <a:lstStyle/>
          <a:p>
            <a:r>
              <a:rPr lang="fr-FR" sz="1000" dirty="0" err="1">
                <a:solidFill>
                  <a:schemeClr val="bg1"/>
                </a:solidFill>
              </a:rPr>
              <a:t>Plus.php</a:t>
            </a:r>
            <a:endParaRPr lang="fr-FR" sz="1000" dirty="0">
              <a:solidFill>
                <a:schemeClr val="bg1"/>
              </a:solidFill>
            </a:endParaRPr>
          </a:p>
        </p:txBody>
      </p:sp>
      <p:sp>
        <p:nvSpPr>
          <p:cNvPr id="7" name="ZoneTexte 6">
            <a:extLst>
              <a:ext uri="{FF2B5EF4-FFF2-40B4-BE49-F238E27FC236}">
                <a16:creationId xmlns:a16="http://schemas.microsoft.com/office/drawing/2014/main" id="{D02FBC5A-D876-6E0F-FEE7-CF444B8336FD}"/>
              </a:ext>
            </a:extLst>
          </p:cNvPr>
          <p:cNvSpPr txBox="1"/>
          <p:nvPr/>
        </p:nvSpPr>
        <p:spPr>
          <a:xfrm>
            <a:off x="208829" y="4136815"/>
            <a:ext cx="1719208" cy="861774"/>
          </a:xfrm>
          <a:prstGeom prst="rect">
            <a:avLst/>
          </a:prstGeom>
          <a:solidFill>
            <a:schemeClr val="bg1">
              <a:alpha val="25000"/>
            </a:schemeClr>
          </a:solidFill>
        </p:spPr>
        <p:txBody>
          <a:bodyPr wrap="square" rtlCol="0">
            <a:spAutoFit/>
          </a:bodyPr>
          <a:lstStyle/>
          <a:p>
            <a:r>
              <a:rPr lang="fr-FR" sz="1000" dirty="0">
                <a:solidFill>
                  <a:schemeClr val="bg1">
                    <a:lumMod val="95000"/>
                  </a:schemeClr>
                </a:solidFill>
                <a:latin typeface="Consolas" panose="020B0609020204030204" pitchFamily="49" charset="0"/>
              </a:rPr>
              <a:t>1</a:t>
            </a:r>
          </a:p>
          <a:p>
            <a:r>
              <a:rPr lang="fr-FR" sz="1000" dirty="0">
                <a:solidFill>
                  <a:schemeClr val="bg1">
                    <a:lumMod val="95000"/>
                  </a:schemeClr>
                </a:solidFill>
                <a:latin typeface="Consolas" panose="020B0609020204030204" pitchFamily="49" charset="0"/>
              </a:rPr>
              <a:t>2</a:t>
            </a:r>
          </a:p>
          <a:p>
            <a:r>
              <a:rPr lang="fr-FR" sz="1000" dirty="0">
                <a:solidFill>
                  <a:schemeClr val="bg1">
                    <a:lumMod val="95000"/>
                  </a:schemeClr>
                </a:solidFill>
                <a:latin typeface="Consolas" panose="020B0609020204030204" pitchFamily="49" charset="0"/>
              </a:rPr>
              <a:t>6</a:t>
            </a:r>
          </a:p>
          <a:p>
            <a:r>
              <a:rPr lang="fr-FR" sz="1000" dirty="0">
                <a:solidFill>
                  <a:schemeClr val="bg1">
                    <a:lumMod val="95000"/>
                  </a:schemeClr>
                </a:solidFill>
                <a:latin typeface="Consolas" panose="020B0609020204030204" pitchFamily="49" charset="0"/>
              </a:rPr>
              <a:t>1</a:t>
            </a:r>
          </a:p>
          <a:p>
            <a:r>
              <a:rPr lang="fr-FR" sz="1000" dirty="0">
                <a:solidFill>
                  <a:schemeClr val="bg1">
                    <a:lumMod val="95000"/>
                  </a:schemeClr>
                </a:solidFill>
                <a:latin typeface="Consolas" panose="020B0609020204030204" pitchFamily="49" charset="0"/>
              </a:rPr>
              <a:t>2</a:t>
            </a:r>
          </a:p>
        </p:txBody>
      </p:sp>
      <p:sp>
        <p:nvSpPr>
          <p:cNvPr id="8" name="ZoneTexte 7">
            <a:extLst>
              <a:ext uri="{FF2B5EF4-FFF2-40B4-BE49-F238E27FC236}">
                <a16:creationId xmlns:a16="http://schemas.microsoft.com/office/drawing/2014/main" id="{97741762-C6A7-BDF6-E1B3-4EB0B2710A64}"/>
              </a:ext>
            </a:extLst>
          </p:cNvPr>
          <p:cNvSpPr txBox="1"/>
          <p:nvPr/>
        </p:nvSpPr>
        <p:spPr>
          <a:xfrm>
            <a:off x="208829" y="3877905"/>
            <a:ext cx="675185" cy="246221"/>
          </a:xfrm>
          <a:prstGeom prst="rect">
            <a:avLst/>
          </a:prstGeom>
          <a:noFill/>
        </p:spPr>
        <p:txBody>
          <a:bodyPr wrap="none" rtlCol="0">
            <a:spAutoFit/>
          </a:bodyPr>
          <a:lstStyle/>
          <a:p>
            <a:r>
              <a:rPr lang="fr-FR" sz="1000" dirty="0">
                <a:solidFill>
                  <a:schemeClr val="bg1"/>
                </a:solidFill>
              </a:rPr>
              <a:t>Résultat</a:t>
            </a:r>
          </a:p>
        </p:txBody>
      </p:sp>
      <p:sp>
        <p:nvSpPr>
          <p:cNvPr id="9" name="ZoneTexte 8">
            <a:extLst>
              <a:ext uri="{FF2B5EF4-FFF2-40B4-BE49-F238E27FC236}">
                <a16:creationId xmlns:a16="http://schemas.microsoft.com/office/drawing/2014/main" id="{82B241FF-3126-6EEE-88BE-2514BE5CFEF8}"/>
              </a:ext>
            </a:extLst>
          </p:cNvPr>
          <p:cNvSpPr txBox="1"/>
          <p:nvPr/>
        </p:nvSpPr>
        <p:spPr>
          <a:xfrm>
            <a:off x="2078072" y="3012605"/>
            <a:ext cx="2328828" cy="707886"/>
          </a:xfrm>
          <a:prstGeom prst="rect">
            <a:avLst/>
          </a:prstGeom>
          <a:noFill/>
        </p:spPr>
        <p:txBody>
          <a:bodyPr wrap="square" rtlCol="0">
            <a:spAutoFit/>
          </a:bodyPr>
          <a:lstStyle/>
          <a:p>
            <a:r>
              <a:rPr lang="fr-FR" sz="1000" dirty="0">
                <a:solidFill>
                  <a:schemeClr val="bg1">
                    <a:lumMod val="95000"/>
                  </a:schemeClr>
                </a:solidFill>
              </a:rPr>
              <a:t>La valeur de a n’a pas été modifiée quand bien même elle a subi un incrément.</a:t>
            </a:r>
          </a:p>
          <a:p>
            <a:r>
              <a:rPr lang="fr-FR" sz="1000" u="sng" dirty="0">
                <a:solidFill>
                  <a:schemeClr val="bg1">
                    <a:lumMod val="95000"/>
                  </a:schemeClr>
                </a:solidFill>
              </a:rPr>
              <a:t>Elle est passée par « valeur ».</a:t>
            </a:r>
          </a:p>
        </p:txBody>
      </p:sp>
      <p:sp>
        <p:nvSpPr>
          <p:cNvPr id="10" name="ZoneTexte 9">
            <a:extLst>
              <a:ext uri="{FF2B5EF4-FFF2-40B4-BE49-F238E27FC236}">
                <a16:creationId xmlns:a16="http://schemas.microsoft.com/office/drawing/2014/main" id="{CF1FC196-9576-9FDD-13D4-71A88EC4A224}"/>
              </a:ext>
            </a:extLst>
          </p:cNvPr>
          <p:cNvSpPr txBox="1"/>
          <p:nvPr/>
        </p:nvSpPr>
        <p:spPr>
          <a:xfrm>
            <a:off x="4787916" y="1381390"/>
            <a:ext cx="1869243" cy="1631216"/>
          </a:xfrm>
          <a:prstGeom prst="rect">
            <a:avLst/>
          </a:prstGeom>
          <a:solidFill>
            <a:schemeClr val="bg1">
              <a:alpha val="25000"/>
            </a:schemeClr>
          </a:solidFill>
        </p:spPr>
        <p:txBody>
          <a:bodyPr wrap="square" rtlCol="0">
            <a:spAutoFit/>
          </a:bodyPr>
          <a:lstStyle/>
          <a:p>
            <a:r>
              <a:rPr lang="fr-FR" sz="1000" dirty="0">
                <a:solidFill>
                  <a:schemeClr val="bg1">
                    <a:lumMod val="95000"/>
                  </a:schemeClr>
                </a:solidFill>
                <a:latin typeface="Consolas" panose="020B0609020204030204" pitchFamily="49" charset="0"/>
              </a:rPr>
              <a:t>$</a:t>
            </a:r>
            <a:r>
              <a:rPr lang="fr-FR" sz="1000" dirty="0" err="1">
                <a:solidFill>
                  <a:schemeClr val="bg1">
                    <a:lumMod val="95000"/>
                  </a:schemeClr>
                </a:solidFill>
                <a:latin typeface="Consolas" panose="020B0609020204030204" pitchFamily="49" charset="0"/>
              </a:rPr>
              <a:t>obj</a:t>
            </a:r>
            <a:r>
              <a:rPr lang="fr-FR" sz="1000" dirty="0">
                <a:solidFill>
                  <a:schemeClr val="bg1">
                    <a:lumMod val="95000"/>
                  </a:schemeClr>
                </a:solidFill>
                <a:latin typeface="Consolas" panose="020B0609020204030204" pitchFamily="49" charset="0"/>
              </a:rPr>
              <a:t> = new </a:t>
            </a:r>
            <a:r>
              <a:rPr lang="fr-FR" sz="1000" dirty="0" err="1">
                <a:solidFill>
                  <a:schemeClr val="bg1">
                    <a:lumMod val="95000"/>
                  </a:schemeClr>
                </a:solidFill>
                <a:latin typeface="Consolas" panose="020B0609020204030204" pitchFamily="49" charset="0"/>
              </a:rPr>
              <a:t>stdclass</a:t>
            </a:r>
            <a:r>
              <a:rPr lang="fr-FR" sz="1000" dirty="0">
                <a:solidFill>
                  <a:schemeClr val="bg1">
                    <a:lumMod val="95000"/>
                  </a:schemeClr>
                </a:solidFill>
                <a:latin typeface="Consolas" panose="020B0609020204030204" pitchFamily="49" charset="0"/>
              </a:rPr>
              <a:t>();</a:t>
            </a:r>
          </a:p>
          <a:p>
            <a:r>
              <a:rPr lang="fr-FR" sz="1000" dirty="0">
                <a:solidFill>
                  <a:schemeClr val="bg1">
                    <a:lumMod val="95000"/>
                  </a:schemeClr>
                </a:solidFill>
                <a:latin typeface="Consolas" panose="020B0609020204030204" pitchFamily="49" charset="0"/>
              </a:rPr>
              <a:t>$</a:t>
            </a:r>
            <a:r>
              <a:rPr lang="fr-FR" sz="1000" dirty="0" err="1">
                <a:solidFill>
                  <a:schemeClr val="bg1">
                    <a:lumMod val="95000"/>
                  </a:schemeClr>
                </a:solidFill>
                <a:latin typeface="Consolas" panose="020B0609020204030204" pitchFamily="49" charset="0"/>
              </a:rPr>
              <a:t>obj</a:t>
            </a:r>
            <a:r>
              <a:rPr lang="fr-FR" sz="1000" dirty="0">
                <a:solidFill>
                  <a:schemeClr val="bg1">
                    <a:lumMod val="95000"/>
                  </a:schemeClr>
                </a:solidFill>
                <a:latin typeface="Consolas" panose="020B0609020204030204" pitchFamily="49" charset="0"/>
              </a:rPr>
              <a:t>-&gt;</a:t>
            </a:r>
            <a:r>
              <a:rPr lang="fr-FR" sz="1000" dirty="0" err="1">
                <a:solidFill>
                  <a:schemeClr val="bg1">
                    <a:lumMod val="95000"/>
                  </a:schemeClr>
                </a:solidFill>
                <a:latin typeface="Consolas" panose="020B0609020204030204" pitchFamily="49" charset="0"/>
              </a:rPr>
              <a:t>name</a:t>
            </a:r>
            <a:r>
              <a:rPr lang="fr-FR" sz="1000" dirty="0">
                <a:solidFill>
                  <a:schemeClr val="bg1">
                    <a:lumMod val="95000"/>
                  </a:schemeClr>
                </a:solidFill>
                <a:latin typeface="Consolas" panose="020B0609020204030204" pitchFamily="49" charset="0"/>
              </a:rPr>
              <a:t> = "toto";</a:t>
            </a:r>
          </a:p>
          <a:p>
            <a:endParaRPr lang="fr-FR" sz="1000" dirty="0">
              <a:solidFill>
                <a:schemeClr val="bg1">
                  <a:lumMod val="95000"/>
                </a:schemeClr>
              </a:solidFill>
              <a:latin typeface="Consolas" panose="020B0609020204030204" pitchFamily="49" charset="0"/>
            </a:endParaRPr>
          </a:p>
          <a:p>
            <a:r>
              <a:rPr lang="fr-FR" sz="1000" dirty="0" err="1">
                <a:solidFill>
                  <a:schemeClr val="bg1">
                    <a:lumMod val="95000"/>
                  </a:schemeClr>
                </a:solidFill>
                <a:latin typeface="Consolas" panose="020B0609020204030204" pitchFamily="49" charset="0"/>
              </a:rPr>
              <a:t>var_dump</a:t>
            </a:r>
            <a:r>
              <a:rPr lang="fr-FR" sz="1000" dirty="0">
                <a:solidFill>
                  <a:schemeClr val="bg1">
                    <a:lumMod val="95000"/>
                  </a:schemeClr>
                </a:solidFill>
                <a:latin typeface="Consolas" panose="020B0609020204030204" pitchFamily="49" charset="0"/>
              </a:rPr>
              <a:t>($</a:t>
            </a:r>
            <a:r>
              <a:rPr lang="fr-FR" sz="1000" dirty="0" err="1">
                <a:solidFill>
                  <a:schemeClr val="bg1">
                    <a:lumMod val="95000"/>
                  </a:schemeClr>
                </a:solidFill>
                <a:latin typeface="Consolas" panose="020B0609020204030204" pitchFamily="49" charset="0"/>
              </a:rPr>
              <a:t>obj</a:t>
            </a:r>
            <a:r>
              <a:rPr lang="fr-FR" sz="1000" dirty="0">
                <a:solidFill>
                  <a:schemeClr val="bg1">
                    <a:lumMod val="95000"/>
                  </a:schemeClr>
                </a:solidFill>
                <a:latin typeface="Consolas" panose="020B0609020204030204" pitchFamily="49" charset="0"/>
              </a:rPr>
              <a:t>); </a:t>
            </a:r>
          </a:p>
          <a:p>
            <a:r>
              <a:rPr lang="fr-FR" sz="1000" dirty="0" err="1">
                <a:solidFill>
                  <a:schemeClr val="bg1">
                    <a:lumMod val="95000"/>
                  </a:schemeClr>
                </a:solidFill>
                <a:latin typeface="Consolas" panose="020B0609020204030204" pitchFamily="49" charset="0"/>
              </a:rPr>
              <a:t>echo</a:t>
            </a:r>
            <a:r>
              <a:rPr lang="fr-FR" sz="1000" dirty="0">
                <a:solidFill>
                  <a:schemeClr val="bg1">
                    <a:lumMod val="95000"/>
                  </a:schemeClr>
                </a:solidFill>
                <a:latin typeface="Consolas" panose="020B0609020204030204" pitchFamily="49" charset="0"/>
              </a:rPr>
              <a:t> "\n";</a:t>
            </a:r>
          </a:p>
          <a:p>
            <a:endParaRPr lang="fr-FR" sz="1000" dirty="0">
              <a:solidFill>
                <a:schemeClr val="bg1">
                  <a:lumMod val="95000"/>
                </a:schemeClr>
              </a:solidFill>
              <a:latin typeface="Consolas" panose="020B0609020204030204" pitchFamily="49" charset="0"/>
            </a:endParaRPr>
          </a:p>
          <a:p>
            <a:r>
              <a:rPr lang="fr-FR" sz="1000" dirty="0" err="1">
                <a:solidFill>
                  <a:schemeClr val="bg1">
                    <a:lumMod val="95000"/>
                  </a:schemeClr>
                </a:solidFill>
                <a:latin typeface="Consolas" panose="020B0609020204030204" pitchFamily="49" charset="0"/>
              </a:rPr>
              <a:t>SetObj</a:t>
            </a:r>
            <a:r>
              <a:rPr lang="fr-FR" sz="1000" dirty="0">
                <a:solidFill>
                  <a:schemeClr val="bg1">
                    <a:lumMod val="95000"/>
                  </a:schemeClr>
                </a:solidFill>
                <a:latin typeface="Consolas" panose="020B0609020204030204" pitchFamily="49" charset="0"/>
              </a:rPr>
              <a:t>($</a:t>
            </a:r>
            <a:r>
              <a:rPr lang="fr-FR" sz="1000" dirty="0" err="1">
                <a:solidFill>
                  <a:schemeClr val="bg1">
                    <a:lumMod val="95000"/>
                  </a:schemeClr>
                </a:solidFill>
                <a:latin typeface="Consolas" panose="020B0609020204030204" pitchFamily="49" charset="0"/>
              </a:rPr>
              <a:t>obj</a:t>
            </a:r>
            <a:r>
              <a:rPr lang="fr-FR" sz="1000" dirty="0">
                <a:solidFill>
                  <a:schemeClr val="bg1">
                    <a:lumMod val="95000"/>
                  </a:schemeClr>
                </a:solidFill>
                <a:latin typeface="Consolas" panose="020B0609020204030204" pitchFamily="49" charset="0"/>
              </a:rPr>
              <a:t>);</a:t>
            </a:r>
          </a:p>
          <a:p>
            <a:endParaRPr lang="fr-FR" sz="1000" dirty="0">
              <a:solidFill>
                <a:schemeClr val="bg1">
                  <a:lumMod val="95000"/>
                </a:schemeClr>
              </a:solidFill>
              <a:latin typeface="Consolas" panose="020B0609020204030204" pitchFamily="49" charset="0"/>
            </a:endParaRPr>
          </a:p>
          <a:p>
            <a:r>
              <a:rPr lang="fr-FR" sz="1000" dirty="0" err="1">
                <a:solidFill>
                  <a:schemeClr val="bg1">
                    <a:lumMod val="95000"/>
                  </a:schemeClr>
                </a:solidFill>
                <a:latin typeface="Consolas" panose="020B0609020204030204" pitchFamily="49" charset="0"/>
              </a:rPr>
              <a:t>Var_dump</a:t>
            </a:r>
            <a:r>
              <a:rPr lang="fr-FR" sz="1000" dirty="0">
                <a:solidFill>
                  <a:schemeClr val="bg1">
                    <a:lumMod val="95000"/>
                  </a:schemeClr>
                </a:solidFill>
                <a:latin typeface="Consolas" panose="020B0609020204030204" pitchFamily="49" charset="0"/>
              </a:rPr>
              <a:t>($</a:t>
            </a:r>
            <a:r>
              <a:rPr lang="fr-FR" sz="1000" dirty="0" err="1">
                <a:solidFill>
                  <a:schemeClr val="bg1">
                    <a:lumMod val="95000"/>
                  </a:schemeClr>
                </a:solidFill>
                <a:latin typeface="Consolas" panose="020B0609020204030204" pitchFamily="49" charset="0"/>
              </a:rPr>
              <a:t>obj</a:t>
            </a:r>
            <a:r>
              <a:rPr lang="fr-FR" sz="1000" dirty="0">
                <a:solidFill>
                  <a:schemeClr val="bg1">
                    <a:lumMod val="95000"/>
                  </a:schemeClr>
                </a:solidFill>
                <a:latin typeface="Consolas" panose="020B0609020204030204" pitchFamily="49" charset="0"/>
              </a:rPr>
              <a:t>); </a:t>
            </a:r>
          </a:p>
          <a:p>
            <a:r>
              <a:rPr lang="fr-FR" sz="1000" dirty="0" err="1">
                <a:solidFill>
                  <a:schemeClr val="bg1">
                    <a:lumMod val="95000"/>
                  </a:schemeClr>
                </a:solidFill>
                <a:latin typeface="Consolas" panose="020B0609020204030204" pitchFamily="49" charset="0"/>
              </a:rPr>
              <a:t>echo</a:t>
            </a:r>
            <a:r>
              <a:rPr lang="fr-FR" sz="1000" dirty="0">
                <a:solidFill>
                  <a:schemeClr val="bg1">
                    <a:lumMod val="95000"/>
                  </a:schemeClr>
                </a:solidFill>
                <a:latin typeface="Consolas" panose="020B0609020204030204" pitchFamily="49" charset="0"/>
              </a:rPr>
              <a:t> "\n";</a:t>
            </a:r>
          </a:p>
        </p:txBody>
      </p:sp>
      <p:sp>
        <p:nvSpPr>
          <p:cNvPr id="11" name="ZoneTexte 10">
            <a:extLst>
              <a:ext uri="{FF2B5EF4-FFF2-40B4-BE49-F238E27FC236}">
                <a16:creationId xmlns:a16="http://schemas.microsoft.com/office/drawing/2014/main" id="{14A5F280-F9C8-F467-BBC7-31B59246961D}"/>
              </a:ext>
            </a:extLst>
          </p:cNvPr>
          <p:cNvSpPr txBox="1"/>
          <p:nvPr/>
        </p:nvSpPr>
        <p:spPr>
          <a:xfrm>
            <a:off x="6744308" y="1367214"/>
            <a:ext cx="2102326" cy="553998"/>
          </a:xfrm>
          <a:prstGeom prst="rect">
            <a:avLst/>
          </a:prstGeom>
          <a:solidFill>
            <a:schemeClr val="bg1">
              <a:alpha val="25000"/>
            </a:schemeClr>
          </a:solidFill>
        </p:spPr>
        <p:txBody>
          <a:bodyPr wrap="square" rtlCol="0">
            <a:spAutoFit/>
          </a:bodyPr>
          <a:lstStyle/>
          <a:p>
            <a:r>
              <a:rPr lang="fr-FR" sz="1000" dirty="0" err="1">
                <a:solidFill>
                  <a:schemeClr val="bg1">
                    <a:lumMod val="95000"/>
                  </a:schemeClr>
                </a:solidFill>
                <a:latin typeface="Consolas" panose="020B0609020204030204" pitchFamily="49" charset="0"/>
              </a:rPr>
              <a:t>function</a:t>
            </a:r>
            <a:r>
              <a:rPr lang="fr-FR" sz="1000" dirty="0">
                <a:solidFill>
                  <a:schemeClr val="bg1">
                    <a:lumMod val="95000"/>
                  </a:schemeClr>
                </a:solidFill>
                <a:latin typeface="Consolas" panose="020B0609020204030204" pitchFamily="49" charset="0"/>
              </a:rPr>
              <a:t> </a:t>
            </a:r>
            <a:r>
              <a:rPr lang="fr-FR" sz="1000" dirty="0" err="1">
                <a:solidFill>
                  <a:schemeClr val="bg1">
                    <a:lumMod val="95000"/>
                  </a:schemeClr>
                </a:solidFill>
                <a:latin typeface="Consolas" panose="020B0609020204030204" pitchFamily="49" charset="0"/>
              </a:rPr>
              <a:t>SetObj</a:t>
            </a:r>
            <a:r>
              <a:rPr lang="fr-FR" sz="1000" dirty="0">
                <a:solidFill>
                  <a:schemeClr val="bg1">
                    <a:lumMod val="95000"/>
                  </a:schemeClr>
                </a:solidFill>
                <a:latin typeface="Consolas" panose="020B0609020204030204" pitchFamily="49" charset="0"/>
              </a:rPr>
              <a:t>($</a:t>
            </a:r>
            <a:r>
              <a:rPr lang="fr-FR" sz="1000" dirty="0" err="1">
                <a:solidFill>
                  <a:schemeClr val="bg1">
                    <a:lumMod val="95000"/>
                  </a:schemeClr>
                </a:solidFill>
                <a:latin typeface="Consolas" panose="020B0609020204030204" pitchFamily="49" charset="0"/>
              </a:rPr>
              <a:t>objLoc</a:t>
            </a:r>
            <a:r>
              <a:rPr lang="fr-FR" sz="1000" dirty="0">
                <a:solidFill>
                  <a:schemeClr val="bg1">
                    <a:lumMod val="95000"/>
                  </a:schemeClr>
                </a:solidFill>
                <a:latin typeface="Consolas" panose="020B0609020204030204" pitchFamily="49" charset="0"/>
              </a:rPr>
              <a:t>){</a:t>
            </a:r>
          </a:p>
          <a:p>
            <a:r>
              <a:rPr lang="fr-FR" sz="1000" dirty="0">
                <a:solidFill>
                  <a:schemeClr val="bg1">
                    <a:lumMod val="95000"/>
                  </a:schemeClr>
                </a:solidFill>
                <a:latin typeface="Consolas" panose="020B0609020204030204" pitchFamily="49" charset="0"/>
              </a:rPr>
              <a:t>  $</a:t>
            </a:r>
            <a:r>
              <a:rPr lang="fr-FR" sz="1000" dirty="0" err="1">
                <a:solidFill>
                  <a:schemeClr val="bg1">
                    <a:lumMod val="95000"/>
                  </a:schemeClr>
                </a:solidFill>
                <a:latin typeface="Consolas" panose="020B0609020204030204" pitchFamily="49" charset="0"/>
              </a:rPr>
              <a:t>objLoc</a:t>
            </a:r>
            <a:r>
              <a:rPr lang="fr-FR" sz="1000" dirty="0">
                <a:solidFill>
                  <a:schemeClr val="bg1">
                    <a:lumMod val="95000"/>
                  </a:schemeClr>
                </a:solidFill>
                <a:latin typeface="Consolas" panose="020B0609020204030204" pitchFamily="49" charset="0"/>
              </a:rPr>
              <a:t>-&gt;</a:t>
            </a:r>
            <a:r>
              <a:rPr lang="fr-FR" sz="1000" dirty="0" err="1">
                <a:solidFill>
                  <a:schemeClr val="bg1">
                    <a:lumMod val="95000"/>
                  </a:schemeClr>
                </a:solidFill>
                <a:latin typeface="Consolas" panose="020B0609020204030204" pitchFamily="49" charset="0"/>
              </a:rPr>
              <a:t>name</a:t>
            </a:r>
            <a:r>
              <a:rPr lang="fr-FR" sz="1000" dirty="0">
                <a:solidFill>
                  <a:schemeClr val="bg1">
                    <a:lumMod val="95000"/>
                  </a:schemeClr>
                </a:solidFill>
                <a:latin typeface="Consolas" panose="020B0609020204030204" pitchFamily="49" charset="0"/>
              </a:rPr>
              <a:t> = "tutu";</a:t>
            </a:r>
          </a:p>
          <a:p>
            <a:r>
              <a:rPr lang="fr-FR" sz="1000" dirty="0">
                <a:solidFill>
                  <a:schemeClr val="bg1">
                    <a:lumMod val="95000"/>
                  </a:schemeClr>
                </a:solidFill>
                <a:latin typeface="Consolas" panose="020B0609020204030204" pitchFamily="49" charset="0"/>
              </a:rPr>
              <a:t>}</a:t>
            </a:r>
          </a:p>
        </p:txBody>
      </p:sp>
      <p:sp>
        <p:nvSpPr>
          <p:cNvPr id="12" name="ZoneTexte 11">
            <a:extLst>
              <a:ext uri="{FF2B5EF4-FFF2-40B4-BE49-F238E27FC236}">
                <a16:creationId xmlns:a16="http://schemas.microsoft.com/office/drawing/2014/main" id="{FD63BA30-2A4A-85D7-BB60-5AC2C0B31891}"/>
              </a:ext>
            </a:extLst>
          </p:cNvPr>
          <p:cNvSpPr txBox="1"/>
          <p:nvPr/>
        </p:nvSpPr>
        <p:spPr>
          <a:xfrm>
            <a:off x="4787917" y="1073560"/>
            <a:ext cx="811441" cy="246221"/>
          </a:xfrm>
          <a:prstGeom prst="rect">
            <a:avLst/>
          </a:prstGeom>
          <a:noFill/>
        </p:spPr>
        <p:txBody>
          <a:bodyPr wrap="none" rtlCol="0">
            <a:spAutoFit/>
          </a:bodyPr>
          <a:lstStyle/>
          <a:p>
            <a:r>
              <a:rPr lang="fr-FR" sz="1000" dirty="0" err="1">
                <a:solidFill>
                  <a:schemeClr val="bg1"/>
                </a:solidFill>
              </a:rPr>
              <a:t>index.php</a:t>
            </a:r>
            <a:endParaRPr lang="fr-FR" sz="1000" dirty="0">
              <a:solidFill>
                <a:schemeClr val="bg1"/>
              </a:solidFill>
            </a:endParaRPr>
          </a:p>
        </p:txBody>
      </p:sp>
      <p:sp>
        <p:nvSpPr>
          <p:cNvPr id="13" name="ZoneTexte 12">
            <a:extLst>
              <a:ext uri="{FF2B5EF4-FFF2-40B4-BE49-F238E27FC236}">
                <a16:creationId xmlns:a16="http://schemas.microsoft.com/office/drawing/2014/main" id="{6C814AAA-AAFE-ADDF-A72C-E89DF4D26F60}"/>
              </a:ext>
            </a:extLst>
          </p:cNvPr>
          <p:cNvSpPr txBox="1"/>
          <p:nvPr/>
        </p:nvSpPr>
        <p:spPr>
          <a:xfrm>
            <a:off x="6792471" y="1073560"/>
            <a:ext cx="704039" cy="246221"/>
          </a:xfrm>
          <a:prstGeom prst="rect">
            <a:avLst/>
          </a:prstGeom>
          <a:noFill/>
        </p:spPr>
        <p:txBody>
          <a:bodyPr wrap="none" rtlCol="0">
            <a:spAutoFit/>
          </a:bodyPr>
          <a:lstStyle/>
          <a:p>
            <a:r>
              <a:rPr lang="fr-FR" sz="1000" dirty="0" err="1">
                <a:solidFill>
                  <a:schemeClr val="bg1"/>
                </a:solidFill>
              </a:rPr>
              <a:t>Plus.php</a:t>
            </a:r>
            <a:endParaRPr lang="fr-FR" sz="1000" dirty="0">
              <a:solidFill>
                <a:schemeClr val="bg1"/>
              </a:solidFill>
            </a:endParaRPr>
          </a:p>
        </p:txBody>
      </p:sp>
      <p:sp>
        <p:nvSpPr>
          <p:cNvPr id="14" name="ZoneTexte 13">
            <a:extLst>
              <a:ext uri="{FF2B5EF4-FFF2-40B4-BE49-F238E27FC236}">
                <a16:creationId xmlns:a16="http://schemas.microsoft.com/office/drawing/2014/main" id="{BC37F7F0-611E-E7A2-3EC1-86289B269CCB}"/>
              </a:ext>
            </a:extLst>
          </p:cNvPr>
          <p:cNvSpPr txBox="1"/>
          <p:nvPr/>
        </p:nvSpPr>
        <p:spPr>
          <a:xfrm>
            <a:off x="4787917" y="4136815"/>
            <a:ext cx="1719208" cy="400110"/>
          </a:xfrm>
          <a:prstGeom prst="rect">
            <a:avLst/>
          </a:prstGeom>
          <a:solidFill>
            <a:schemeClr val="bg1">
              <a:alpha val="25000"/>
            </a:schemeClr>
          </a:solidFill>
        </p:spPr>
        <p:txBody>
          <a:bodyPr wrap="square" rtlCol="0">
            <a:spAutoFit/>
          </a:bodyPr>
          <a:lstStyle/>
          <a:p>
            <a:r>
              <a:rPr lang="fr-FR" sz="1000" dirty="0">
                <a:solidFill>
                  <a:schemeClr val="bg1">
                    <a:lumMod val="95000"/>
                  </a:schemeClr>
                </a:solidFill>
                <a:latin typeface="Consolas" panose="020B0609020204030204" pitchFamily="49" charset="0"/>
              </a:rPr>
              <a:t>toto</a:t>
            </a:r>
          </a:p>
          <a:p>
            <a:r>
              <a:rPr lang="fr-FR" sz="1000" dirty="0">
                <a:solidFill>
                  <a:schemeClr val="bg1">
                    <a:lumMod val="95000"/>
                  </a:schemeClr>
                </a:solidFill>
                <a:latin typeface="Consolas" panose="020B0609020204030204" pitchFamily="49" charset="0"/>
              </a:rPr>
              <a:t>tutu </a:t>
            </a:r>
          </a:p>
        </p:txBody>
      </p:sp>
      <p:sp>
        <p:nvSpPr>
          <p:cNvPr id="15" name="ZoneTexte 14">
            <a:extLst>
              <a:ext uri="{FF2B5EF4-FFF2-40B4-BE49-F238E27FC236}">
                <a16:creationId xmlns:a16="http://schemas.microsoft.com/office/drawing/2014/main" id="{D2CB76C5-C3FF-18F9-6255-E268D87C6DBB}"/>
              </a:ext>
            </a:extLst>
          </p:cNvPr>
          <p:cNvSpPr txBox="1"/>
          <p:nvPr/>
        </p:nvSpPr>
        <p:spPr>
          <a:xfrm>
            <a:off x="4787917" y="3877905"/>
            <a:ext cx="675185" cy="246221"/>
          </a:xfrm>
          <a:prstGeom prst="rect">
            <a:avLst/>
          </a:prstGeom>
          <a:noFill/>
        </p:spPr>
        <p:txBody>
          <a:bodyPr wrap="none" rtlCol="0">
            <a:spAutoFit/>
          </a:bodyPr>
          <a:lstStyle/>
          <a:p>
            <a:r>
              <a:rPr lang="fr-FR" sz="1000" dirty="0">
                <a:solidFill>
                  <a:schemeClr val="bg1"/>
                </a:solidFill>
              </a:rPr>
              <a:t>Résultat</a:t>
            </a:r>
          </a:p>
        </p:txBody>
      </p:sp>
      <p:sp>
        <p:nvSpPr>
          <p:cNvPr id="16" name="ZoneTexte 15">
            <a:extLst>
              <a:ext uri="{FF2B5EF4-FFF2-40B4-BE49-F238E27FC236}">
                <a16:creationId xmlns:a16="http://schemas.microsoft.com/office/drawing/2014/main" id="{0E8F48EE-4256-3BBB-FAC4-2ACFB5F10A5D}"/>
              </a:ext>
            </a:extLst>
          </p:cNvPr>
          <p:cNvSpPr txBox="1"/>
          <p:nvPr/>
        </p:nvSpPr>
        <p:spPr>
          <a:xfrm>
            <a:off x="6657160" y="2159517"/>
            <a:ext cx="2328828" cy="707886"/>
          </a:xfrm>
          <a:prstGeom prst="rect">
            <a:avLst/>
          </a:prstGeom>
          <a:noFill/>
        </p:spPr>
        <p:txBody>
          <a:bodyPr wrap="square" rtlCol="0">
            <a:spAutoFit/>
          </a:bodyPr>
          <a:lstStyle/>
          <a:p>
            <a:r>
              <a:rPr lang="fr-FR" sz="1000" dirty="0">
                <a:solidFill>
                  <a:schemeClr val="bg1">
                    <a:lumMod val="95000"/>
                  </a:schemeClr>
                </a:solidFill>
              </a:rPr>
              <a:t>La valeur </a:t>
            </a:r>
            <a:r>
              <a:rPr lang="fr-FR" sz="1000" i="1" dirty="0" err="1">
                <a:solidFill>
                  <a:schemeClr val="bg1">
                    <a:lumMod val="95000"/>
                  </a:schemeClr>
                </a:solidFill>
              </a:rPr>
              <a:t>name</a:t>
            </a:r>
            <a:r>
              <a:rPr lang="fr-FR" sz="1000" dirty="0">
                <a:solidFill>
                  <a:schemeClr val="bg1">
                    <a:lumMod val="95000"/>
                  </a:schemeClr>
                </a:solidFill>
              </a:rPr>
              <a:t> de l’objet </a:t>
            </a:r>
            <a:r>
              <a:rPr lang="fr-FR" sz="1000" u="sng" dirty="0">
                <a:solidFill>
                  <a:schemeClr val="bg1">
                    <a:lumMod val="95000"/>
                  </a:schemeClr>
                </a:solidFill>
              </a:rPr>
              <a:t>a été modifiée</a:t>
            </a:r>
            <a:r>
              <a:rPr lang="fr-FR" sz="1000" dirty="0">
                <a:solidFill>
                  <a:schemeClr val="bg1">
                    <a:lumMod val="95000"/>
                  </a:schemeClr>
                </a:solidFill>
              </a:rPr>
              <a:t> quand bien même elle a subi un incrément.</a:t>
            </a:r>
          </a:p>
          <a:p>
            <a:r>
              <a:rPr lang="fr-FR" sz="1000" u="sng" dirty="0">
                <a:solidFill>
                  <a:schemeClr val="bg1">
                    <a:lumMod val="95000"/>
                  </a:schemeClr>
                </a:solidFill>
              </a:rPr>
              <a:t>Elle est passée par « référence ».</a:t>
            </a:r>
          </a:p>
        </p:txBody>
      </p:sp>
    </p:spTree>
    <p:extLst>
      <p:ext uri="{BB962C8B-B14F-4D97-AF65-F5344CB8AC3E}">
        <p14:creationId xmlns:p14="http://schemas.microsoft.com/office/powerpoint/2010/main" val="705973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2D0FF530-F1A5-4F12-8B4F-B676F826C099}"/>
              </a:ext>
            </a:extLst>
          </p:cNvPr>
          <p:cNvSpPr txBox="1"/>
          <p:nvPr/>
        </p:nvSpPr>
        <p:spPr>
          <a:xfrm flipH="1">
            <a:off x="107504" y="226844"/>
            <a:ext cx="5378896" cy="338554"/>
          </a:xfrm>
          <a:prstGeom prst="rect">
            <a:avLst/>
          </a:prstGeom>
          <a:noFill/>
        </p:spPr>
        <p:txBody>
          <a:bodyPr wrap="square" rtlCol="0">
            <a:spAutoFit/>
          </a:bodyPr>
          <a:lstStyle/>
          <a:p>
            <a:r>
              <a:rPr lang="fr-FR" sz="1600" b="1" dirty="0">
                <a:solidFill>
                  <a:srgbClr val="00A9E0"/>
                </a:solidFill>
                <a:latin typeface="Century Gothic" panose="020B0502020202020204" pitchFamily="34" charset="0"/>
              </a:rPr>
              <a:t>Passage par Valeur et passage par Référence</a:t>
            </a:r>
            <a:endParaRPr lang="fr-FR" sz="1600" dirty="0">
              <a:solidFill>
                <a:srgbClr val="00A9E0"/>
              </a:solidFill>
              <a:latin typeface="Century Gothic" panose="020B0502020202020204" pitchFamily="34" charset="0"/>
            </a:endParaRPr>
          </a:p>
        </p:txBody>
      </p:sp>
      <p:sp>
        <p:nvSpPr>
          <p:cNvPr id="2" name="ZoneTexte 1">
            <a:extLst>
              <a:ext uri="{FF2B5EF4-FFF2-40B4-BE49-F238E27FC236}">
                <a16:creationId xmlns:a16="http://schemas.microsoft.com/office/drawing/2014/main" id="{B89D19E7-A641-FAB5-B1F2-71DA96DAE158}"/>
              </a:ext>
            </a:extLst>
          </p:cNvPr>
          <p:cNvSpPr txBox="1"/>
          <p:nvPr/>
        </p:nvSpPr>
        <p:spPr>
          <a:xfrm>
            <a:off x="107504" y="626512"/>
            <a:ext cx="4299396" cy="553998"/>
          </a:xfrm>
          <a:prstGeom prst="rect">
            <a:avLst/>
          </a:prstGeom>
          <a:noFill/>
        </p:spPr>
        <p:txBody>
          <a:bodyPr wrap="square" rtlCol="0">
            <a:spAutoFit/>
          </a:bodyPr>
          <a:lstStyle/>
          <a:p>
            <a:r>
              <a:rPr lang="fr-FR" sz="1000" dirty="0">
                <a:solidFill>
                  <a:schemeClr val="bg1">
                    <a:lumMod val="95000"/>
                  </a:schemeClr>
                </a:solidFill>
              </a:rPr>
              <a:t>Pour comprendre ce qui se passe derrière le rideau, il faut considérer que la valeur d’une variable est stockée dans une certaine « case » mémoire </a:t>
            </a:r>
          </a:p>
        </p:txBody>
      </p:sp>
      <p:sp>
        <p:nvSpPr>
          <p:cNvPr id="17" name="Rectangle 16">
            <a:extLst>
              <a:ext uri="{FF2B5EF4-FFF2-40B4-BE49-F238E27FC236}">
                <a16:creationId xmlns:a16="http://schemas.microsoft.com/office/drawing/2014/main" id="{AE15AA0D-37C5-993C-D96F-6B487D364CE1}"/>
              </a:ext>
            </a:extLst>
          </p:cNvPr>
          <p:cNvSpPr/>
          <p:nvPr/>
        </p:nvSpPr>
        <p:spPr>
          <a:xfrm>
            <a:off x="2277269" y="2266001"/>
            <a:ext cx="681521" cy="246221"/>
          </a:xfrm>
          <a:prstGeom prst="rect">
            <a:avLst/>
          </a:prstGeom>
          <a:solidFill>
            <a:schemeClr val="bg1">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t>$</a:t>
            </a:r>
            <a:r>
              <a:rPr lang="fr-FR" sz="1100" dirty="0" err="1"/>
              <a:t>aLoc</a:t>
            </a:r>
            <a:endParaRPr lang="fr-FR" sz="1100" dirty="0"/>
          </a:p>
        </p:txBody>
      </p:sp>
      <p:sp>
        <p:nvSpPr>
          <p:cNvPr id="18" name="Rectangle 17">
            <a:extLst>
              <a:ext uri="{FF2B5EF4-FFF2-40B4-BE49-F238E27FC236}">
                <a16:creationId xmlns:a16="http://schemas.microsoft.com/office/drawing/2014/main" id="{716AE819-10B9-D453-B0F9-5BC1FF97743B}"/>
              </a:ext>
            </a:extLst>
          </p:cNvPr>
          <p:cNvSpPr/>
          <p:nvPr/>
        </p:nvSpPr>
        <p:spPr>
          <a:xfrm>
            <a:off x="2277269" y="2578665"/>
            <a:ext cx="681521" cy="246221"/>
          </a:xfrm>
          <a:prstGeom prst="rect">
            <a:avLst/>
          </a:prstGeom>
          <a:solidFill>
            <a:schemeClr val="bg1">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t>$</a:t>
            </a:r>
            <a:r>
              <a:rPr lang="fr-FR" sz="1100" dirty="0" err="1"/>
              <a:t>bLoc</a:t>
            </a:r>
            <a:endParaRPr lang="fr-FR" sz="1100" dirty="0"/>
          </a:p>
        </p:txBody>
      </p:sp>
      <p:sp>
        <p:nvSpPr>
          <p:cNvPr id="20" name="ZoneTexte 19">
            <a:extLst>
              <a:ext uri="{FF2B5EF4-FFF2-40B4-BE49-F238E27FC236}">
                <a16:creationId xmlns:a16="http://schemas.microsoft.com/office/drawing/2014/main" id="{0D9BA453-280D-2984-8205-00B6272649B4}"/>
              </a:ext>
            </a:extLst>
          </p:cNvPr>
          <p:cNvSpPr txBox="1"/>
          <p:nvPr/>
        </p:nvSpPr>
        <p:spPr>
          <a:xfrm>
            <a:off x="208829" y="1703288"/>
            <a:ext cx="1271502" cy="400110"/>
          </a:xfrm>
          <a:prstGeom prst="rect">
            <a:avLst/>
          </a:prstGeom>
          <a:noFill/>
        </p:spPr>
        <p:txBody>
          <a:bodyPr wrap="none" rtlCol="0" anchor="b">
            <a:spAutoFit/>
          </a:bodyPr>
          <a:lstStyle/>
          <a:p>
            <a:r>
              <a:rPr lang="fr-FR" sz="1000" dirty="0">
                <a:solidFill>
                  <a:schemeClr val="bg1"/>
                </a:solidFill>
              </a:rPr>
              <a:t>Espace mémoire </a:t>
            </a:r>
          </a:p>
          <a:p>
            <a:r>
              <a:rPr lang="fr-FR" sz="1000" dirty="0" err="1">
                <a:solidFill>
                  <a:schemeClr val="bg1"/>
                </a:solidFill>
              </a:rPr>
              <a:t>index.php</a:t>
            </a:r>
            <a:endParaRPr lang="fr-FR" sz="1000" dirty="0">
              <a:solidFill>
                <a:schemeClr val="bg1"/>
              </a:solidFill>
            </a:endParaRPr>
          </a:p>
        </p:txBody>
      </p:sp>
      <p:sp>
        <p:nvSpPr>
          <p:cNvPr id="21" name="ZoneTexte 20">
            <a:extLst>
              <a:ext uri="{FF2B5EF4-FFF2-40B4-BE49-F238E27FC236}">
                <a16:creationId xmlns:a16="http://schemas.microsoft.com/office/drawing/2014/main" id="{CAFE5AC8-4726-50B3-1460-C5BCE5692F79}"/>
              </a:ext>
            </a:extLst>
          </p:cNvPr>
          <p:cNvSpPr txBox="1"/>
          <p:nvPr/>
        </p:nvSpPr>
        <p:spPr>
          <a:xfrm>
            <a:off x="2213383" y="1703288"/>
            <a:ext cx="1236236" cy="400110"/>
          </a:xfrm>
          <a:prstGeom prst="rect">
            <a:avLst/>
          </a:prstGeom>
          <a:noFill/>
        </p:spPr>
        <p:txBody>
          <a:bodyPr wrap="none" rtlCol="0" anchor="b">
            <a:spAutoFit/>
          </a:bodyPr>
          <a:lstStyle/>
          <a:p>
            <a:r>
              <a:rPr lang="fr-FR" sz="1000" dirty="0">
                <a:solidFill>
                  <a:schemeClr val="bg1"/>
                </a:solidFill>
              </a:rPr>
              <a:t>Espace mémoire</a:t>
            </a:r>
          </a:p>
          <a:p>
            <a:r>
              <a:rPr lang="fr-FR" sz="1000" dirty="0" err="1">
                <a:solidFill>
                  <a:schemeClr val="bg1"/>
                </a:solidFill>
              </a:rPr>
              <a:t>Plus.php</a:t>
            </a:r>
            <a:endParaRPr lang="fr-FR" sz="1000" dirty="0">
              <a:solidFill>
                <a:schemeClr val="bg1"/>
              </a:solidFill>
            </a:endParaRPr>
          </a:p>
        </p:txBody>
      </p:sp>
      <p:sp>
        <p:nvSpPr>
          <p:cNvPr id="22" name="Rectangle 21">
            <a:extLst>
              <a:ext uri="{FF2B5EF4-FFF2-40B4-BE49-F238E27FC236}">
                <a16:creationId xmlns:a16="http://schemas.microsoft.com/office/drawing/2014/main" id="{9E9FD3A6-A76E-E735-1270-584A0C96236E}"/>
              </a:ext>
            </a:extLst>
          </p:cNvPr>
          <p:cNvSpPr/>
          <p:nvPr/>
        </p:nvSpPr>
        <p:spPr>
          <a:xfrm>
            <a:off x="292352" y="2266001"/>
            <a:ext cx="545805" cy="246221"/>
          </a:xfrm>
          <a:prstGeom prst="rect">
            <a:avLst/>
          </a:prstGeom>
          <a:solidFill>
            <a:schemeClr val="bg1">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t>$a</a:t>
            </a:r>
          </a:p>
        </p:txBody>
      </p:sp>
      <p:sp>
        <p:nvSpPr>
          <p:cNvPr id="23" name="Rectangle 22">
            <a:extLst>
              <a:ext uri="{FF2B5EF4-FFF2-40B4-BE49-F238E27FC236}">
                <a16:creationId xmlns:a16="http://schemas.microsoft.com/office/drawing/2014/main" id="{D7A344F0-7FB8-9640-20FE-BACBFE6A2DC1}"/>
              </a:ext>
            </a:extLst>
          </p:cNvPr>
          <p:cNvSpPr/>
          <p:nvPr/>
        </p:nvSpPr>
        <p:spPr>
          <a:xfrm>
            <a:off x="292352" y="2578665"/>
            <a:ext cx="545805" cy="246221"/>
          </a:xfrm>
          <a:prstGeom prst="rect">
            <a:avLst/>
          </a:prstGeom>
          <a:solidFill>
            <a:schemeClr val="bg1">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t>$b</a:t>
            </a:r>
          </a:p>
        </p:txBody>
      </p:sp>
      <p:cxnSp>
        <p:nvCxnSpPr>
          <p:cNvPr id="25" name="Connecteur droit avec flèche 24">
            <a:extLst>
              <a:ext uri="{FF2B5EF4-FFF2-40B4-BE49-F238E27FC236}">
                <a16:creationId xmlns:a16="http://schemas.microsoft.com/office/drawing/2014/main" id="{D99DFC88-32D6-6C7F-0008-A0F4CA20F9D1}"/>
              </a:ext>
            </a:extLst>
          </p:cNvPr>
          <p:cNvCxnSpPr/>
          <p:nvPr/>
        </p:nvCxnSpPr>
        <p:spPr>
          <a:xfrm>
            <a:off x="981306" y="2401229"/>
            <a:ext cx="117260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24272EED-0996-6EA2-0736-D1DC214FB94D}"/>
              </a:ext>
            </a:extLst>
          </p:cNvPr>
          <p:cNvCxnSpPr/>
          <p:nvPr/>
        </p:nvCxnSpPr>
        <p:spPr>
          <a:xfrm>
            <a:off x="981306" y="2683727"/>
            <a:ext cx="117260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7" name="ZoneTexte 26">
            <a:extLst>
              <a:ext uri="{FF2B5EF4-FFF2-40B4-BE49-F238E27FC236}">
                <a16:creationId xmlns:a16="http://schemas.microsoft.com/office/drawing/2014/main" id="{B00A8F69-13C0-1A57-8DC2-8E69D3E1B8FE}"/>
              </a:ext>
            </a:extLst>
          </p:cNvPr>
          <p:cNvSpPr txBox="1"/>
          <p:nvPr/>
        </p:nvSpPr>
        <p:spPr>
          <a:xfrm>
            <a:off x="462977" y="2691274"/>
            <a:ext cx="2209259" cy="400110"/>
          </a:xfrm>
          <a:prstGeom prst="rect">
            <a:avLst/>
          </a:prstGeom>
          <a:noFill/>
        </p:spPr>
        <p:txBody>
          <a:bodyPr wrap="square" rtlCol="0" anchor="b">
            <a:spAutoFit/>
          </a:bodyPr>
          <a:lstStyle/>
          <a:p>
            <a:pPr algn="ctr"/>
            <a:r>
              <a:rPr lang="fr-FR" sz="1000" dirty="0">
                <a:solidFill>
                  <a:schemeClr val="bg1"/>
                </a:solidFill>
              </a:rPr>
              <a:t>Copie de la valeur</a:t>
            </a:r>
          </a:p>
          <a:p>
            <a:pPr algn="ctr"/>
            <a:r>
              <a:rPr lang="fr-FR" sz="1000" dirty="0">
                <a:solidFill>
                  <a:schemeClr val="bg1"/>
                </a:solidFill>
              </a:rPr>
              <a:t>juste avant l’appel à la fonction</a:t>
            </a:r>
          </a:p>
        </p:txBody>
      </p:sp>
      <p:sp>
        <p:nvSpPr>
          <p:cNvPr id="32" name="ZoneTexte 31">
            <a:extLst>
              <a:ext uri="{FF2B5EF4-FFF2-40B4-BE49-F238E27FC236}">
                <a16:creationId xmlns:a16="http://schemas.microsoft.com/office/drawing/2014/main" id="{E852AF3F-A466-EF46-2962-D300862F35BC}"/>
              </a:ext>
            </a:extLst>
          </p:cNvPr>
          <p:cNvSpPr txBox="1"/>
          <p:nvPr/>
        </p:nvSpPr>
        <p:spPr>
          <a:xfrm>
            <a:off x="4926063" y="1703288"/>
            <a:ext cx="1271502" cy="400110"/>
          </a:xfrm>
          <a:prstGeom prst="rect">
            <a:avLst/>
          </a:prstGeom>
          <a:noFill/>
        </p:spPr>
        <p:txBody>
          <a:bodyPr wrap="none" rtlCol="0" anchor="b">
            <a:spAutoFit/>
          </a:bodyPr>
          <a:lstStyle/>
          <a:p>
            <a:r>
              <a:rPr lang="fr-FR" sz="1000" dirty="0">
                <a:solidFill>
                  <a:schemeClr val="bg1"/>
                </a:solidFill>
              </a:rPr>
              <a:t>Espace mémoire </a:t>
            </a:r>
          </a:p>
          <a:p>
            <a:r>
              <a:rPr lang="fr-FR" sz="1000" dirty="0" err="1">
                <a:solidFill>
                  <a:schemeClr val="bg1"/>
                </a:solidFill>
              </a:rPr>
              <a:t>index.php</a:t>
            </a:r>
            <a:endParaRPr lang="fr-FR" sz="1000" dirty="0">
              <a:solidFill>
                <a:schemeClr val="bg1"/>
              </a:solidFill>
            </a:endParaRPr>
          </a:p>
        </p:txBody>
      </p:sp>
      <p:sp>
        <p:nvSpPr>
          <p:cNvPr id="33" name="ZoneTexte 32">
            <a:extLst>
              <a:ext uri="{FF2B5EF4-FFF2-40B4-BE49-F238E27FC236}">
                <a16:creationId xmlns:a16="http://schemas.microsoft.com/office/drawing/2014/main" id="{0009FFD5-02C0-F850-10D9-521C1BB7EFF7}"/>
              </a:ext>
            </a:extLst>
          </p:cNvPr>
          <p:cNvSpPr txBox="1"/>
          <p:nvPr/>
        </p:nvSpPr>
        <p:spPr>
          <a:xfrm>
            <a:off x="6930617" y="1703288"/>
            <a:ext cx="1236236" cy="400110"/>
          </a:xfrm>
          <a:prstGeom prst="rect">
            <a:avLst/>
          </a:prstGeom>
          <a:noFill/>
        </p:spPr>
        <p:txBody>
          <a:bodyPr wrap="none" rtlCol="0" anchor="b">
            <a:spAutoFit/>
          </a:bodyPr>
          <a:lstStyle/>
          <a:p>
            <a:r>
              <a:rPr lang="fr-FR" sz="1000" dirty="0">
                <a:solidFill>
                  <a:schemeClr val="bg1"/>
                </a:solidFill>
              </a:rPr>
              <a:t>Espace mémoire</a:t>
            </a:r>
          </a:p>
          <a:p>
            <a:r>
              <a:rPr lang="fr-FR" sz="1000" dirty="0" err="1">
                <a:solidFill>
                  <a:schemeClr val="bg1"/>
                </a:solidFill>
              </a:rPr>
              <a:t>Plus.php</a:t>
            </a:r>
            <a:endParaRPr lang="fr-FR" sz="1000" dirty="0">
              <a:solidFill>
                <a:schemeClr val="bg1"/>
              </a:solidFill>
            </a:endParaRPr>
          </a:p>
        </p:txBody>
      </p:sp>
      <p:sp>
        <p:nvSpPr>
          <p:cNvPr id="34" name="Rectangle 33">
            <a:extLst>
              <a:ext uri="{FF2B5EF4-FFF2-40B4-BE49-F238E27FC236}">
                <a16:creationId xmlns:a16="http://schemas.microsoft.com/office/drawing/2014/main" id="{656B4628-ED96-7F60-E7C2-A07B43518516}"/>
              </a:ext>
            </a:extLst>
          </p:cNvPr>
          <p:cNvSpPr/>
          <p:nvPr/>
        </p:nvSpPr>
        <p:spPr>
          <a:xfrm>
            <a:off x="6087537" y="2266001"/>
            <a:ext cx="545805" cy="246221"/>
          </a:xfrm>
          <a:prstGeom prst="rect">
            <a:avLst/>
          </a:prstGeom>
          <a:solidFill>
            <a:schemeClr val="bg1">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t>$a</a:t>
            </a:r>
          </a:p>
        </p:txBody>
      </p:sp>
      <p:sp>
        <p:nvSpPr>
          <p:cNvPr id="35" name="Rectangle 34">
            <a:extLst>
              <a:ext uri="{FF2B5EF4-FFF2-40B4-BE49-F238E27FC236}">
                <a16:creationId xmlns:a16="http://schemas.microsoft.com/office/drawing/2014/main" id="{D4C2B2A5-6FC5-E7EC-14D5-0C6584EF1FD3}"/>
              </a:ext>
            </a:extLst>
          </p:cNvPr>
          <p:cNvSpPr/>
          <p:nvPr/>
        </p:nvSpPr>
        <p:spPr>
          <a:xfrm>
            <a:off x="6087537" y="2578665"/>
            <a:ext cx="545805" cy="246221"/>
          </a:xfrm>
          <a:prstGeom prst="rect">
            <a:avLst/>
          </a:prstGeom>
          <a:solidFill>
            <a:schemeClr val="bg1">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t>$b</a:t>
            </a:r>
          </a:p>
        </p:txBody>
      </p:sp>
      <p:sp>
        <p:nvSpPr>
          <p:cNvPr id="38" name="ZoneTexte 37">
            <a:extLst>
              <a:ext uri="{FF2B5EF4-FFF2-40B4-BE49-F238E27FC236}">
                <a16:creationId xmlns:a16="http://schemas.microsoft.com/office/drawing/2014/main" id="{51DB41B1-22BC-DE54-A430-E53FA2ACDB05}"/>
              </a:ext>
            </a:extLst>
          </p:cNvPr>
          <p:cNvSpPr txBox="1"/>
          <p:nvPr/>
        </p:nvSpPr>
        <p:spPr>
          <a:xfrm>
            <a:off x="5180211" y="2845163"/>
            <a:ext cx="2209259" cy="246221"/>
          </a:xfrm>
          <a:prstGeom prst="rect">
            <a:avLst/>
          </a:prstGeom>
          <a:noFill/>
        </p:spPr>
        <p:txBody>
          <a:bodyPr wrap="square" rtlCol="0" anchor="b">
            <a:spAutoFit/>
          </a:bodyPr>
          <a:lstStyle/>
          <a:p>
            <a:pPr algn="ctr"/>
            <a:r>
              <a:rPr lang="fr-FR" sz="1000" dirty="0">
                <a:solidFill>
                  <a:schemeClr val="bg1"/>
                </a:solidFill>
              </a:rPr>
              <a:t>Le même espace mémoire</a:t>
            </a:r>
          </a:p>
        </p:txBody>
      </p:sp>
      <p:sp>
        <p:nvSpPr>
          <p:cNvPr id="40" name="ZoneTexte 39">
            <a:extLst>
              <a:ext uri="{FF2B5EF4-FFF2-40B4-BE49-F238E27FC236}">
                <a16:creationId xmlns:a16="http://schemas.microsoft.com/office/drawing/2014/main" id="{153E618F-1023-30E4-8E5D-E5AD9023E7CD}"/>
              </a:ext>
            </a:extLst>
          </p:cNvPr>
          <p:cNvSpPr txBox="1"/>
          <p:nvPr/>
        </p:nvSpPr>
        <p:spPr>
          <a:xfrm>
            <a:off x="565254" y="3631804"/>
            <a:ext cx="2209259" cy="553998"/>
          </a:xfrm>
          <a:prstGeom prst="rect">
            <a:avLst/>
          </a:prstGeom>
          <a:noFill/>
        </p:spPr>
        <p:txBody>
          <a:bodyPr wrap="square" rtlCol="0" anchor="b">
            <a:spAutoFit/>
          </a:bodyPr>
          <a:lstStyle/>
          <a:p>
            <a:pPr algn="ctr"/>
            <a:r>
              <a:rPr lang="fr-FR" sz="1000" dirty="0">
                <a:solidFill>
                  <a:schemeClr val="bg1"/>
                </a:solidFill>
              </a:rPr>
              <a:t>L’incrément de $</a:t>
            </a:r>
            <a:r>
              <a:rPr lang="fr-FR" sz="1000" dirty="0" err="1">
                <a:solidFill>
                  <a:schemeClr val="bg1"/>
                </a:solidFill>
              </a:rPr>
              <a:t>aLoc</a:t>
            </a:r>
            <a:r>
              <a:rPr lang="fr-FR" sz="1000" dirty="0">
                <a:solidFill>
                  <a:schemeClr val="bg1"/>
                </a:solidFill>
              </a:rPr>
              <a:t> ne va donc pas modifier la valeur initiale présente dans $a</a:t>
            </a:r>
          </a:p>
        </p:txBody>
      </p:sp>
      <p:sp>
        <p:nvSpPr>
          <p:cNvPr id="41" name="ZoneTexte 40">
            <a:extLst>
              <a:ext uri="{FF2B5EF4-FFF2-40B4-BE49-F238E27FC236}">
                <a16:creationId xmlns:a16="http://schemas.microsoft.com/office/drawing/2014/main" id="{E6D35AB0-C6ED-1CE6-2AB5-CFC41309E6F7}"/>
              </a:ext>
            </a:extLst>
          </p:cNvPr>
          <p:cNvSpPr txBox="1"/>
          <p:nvPr/>
        </p:nvSpPr>
        <p:spPr>
          <a:xfrm>
            <a:off x="5180211" y="3631804"/>
            <a:ext cx="2209259" cy="553998"/>
          </a:xfrm>
          <a:prstGeom prst="rect">
            <a:avLst/>
          </a:prstGeom>
          <a:noFill/>
        </p:spPr>
        <p:txBody>
          <a:bodyPr wrap="square" rtlCol="0" anchor="b">
            <a:spAutoFit/>
          </a:bodyPr>
          <a:lstStyle/>
          <a:p>
            <a:pPr algn="ctr"/>
            <a:r>
              <a:rPr lang="fr-FR" sz="1000" dirty="0">
                <a:solidFill>
                  <a:schemeClr val="bg1"/>
                </a:solidFill>
              </a:rPr>
              <a:t>Toute modification à l’intérieur de la fonction va impacter</a:t>
            </a:r>
          </a:p>
          <a:p>
            <a:pPr algn="ctr"/>
            <a:r>
              <a:rPr lang="fr-FR" sz="1000" dirty="0">
                <a:solidFill>
                  <a:schemeClr val="bg1"/>
                </a:solidFill>
              </a:rPr>
              <a:t>la valeur initiale</a:t>
            </a:r>
          </a:p>
        </p:txBody>
      </p:sp>
      <p:sp>
        <p:nvSpPr>
          <p:cNvPr id="42" name="ZoneTexte 41">
            <a:extLst>
              <a:ext uri="{FF2B5EF4-FFF2-40B4-BE49-F238E27FC236}">
                <a16:creationId xmlns:a16="http://schemas.microsoft.com/office/drawing/2014/main" id="{0D7B6C50-E3B3-34C0-6CCB-90E419F959B6}"/>
              </a:ext>
            </a:extLst>
          </p:cNvPr>
          <p:cNvSpPr txBox="1"/>
          <p:nvPr/>
        </p:nvSpPr>
        <p:spPr>
          <a:xfrm>
            <a:off x="462977" y="1424508"/>
            <a:ext cx="2209259" cy="246221"/>
          </a:xfrm>
          <a:prstGeom prst="rect">
            <a:avLst/>
          </a:prstGeom>
          <a:noFill/>
        </p:spPr>
        <p:txBody>
          <a:bodyPr wrap="square" rtlCol="0" anchor="b">
            <a:spAutoFit/>
          </a:bodyPr>
          <a:lstStyle/>
          <a:p>
            <a:pPr algn="ctr"/>
            <a:r>
              <a:rPr lang="fr-FR" sz="1000" b="1" dirty="0">
                <a:solidFill>
                  <a:srgbClr val="05B5EE"/>
                </a:solidFill>
              </a:rPr>
              <a:t>Passage par Valeur</a:t>
            </a:r>
          </a:p>
        </p:txBody>
      </p:sp>
      <p:sp>
        <p:nvSpPr>
          <p:cNvPr id="43" name="ZoneTexte 42">
            <a:extLst>
              <a:ext uri="{FF2B5EF4-FFF2-40B4-BE49-F238E27FC236}">
                <a16:creationId xmlns:a16="http://schemas.microsoft.com/office/drawing/2014/main" id="{6B50E0C9-106C-E030-D54B-A6B9FC963DB7}"/>
              </a:ext>
            </a:extLst>
          </p:cNvPr>
          <p:cNvSpPr txBox="1"/>
          <p:nvPr/>
        </p:nvSpPr>
        <p:spPr>
          <a:xfrm>
            <a:off x="5367136" y="1424508"/>
            <a:ext cx="2209259" cy="246221"/>
          </a:xfrm>
          <a:prstGeom prst="rect">
            <a:avLst/>
          </a:prstGeom>
          <a:noFill/>
        </p:spPr>
        <p:txBody>
          <a:bodyPr wrap="square" rtlCol="0" anchor="b">
            <a:spAutoFit/>
          </a:bodyPr>
          <a:lstStyle/>
          <a:p>
            <a:pPr algn="ctr"/>
            <a:r>
              <a:rPr lang="fr-FR" sz="1000" b="1" dirty="0">
                <a:solidFill>
                  <a:srgbClr val="05B5EE"/>
                </a:solidFill>
              </a:rPr>
              <a:t>Passage par Référence</a:t>
            </a:r>
          </a:p>
        </p:txBody>
      </p:sp>
      <p:sp>
        <p:nvSpPr>
          <p:cNvPr id="44" name="ZoneTexte 43">
            <a:extLst>
              <a:ext uri="{FF2B5EF4-FFF2-40B4-BE49-F238E27FC236}">
                <a16:creationId xmlns:a16="http://schemas.microsoft.com/office/drawing/2014/main" id="{0350196F-46EF-08A4-F28A-DC1A268C0A55}"/>
              </a:ext>
            </a:extLst>
          </p:cNvPr>
          <p:cNvSpPr txBox="1"/>
          <p:nvPr/>
        </p:nvSpPr>
        <p:spPr>
          <a:xfrm>
            <a:off x="1687551" y="4607276"/>
            <a:ext cx="5768898" cy="461665"/>
          </a:xfrm>
          <a:prstGeom prst="rect">
            <a:avLst/>
          </a:prstGeom>
          <a:noFill/>
        </p:spPr>
        <p:txBody>
          <a:bodyPr wrap="square" rtlCol="0">
            <a:spAutoFit/>
          </a:bodyPr>
          <a:lstStyle/>
          <a:p>
            <a:pPr algn="ctr"/>
            <a:r>
              <a:rPr lang="fr-FR" sz="1200" dirty="0">
                <a:solidFill>
                  <a:srgbClr val="FFC000"/>
                </a:solidFill>
              </a:rPr>
              <a:t>ATTENTION les tableaux en </a:t>
            </a:r>
            <a:r>
              <a:rPr lang="fr-FR" sz="1200" dirty="0" err="1">
                <a:solidFill>
                  <a:srgbClr val="FFC000"/>
                </a:solidFill>
              </a:rPr>
              <a:t>php</a:t>
            </a:r>
            <a:r>
              <a:rPr lang="fr-FR" sz="1200" dirty="0">
                <a:solidFill>
                  <a:srgbClr val="FFC000"/>
                </a:solidFill>
              </a:rPr>
              <a:t> sont passés par valeur alors que dans les autres langages ils sont passés par référence</a:t>
            </a:r>
          </a:p>
        </p:txBody>
      </p:sp>
    </p:spTree>
    <p:extLst>
      <p:ext uri="{BB962C8B-B14F-4D97-AF65-F5344CB8AC3E}">
        <p14:creationId xmlns:p14="http://schemas.microsoft.com/office/powerpoint/2010/main" val="2956862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2D0FF530-F1A5-4F12-8B4F-B676F826C099}"/>
              </a:ext>
            </a:extLst>
          </p:cNvPr>
          <p:cNvSpPr txBox="1"/>
          <p:nvPr/>
        </p:nvSpPr>
        <p:spPr>
          <a:xfrm flipH="1">
            <a:off x="107504" y="226844"/>
            <a:ext cx="5378896" cy="338554"/>
          </a:xfrm>
          <a:prstGeom prst="rect">
            <a:avLst/>
          </a:prstGeom>
          <a:noFill/>
        </p:spPr>
        <p:txBody>
          <a:bodyPr wrap="square" rtlCol="0">
            <a:spAutoFit/>
          </a:bodyPr>
          <a:lstStyle/>
          <a:p>
            <a:r>
              <a:rPr lang="fr-FR" sz="1600" b="1" dirty="0">
                <a:solidFill>
                  <a:srgbClr val="00A9E0"/>
                </a:solidFill>
                <a:latin typeface="Century Gothic" panose="020B0502020202020204" pitchFamily="34" charset="0"/>
              </a:rPr>
              <a:t>Passage par Valeur et passage par Référence</a:t>
            </a:r>
            <a:endParaRPr lang="fr-FR" sz="1600" dirty="0">
              <a:solidFill>
                <a:srgbClr val="00A9E0"/>
              </a:solidFill>
              <a:latin typeface="Century Gothic" panose="020B0502020202020204" pitchFamily="34" charset="0"/>
            </a:endParaRPr>
          </a:p>
        </p:txBody>
      </p:sp>
      <p:sp>
        <p:nvSpPr>
          <p:cNvPr id="2" name="ZoneTexte 1">
            <a:extLst>
              <a:ext uri="{FF2B5EF4-FFF2-40B4-BE49-F238E27FC236}">
                <a16:creationId xmlns:a16="http://schemas.microsoft.com/office/drawing/2014/main" id="{B89D19E7-A641-FAB5-B1F2-71DA96DAE158}"/>
              </a:ext>
            </a:extLst>
          </p:cNvPr>
          <p:cNvSpPr txBox="1"/>
          <p:nvPr/>
        </p:nvSpPr>
        <p:spPr>
          <a:xfrm>
            <a:off x="107504" y="626512"/>
            <a:ext cx="4299396" cy="861774"/>
          </a:xfrm>
          <a:prstGeom prst="rect">
            <a:avLst/>
          </a:prstGeom>
          <a:noFill/>
        </p:spPr>
        <p:txBody>
          <a:bodyPr wrap="square" rtlCol="0">
            <a:spAutoFit/>
          </a:bodyPr>
          <a:lstStyle/>
          <a:p>
            <a:r>
              <a:rPr lang="fr-FR" sz="1000" i="1" dirty="0">
                <a:solidFill>
                  <a:schemeClr val="bg1">
                    <a:lumMod val="95000"/>
                  </a:schemeClr>
                </a:solidFill>
              </a:rPr>
              <a:t>« Et si jamais je veux passer un objet par valeur comment je fais ? »</a:t>
            </a:r>
          </a:p>
          <a:p>
            <a:endParaRPr lang="fr-FR" sz="1000" dirty="0">
              <a:solidFill>
                <a:schemeClr val="bg1">
                  <a:lumMod val="95000"/>
                </a:schemeClr>
              </a:solidFill>
            </a:endParaRPr>
          </a:p>
          <a:p>
            <a:r>
              <a:rPr lang="fr-FR" sz="1000" dirty="0">
                <a:solidFill>
                  <a:schemeClr val="bg1">
                    <a:lumMod val="95000"/>
                  </a:schemeClr>
                </a:solidFill>
              </a:rPr>
              <a:t>Pour cela il faudra « simuler » la copie en utilisant la méthode magique « clone ».</a:t>
            </a:r>
          </a:p>
          <a:p>
            <a:endParaRPr lang="fr-FR" sz="1000" i="1" dirty="0">
              <a:solidFill>
                <a:schemeClr val="bg1">
                  <a:lumMod val="95000"/>
                </a:schemeClr>
              </a:solidFill>
            </a:endParaRPr>
          </a:p>
        </p:txBody>
      </p:sp>
      <p:sp>
        <p:nvSpPr>
          <p:cNvPr id="44" name="ZoneTexte 43">
            <a:extLst>
              <a:ext uri="{FF2B5EF4-FFF2-40B4-BE49-F238E27FC236}">
                <a16:creationId xmlns:a16="http://schemas.microsoft.com/office/drawing/2014/main" id="{0350196F-46EF-08A4-F28A-DC1A268C0A55}"/>
              </a:ext>
            </a:extLst>
          </p:cNvPr>
          <p:cNvSpPr txBox="1"/>
          <p:nvPr/>
        </p:nvSpPr>
        <p:spPr>
          <a:xfrm>
            <a:off x="2486841" y="4288821"/>
            <a:ext cx="4170318" cy="615553"/>
          </a:xfrm>
          <a:prstGeom prst="rect">
            <a:avLst/>
          </a:prstGeom>
          <a:noFill/>
          <a:ln>
            <a:solidFill>
              <a:srgbClr val="FFC000"/>
            </a:solidFill>
          </a:ln>
        </p:spPr>
        <p:txBody>
          <a:bodyPr wrap="square" rtlCol="0">
            <a:spAutoFit/>
          </a:bodyPr>
          <a:lstStyle/>
          <a:p>
            <a:pPr algn="ctr"/>
            <a:r>
              <a:rPr lang="fr-FR" sz="1000" dirty="0">
                <a:solidFill>
                  <a:srgbClr val="FFC000"/>
                </a:solidFill>
              </a:rPr>
              <a:t>ATTENTION</a:t>
            </a:r>
          </a:p>
          <a:p>
            <a:pPr algn="ctr"/>
            <a:r>
              <a:rPr lang="fr-FR" sz="800" dirty="0">
                <a:solidFill>
                  <a:schemeClr val="bg1"/>
                </a:solidFill>
              </a:rPr>
              <a:t>Si vous faites $obj2 = $</a:t>
            </a:r>
            <a:r>
              <a:rPr lang="fr-FR" sz="800" dirty="0" err="1">
                <a:solidFill>
                  <a:schemeClr val="bg1"/>
                </a:solidFill>
              </a:rPr>
              <a:t>obj</a:t>
            </a:r>
            <a:r>
              <a:rPr lang="fr-FR" sz="800" dirty="0">
                <a:solidFill>
                  <a:schemeClr val="bg1"/>
                </a:solidFill>
              </a:rPr>
              <a:t> sur des objets </a:t>
            </a:r>
            <a:r>
              <a:rPr lang="fr-FR" sz="800" u="sng" dirty="0">
                <a:solidFill>
                  <a:schemeClr val="bg1"/>
                </a:solidFill>
              </a:rPr>
              <a:t>vous affectez la même case mémoire</a:t>
            </a:r>
            <a:r>
              <a:rPr lang="fr-FR" sz="800" dirty="0">
                <a:solidFill>
                  <a:schemeClr val="bg1"/>
                </a:solidFill>
              </a:rPr>
              <a:t>.</a:t>
            </a:r>
            <a:br>
              <a:rPr lang="fr-FR" sz="800" dirty="0">
                <a:solidFill>
                  <a:schemeClr val="bg1"/>
                </a:solidFill>
              </a:rPr>
            </a:br>
            <a:r>
              <a:rPr lang="fr-FR" sz="800" dirty="0">
                <a:solidFill>
                  <a:schemeClr val="bg1"/>
                </a:solidFill>
              </a:rPr>
              <a:t>C’est aussi vrai sur les listes… je dis ça car c’est classique de croire</a:t>
            </a:r>
            <a:br>
              <a:rPr lang="fr-FR" sz="800" dirty="0">
                <a:solidFill>
                  <a:schemeClr val="bg1"/>
                </a:solidFill>
              </a:rPr>
            </a:br>
            <a:r>
              <a:rPr lang="fr-FR" sz="800" dirty="0">
                <a:solidFill>
                  <a:schemeClr val="bg1"/>
                </a:solidFill>
              </a:rPr>
              <a:t>qu’on duplique une liste alors que non et ça fait des bugs pénibles</a:t>
            </a:r>
          </a:p>
        </p:txBody>
      </p:sp>
      <p:sp>
        <p:nvSpPr>
          <p:cNvPr id="3" name="ZoneTexte 2">
            <a:extLst>
              <a:ext uri="{FF2B5EF4-FFF2-40B4-BE49-F238E27FC236}">
                <a16:creationId xmlns:a16="http://schemas.microsoft.com/office/drawing/2014/main" id="{5116C75C-084F-F4C3-8AA3-F715ABF3DA9C}"/>
              </a:ext>
            </a:extLst>
          </p:cNvPr>
          <p:cNvSpPr txBox="1"/>
          <p:nvPr/>
        </p:nvSpPr>
        <p:spPr>
          <a:xfrm>
            <a:off x="4787916" y="1879478"/>
            <a:ext cx="1869243" cy="1631216"/>
          </a:xfrm>
          <a:prstGeom prst="rect">
            <a:avLst/>
          </a:prstGeom>
          <a:solidFill>
            <a:schemeClr val="bg1">
              <a:alpha val="25000"/>
            </a:schemeClr>
          </a:solidFill>
        </p:spPr>
        <p:txBody>
          <a:bodyPr wrap="square" rtlCol="0">
            <a:spAutoFit/>
          </a:bodyPr>
          <a:lstStyle/>
          <a:p>
            <a:r>
              <a:rPr lang="fr-FR" sz="1000" dirty="0">
                <a:solidFill>
                  <a:schemeClr val="bg1">
                    <a:lumMod val="95000"/>
                  </a:schemeClr>
                </a:solidFill>
                <a:latin typeface="Consolas" panose="020B0609020204030204" pitchFamily="49" charset="0"/>
              </a:rPr>
              <a:t>$</a:t>
            </a:r>
            <a:r>
              <a:rPr lang="fr-FR" sz="1000" dirty="0" err="1">
                <a:solidFill>
                  <a:schemeClr val="bg1">
                    <a:lumMod val="95000"/>
                  </a:schemeClr>
                </a:solidFill>
                <a:latin typeface="Consolas" panose="020B0609020204030204" pitchFamily="49" charset="0"/>
              </a:rPr>
              <a:t>obj</a:t>
            </a:r>
            <a:r>
              <a:rPr lang="fr-FR" sz="1000" dirty="0">
                <a:solidFill>
                  <a:schemeClr val="bg1">
                    <a:lumMod val="95000"/>
                  </a:schemeClr>
                </a:solidFill>
                <a:latin typeface="Consolas" panose="020B0609020204030204" pitchFamily="49" charset="0"/>
              </a:rPr>
              <a:t> = new </a:t>
            </a:r>
            <a:r>
              <a:rPr lang="fr-FR" sz="1000" dirty="0" err="1">
                <a:solidFill>
                  <a:schemeClr val="bg1">
                    <a:lumMod val="95000"/>
                  </a:schemeClr>
                </a:solidFill>
                <a:latin typeface="Consolas" panose="020B0609020204030204" pitchFamily="49" charset="0"/>
              </a:rPr>
              <a:t>stdclass</a:t>
            </a:r>
            <a:r>
              <a:rPr lang="fr-FR" sz="1000" dirty="0">
                <a:solidFill>
                  <a:schemeClr val="bg1">
                    <a:lumMod val="95000"/>
                  </a:schemeClr>
                </a:solidFill>
                <a:latin typeface="Consolas" panose="020B0609020204030204" pitchFamily="49" charset="0"/>
              </a:rPr>
              <a:t>();</a:t>
            </a:r>
          </a:p>
          <a:p>
            <a:r>
              <a:rPr lang="fr-FR" sz="1000" dirty="0">
                <a:solidFill>
                  <a:schemeClr val="bg1">
                    <a:lumMod val="95000"/>
                  </a:schemeClr>
                </a:solidFill>
                <a:latin typeface="Consolas" panose="020B0609020204030204" pitchFamily="49" charset="0"/>
              </a:rPr>
              <a:t>$</a:t>
            </a:r>
            <a:r>
              <a:rPr lang="fr-FR" sz="1000" dirty="0" err="1">
                <a:solidFill>
                  <a:schemeClr val="bg1">
                    <a:lumMod val="95000"/>
                  </a:schemeClr>
                </a:solidFill>
                <a:latin typeface="Consolas" panose="020B0609020204030204" pitchFamily="49" charset="0"/>
              </a:rPr>
              <a:t>obj</a:t>
            </a:r>
            <a:r>
              <a:rPr lang="fr-FR" sz="1000" dirty="0">
                <a:solidFill>
                  <a:schemeClr val="bg1">
                    <a:lumMod val="95000"/>
                  </a:schemeClr>
                </a:solidFill>
                <a:latin typeface="Consolas" panose="020B0609020204030204" pitchFamily="49" charset="0"/>
              </a:rPr>
              <a:t>-&gt;</a:t>
            </a:r>
            <a:r>
              <a:rPr lang="fr-FR" sz="1000" dirty="0" err="1">
                <a:solidFill>
                  <a:schemeClr val="bg1">
                    <a:lumMod val="95000"/>
                  </a:schemeClr>
                </a:solidFill>
                <a:latin typeface="Consolas" panose="020B0609020204030204" pitchFamily="49" charset="0"/>
              </a:rPr>
              <a:t>name</a:t>
            </a:r>
            <a:r>
              <a:rPr lang="fr-FR" sz="1000" dirty="0">
                <a:solidFill>
                  <a:schemeClr val="bg1">
                    <a:lumMod val="95000"/>
                  </a:schemeClr>
                </a:solidFill>
                <a:latin typeface="Consolas" panose="020B0609020204030204" pitchFamily="49" charset="0"/>
              </a:rPr>
              <a:t> = "toto";</a:t>
            </a:r>
          </a:p>
          <a:p>
            <a:endParaRPr lang="fr-FR" sz="1000" dirty="0">
              <a:solidFill>
                <a:schemeClr val="bg1">
                  <a:lumMod val="95000"/>
                </a:schemeClr>
              </a:solidFill>
              <a:latin typeface="Consolas" panose="020B0609020204030204" pitchFamily="49" charset="0"/>
            </a:endParaRPr>
          </a:p>
          <a:p>
            <a:r>
              <a:rPr lang="fr-FR" sz="1000" dirty="0" err="1">
                <a:solidFill>
                  <a:schemeClr val="bg1">
                    <a:lumMod val="95000"/>
                  </a:schemeClr>
                </a:solidFill>
                <a:latin typeface="Consolas" panose="020B0609020204030204" pitchFamily="49" charset="0"/>
              </a:rPr>
              <a:t>var_dump</a:t>
            </a:r>
            <a:r>
              <a:rPr lang="fr-FR" sz="1000" dirty="0">
                <a:solidFill>
                  <a:schemeClr val="bg1">
                    <a:lumMod val="95000"/>
                  </a:schemeClr>
                </a:solidFill>
                <a:latin typeface="Consolas" panose="020B0609020204030204" pitchFamily="49" charset="0"/>
              </a:rPr>
              <a:t>($</a:t>
            </a:r>
            <a:r>
              <a:rPr lang="fr-FR" sz="1000" dirty="0" err="1">
                <a:solidFill>
                  <a:schemeClr val="bg1">
                    <a:lumMod val="95000"/>
                  </a:schemeClr>
                </a:solidFill>
                <a:latin typeface="Consolas" panose="020B0609020204030204" pitchFamily="49" charset="0"/>
              </a:rPr>
              <a:t>obj</a:t>
            </a:r>
            <a:r>
              <a:rPr lang="fr-FR" sz="1000" dirty="0">
                <a:solidFill>
                  <a:schemeClr val="bg1">
                    <a:lumMod val="95000"/>
                  </a:schemeClr>
                </a:solidFill>
                <a:latin typeface="Consolas" panose="020B0609020204030204" pitchFamily="49" charset="0"/>
              </a:rPr>
              <a:t>); </a:t>
            </a:r>
          </a:p>
          <a:p>
            <a:r>
              <a:rPr lang="fr-FR" sz="1000" dirty="0" err="1">
                <a:solidFill>
                  <a:schemeClr val="bg1">
                    <a:lumMod val="95000"/>
                  </a:schemeClr>
                </a:solidFill>
                <a:latin typeface="Consolas" panose="020B0609020204030204" pitchFamily="49" charset="0"/>
              </a:rPr>
              <a:t>echo</a:t>
            </a:r>
            <a:r>
              <a:rPr lang="fr-FR" sz="1000" dirty="0">
                <a:solidFill>
                  <a:schemeClr val="bg1">
                    <a:lumMod val="95000"/>
                  </a:schemeClr>
                </a:solidFill>
                <a:latin typeface="Consolas" panose="020B0609020204030204" pitchFamily="49" charset="0"/>
              </a:rPr>
              <a:t> "\n";</a:t>
            </a:r>
          </a:p>
          <a:p>
            <a:endParaRPr lang="fr-FR" sz="1000" dirty="0">
              <a:solidFill>
                <a:schemeClr val="bg1">
                  <a:lumMod val="95000"/>
                </a:schemeClr>
              </a:solidFill>
              <a:latin typeface="Consolas" panose="020B0609020204030204" pitchFamily="49" charset="0"/>
            </a:endParaRPr>
          </a:p>
          <a:p>
            <a:r>
              <a:rPr lang="fr-FR" sz="1000" dirty="0" err="1">
                <a:solidFill>
                  <a:schemeClr val="bg1">
                    <a:lumMod val="95000"/>
                  </a:schemeClr>
                </a:solidFill>
                <a:latin typeface="Consolas" panose="020B0609020204030204" pitchFamily="49" charset="0"/>
              </a:rPr>
              <a:t>SetObj</a:t>
            </a:r>
            <a:r>
              <a:rPr lang="fr-FR" sz="1000" dirty="0">
                <a:solidFill>
                  <a:schemeClr val="bg1">
                    <a:lumMod val="95000"/>
                  </a:schemeClr>
                </a:solidFill>
                <a:latin typeface="Consolas" panose="020B0609020204030204" pitchFamily="49" charset="0"/>
              </a:rPr>
              <a:t>($</a:t>
            </a:r>
            <a:r>
              <a:rPr lang="fr-FR" sz="1000" dirty="0" err="1">
                <a:solidFill>
                  <a:schemeClr val="bg1">
                    <a:lumMod val="95000"/>
                  </a:schemeClr>
                </a:solidFill>
                <a:latin typeface="Consolas" panose="020B0609020204030204" pitchFamily="49" charset="0"/>
              </a:rPr>
              <a:t>obj</a:t>
            </a:r>
            <a:r>
              <a:rPr lang="fr-FR" sz="1000" dirty="0">
                <a:solidFill>
                  <a:schemeClr val="bg1">
                    <a:lumMod val="95000"/>
                  </a:schemeClr>
                </a:solidFill>
                <a:latin typeface="Consolas" panose="020B0609020204030204" pitchFamily="49" charset="0"/>
              </a:rPr>
              <a:t>);</a:t>
            </a:r>
          </a:p>
          <a:p>
            <a:endParaRPr lang="fr-FR" sz="1000" dirty="0">
              <a:solidFill>
                <a:schemeClr val="bg1">
                  <a:lumMod val="95000"/>
                </a:schemeClr>
              </a:solidFill>
              <a:latin typeface="Consolas" panose="020B0609020204030204" pitchFamily="49" charset="0"/>
            </a:endParaRPr>
          </a:p>
          <a:p>
            <a:r>
              <a:rPr lang="fr-FR" sz="1000" dirty="0" err="1">
                <a:solidFill>
                  <a:schemeClr val="bg1">
                    <a:lumMod val="95000"/>
                  </a:schemeClr>
                </a:solidFill>
                <a:latin typeface="Consolas" panose="020B0609020204030204" pitchFamily="49" charset="0"/>
              </a:rPr>
              <a:t>var_dump</a:t>
            </a:r>
            <a:r>
              <a:rPr lang="fr-FR" sz="1000" dirty="0">
                <a:solidFill>
                  <a:schemeClr val="bg1">
                    <a:lumMod val="95000"/>
                  </a:schemeClr>
                </a:solidFill>
                <a:latin typeface="Consolas" panose="020B0609020204030204" pitchFamily="49" charset="0"/>
              </a:rPr>
              <a:t>($</a:t>
            </a:r>
            <a:r>
              <a:rPr lang="fr-FR" sz="1000" dirty="0" err="1">
                <a:solidFill>
                  <a:schemeClr val="bg1">
                    <a:lumMod val="95000"/>
                  </a:schemeClr>
                </a:solidFill>
                <a:latin typeface="Consolas" panose="020B0609020204030204" pitchFamily="49" charset="0"/>
              </a:rPr>
              <a:t>obj</a:t>
            </a:r>
            <a:r>
              <a:rPr lang="fr-FR" sz="1000" dirty="0">
                <a:solidFill>
                  <a:schemeClr val="bg1">
                    <a:lumMod val="95000"/>
                  </a:schemeClr>
                </a:solidFill>
                <a:latin typeface="Consolas" panose="020B0609020204030204" pitchFamily="49" charset="0"/>
              </a:rPr>
              <a:t>); </a:t>
            </a:r>
          </a:p>
          <a:p>
            <a:r>
              <a:rPr lang="fr-FR" sz="1000" dirty="0" err="1">
                <a:solidFill>
                  <a:schemeClr val="bg1">
                    <a:lumMod val="95000"/>
                  </a:schemeClr>
                </a:solidFill>
                <a:latin typeface="Consolas" panose="020B0609020204030204" pitchFamily="49" charset="0"/>
              </a:rPr>
              <a:t>echo</a:t>
            </a:r>
            <a:r>
              <a:rPr lang="fr-FR" sz="1000" dirty="0">
                <a:solidFill>
                  <a:schemeClr val="bg1">
                    <a:lumMod val="95000"/>
                  </a:schemeClr>
                </a:solidFill>
                <a:latin typeface="Consolas" panose="020B0609020204030204" pitchFamily="49" charset="0"/>
              </a:rPr>
              <a:t> "\n";</a:t>
            </a:r>
          </a:p>
        </p:txBody>
      </p:sp>
      <p:sp>
        <p:nvSpPr>
          <p:cNvPr id="4" name="ZoneTexte 3">
            <a:extLst>
              <a:ext uri="{FF2B5EF4-FFF2-40B4-BE49-F238E27FC236}">
                <a16:creationId xmlns:a16="http://schemas.microsoft.com/office/drawing/2014/main" id="{20C4340E-755F-0A46-0787-A09A9EF2A052}"/>
              </a:ext>
            </a:extLst>
          </p:cNvPr>
          <p:cNvSpPr txBox="1"/>
          <p:nvPr/>
        </p:nvSpPr>
        <p:spPr>
          <a:xfrm>
            <a:off x="6744308" y="1865302"/>
            <a:ext cx="2102326" cy="553998"/>
          </a:xfrm>
          <a:prstGeom prst="rect">
            <a:avLst/>
          </a:prstGeom>
          <a:solidFill>
            <a:schemeClr val="bg1">
              <a:alpha val="25000"/>
            </a:schemeClr>
          </a:solidFill>
        </p:spPr>
        <p:txBody>
          <a:bodyPr wrap="square" rtlCol="0">
            <a:spAutoFit/>
          </a:bodyPr>
          <a:lstStyle/>
          <a:p>
            <a:r>
              <a:rPr lang="fr-FR" sz="1000" dirty="0" err="1">
                <a:solidFill>
                  <a:schemeClr val="bg1">
                    <a:lumMod val="95000"/>
                  </a:schemeClr>
                </a:solidFill>
                <a:latin typeface="Consolas" panose="020B0609020204030204" pitchFamily="49" charset="0"/>
              </a:rPr>
              <a:t>function</a:t>
            </a:r>
            <a:r>
              <a:rPr lang="fr-FR" sz="1000" dirty="0">
                <a:solidFill>
                  <a:schemeClr val="bg1">
                    <a:lumMod val="95000"/>
                  </a:schemeClr>
                </a:solidFill>
                <a:latin typeface="Consolas" panose="020B0609020204030204" pitchFamily="49" charset="0"/>
              </a:rPr>
              <a:t> </a:t>
            </a:r>
            <a:r>
              <a:rPr lang="fr-FR" sz="1000" dirty="0" err="1">
                <a:solidFill>
                  <a:schemeClr val="bg1">
                    <a:lumMod val="95000"/>
                  </a:schemeClr>
                </a:solidFill>
                <a:latin typeface="Consolas" panose="020B0609020204030204" pitchFamily="49" charset="0"/>
              </a:rPr>
              <a:t>SetObj</a:t>
            </a:r>
            <a:r>
              <a:rPr lang="fr-FR" sz="1000" dirty="0">
                <a:solidFill>
                  <a:schemeClr val="bg1">
                    <a:lumMod val="95000"/>
                  </a:schemeClr>
                </a:solidFill>
                <a:latin typeface="Consolas" panose="020B0609020204030204" pitchFamily="49" charset="0"/>
              </a:rPr>
              <a:t>($</a:t>
            </a:r>
            <a:r>
              <a:rPr lang="fr-FR" sz="1000" dirty="0" err="1">
                <a:solidFill>
                  <a:schemeClr val="bg1">
                    <a:lumMod val="95000"/>
                  </a:schemeClr>
                </a:solidFill>
                <a:latin typeface="Consolas" panose="020B0609020204030204" pitchFamily="49" charset="0"/>
              </a:rPr>
              <a:t>objLoc</a:t>
            </a:r>
            <a:r>
              <a:rPr lang="fr-FR" sz="1000" dirty="0">
                <a:solidFill>
                  <a:schemeClr val="bg1">
                    <a:lumMod val="95000"/>
                  </a:schemeClr>
                </a:solidFill>
                <a:latin typeface="Consolas" panose="020B0609020204030204" pitchFamily="49" charset="0"/>
              </a:rPr>
              <a:t>){</a:t>
            </a:r>
          </a:p>
          <a:p>
            <a:r>
              <a:rPr lang="fr-FR" sz="1000" dirty="0">
                <a:solidFill>
                  <a:schemeClr val="bg1">
                    <a:lumMod val="95000"/>
                  </a:schemeClr>
                </a:solidFill>
                <a:latin typeface="Consolas" panose="020B0609020204030204" pitchFamily="49" charset="0"/>
              </a:rPr>
              <a:t>  $</a:t>
            </a:r>
            <a:r>
              <a:rPr lang="fr-FR" sz="1000" dirty="0" err="1">
                <a:solidFill>
                  <a:schemeClr val="bg1">
                    <a:lumMod val="95000"/>
                  </a:schemeClr>
                </a:solidFill>
                <a:latin typeface="Consolas" panose="020B0609020204030204" pitchFamily="49" charset="0"/>
              </a:rPr>
              <a:t>objLoc</a:t>
            </a:r>
            <a:r>
              <a:rPr lang="fr-FR" sz="1000" dirty="0">
                <a:solidFill>
                  <a:schemeClr val="bg1">
                    <a:lumMod val="95000"/>
                  </a:schemeClr>
                </a:solidFill>
                <a:latin typeface="Consolas" panose="020B0609020204030204" pitchFamily="49" charset="0"/>
              </a:rPr>
              <a:t>-&gt;</a:t>
            </a:r>
            <a:r>
              <a:rPr lang="fr-FR" sz="1000" dirty="0" err="1">
                <a:solidFill>
                  <a:schemeClr val="bg1">
                    <a:lumMod val="95000"/>
                  </a:schemeClr>
                </a:solidFill>
                <a:latin typeface="Consolas" panose="020B0609020204030204" pitchFamily="49" charset="0"/>
              </a:rPr>
              <a:t>name</a:t>
            </a:r>
            <a:r>
              <a:rPr lang="fr-FR" sz="1000" dirty="0">
                <a:solidFill>
                  <a:schemeClr val="bg1">
                    <a:lumMod val="95000"/>
                  </a:schemeClr>
                </a:solidFill>
                <a:latin typeface="Consolas" panose="020B0609020204030204" pitchFamily="49" charset="0"/>
              </a:rPr>
              <a:t> = "tutu";</a:t>
            </a:r>
          </a:p>
          <a:p>
            <a:r>
              <a:rPr lang="fr-FR" sz="1000" dirty="0">
                <a:solidFill>
                  <a:schemeClr val="bg1">
                    <a:lumMod val="95000"/>
                  </a:schemeClr>
                </a:solidFill>
                <a:latin typeface="Consolas" panose="020B0609020204030204" pitchFamily="49" charset="0"/>
              </a:rPr>
              <a:t>}</a:t>
            </a:r>
          </a:p>
        </p:txBody>
      </p:sp>
      <p:sp>
        <p:nvSpPr>
          <p:cNvPr id="5" name="ZoneTexte 4">
            <a:extLst>
              <a:ext uri="{FF2B5EF4-FFF2-40B4-BE49-F238E27FC236}">
                <a16:creationId xmlns:a16="http://schemas.microsoft.com/office/drawing/2014/main" id="{A08BB1B2-05D2-E90A-AD53-01E8F237EFFC}"/>
              </a:ext>
            </a:extLst>
          </p:cNvPr>
          <p:cNvSpPr txBox="1"/>
          <p:nvPr/>
        </p:nvSpPr>
        <p:spPr>
          <a:xfrm>
            <a:off x="4787917" y="1571648"/>
            <a:ext cx="811441" cy="246221"/>
          </a:xfrm>
          <a:prstGeom prst="rect">
            <a:avLst/>
          </a:prstGeom>
          <a:noFill/>
        </p:spPr>
        <p:txBody>
          <a:bodyPr wrap="none" rtlCol="0">
            <a:spAutoFit/>
          </a:bodyPr>
          <a:lstStyle/>
          <a:p>
            <a:r>
              <a:rPr lang="fr-FR" sz="1000" dirty="0" err="1">
                <a:solidFill>
                  <a:schemeClr val="bg1"/>
                </a:solidFill>
              </a:rPr>
              <a:t>index.php</a:t>
            </a:r>
            <a:endParaRPr lang="fr-FR" sz="1000" dirty="0">
              <a:solidFill>
                <a:schemeClr val="bg1"/>
              </a:solidFill>
            </a:endParaRPr>
          </a:p>
        </p:txBody>
      </p:sp>
      <p:sp>
        <p:nvSpPr>
          <p:cNvPr id="6" name="ZoneTexte 5">
            <a:extLst>
              <a:ext uri="{FF2B5EF4-FFF2-40B4-BE49-F238E27FC236}">
                <a16:creationId xmlns:a16="http://schemas.microsoft.com/office/drawing/2014/main" id="{98FF8ED9-E4B1-0EF8-840D-CE3DB43972F5}"/>
              </a:ext>
            </a:extLst>
          </p:cNvPr>
          <p:cNvSpPr txBox="1"/>
          <p:nvPr/>
        </p:nvSpPr>
        <p:spPr>
          <a:xfrm>
            <a:off x="6792471" y="1571648"/>
            <a:ext cx="704039" cy="246221"/>
          </a:xfrm>
          <a:prstGeom prst="rect">
            <a:avLst/>
          </a:prstGeom>
          <a:noFill/>
        </p:spPr>
        <p:txBody>
          <a:bodyPr wrap="none" rtlCol="0">
            <a:spAutoFit/>
          </a:bodyPr>
          <a:lstStyle/>
          <a:p>
            <a:r>
              <a:rPr lang="fr-FR" sz="1000" dirty="0" err="1">
                <a:solidFill>
                  <a:schemeClr val="bg1"/>
                </a:solidFill>
              </a:rPr>
              <a:t>Plus.php</a:t>
            </a:r>
            <a:endParaRPr lang="fr-FR" sz="1000" dirty="0">
              <a:solidFill>
                <a:schemeClr val="bg1"/>
              </a:solidFill>
            </a:endParaRPr>
          </a:p>
        </p:txBody>
      </p:sp>
      <p:sp>
        <p:nvSpPr>
          <p:cNvPr id="7" name="ZoneTexte 6">
            <a:extLst>
              <a:ext uri="{FF2B5EF4-FFF2-40B4-BE49-F238E27FC236}">
                <a16:creationId xmlns:a16="http://schemas.microsoft.com/office/drawing/2014/main" id="{D8BC9B83-1BAF-EAE3-32DD-DDD582ED14D0}"/>
              </a:ext>
            </a:extLst>
          </p:cNvPr>
          <p:cNvSpPr txBox="1"/>
          <p:nvPr/>
        </p:nvSpPr>
        <p:spPr>
          <a:xfrm>
            <a:off x="4787917" y="3859226"/>
            <a:ext cx="1869242" cy="400110"/>
          </a:xfrm>
          <a:prstGeom prst="rect">
            <a:avLst/>
          </a:prstGeom>
          <a:solidFill>
            <a:schemeClr val="bg1">
              <a:alpha val="25000"/>
            </a:schemeClr>
          </a:solidFill>
        </p:spPr>
        <p:txBody>
          <a:bodyPr wrap="square" rtlCol="0">
            <a:spAutoFit/>
          </a:bodyPr>
          <a:lstStyle/>
          <a:p>
            <a:r>
              <a:rPr lang="fr-FR" sz="1000" dirty="0">
                <a:solidFill>
                  <a:schemeClr val="bg1">
                    <a:lumMod val="95000"/>
                  </a:schemeClr>
                </a:solidFill>
                <a:latin typeface="Consolas" panose="020B0609020204030204" pitchFamily="49" charset="0"/>
              </a:rPr>
              <a:t>toto</a:t>
            </a:r>
          </a:p>
          <a:p>
            <a:r>
              <a:rPr lang="fr-FR" sz="1000" dirty="0">
                <a:solidFill>
                  <a:schemeClr val="bg1">
                    <a:lumMod val="95000"/>
                  </a:schemeClr>
                </a:solidFill>
                <a:latin typeface="Consolas" panose="020B0609020204030204" pitchFamily="49" charset="0"/>
              </a:rPr>
              <a:t>tutu </a:t>
            </a:r>
          </a:p>
        </p:txBody>
      </p:sp>
      <p:sp>
        <p:nvSpPr>
          <p:cNvPr id="8" name="ZoneTexte 7">
            <a:extLst>
              <a:ext uri="{FF2B5EF4-FFF2-40B4-BE49-F238E27FC236}">
                <a16:creationId xmlns:a16="http://schemas.microsoft.com/office/drawing/2014/main" id="{1FF4F19E-A0FA-6C09-6A36-4F43B517D7B3}"/>
              </a:ext>
            </a:extLst>
          </p:cNvPr>
          <p:cNvSpPr txBox="1"/>
          <p:nvPr/>
        </p:nvSpPr>
        <p:spPr>
          <a:xfrm>
            <a:off x="4787917" y="3600316"/>
            <a:ext cx="675185" cy="246221"/>
          </a:xfrm>
          <a:prstGeom prst="rect">
            <a:avLst/>
          </a:prstGeom>
          <a:noFill/>
        </p:spPr>
        <p:txBody>
          <a:bodyPr wrap="none" rtlCol="0">
            <a:spAutoFit/>
          </a:bodyPr>
          <a:lstStyle/>
          <a:p>
            <a:r>
              <a:rPr lang="fr-FR" sz="1000" dirty="0">
                <a:solidFill>
                  <a:schemeClr val="bg1"/>
                </a:solidFill>
              </a:rPr>
              <a:t>Résultat</a:t>
            </a:r>
          </a:p>
        </p:txBody>
      </p:sp>
      <p:sp>
        <p:nvSpPr>
          <p:cNvPr id="9" name="ZoneTexte 8">
            <a:extLst>
              <a:ext uri="{FF2B5EF4-FFF2-40B4-BE49-F238E27FC236}">
                <a16:creationId xmlns:a16="http://schemas.microsoft.com/office/drawing/2014/main" id="{D173B3F0-4F65-11A3-279E-5062738B1E09}"/>
              </a:ext>
            </a:extLst>
          </p:cNvPr>
          <p:cNvSpPr txBox="1"/>
          <p:nvPr/>
        </p:nvSpPr>
        <p:spPr>
          <a:xfrm>
            <a:off x="6657160" y="2657605"/>
            <a:ext cx="2328828" cy="707886"/>
          </a:xfrm>
          <a:prstGeom prst="rect">
            <a:avLst/>
          </a:prstGeom>
          <a:noFill/>
        </p:spPr>
        <p:txBody>
          <a:bodyPr wrap="square" rtlCol="0">
            <a:spAutoFit/>
          </a:bodyPr>
          <a:lstStyle/>
          <a:p>
            <a:r>
              <a:rPr lang="fr-FR" sz="1000" dirty="0">
                <a:solidFill>
                  <a:schemeClr val="bg1">
                    <a:lumMod val="95000"/>
                  </a:schemeClr>
                </a:solidFill>
              </a:rPr>
              <a:t>La valeur </a:t>
            </a:r>
            <a:r>
              <a:rPr lang="fr-FR" sz="1000" i="1" dirty="0" err="1">
                <a:solidFill>
                  <a:schemeClr val="bg1">
                    <a:lumMod val="95000"/>
                  </a:schemeClr>
                </a:solidFill>
              </a:rPr>
              <a:t>name</a:t>
            </a:r>
            <a:r>
              <a:rPr lang="fr-FR" sz="1000" dirty="0">
                <a:solidFill>
                  <a:schemeClr val="bg1">
                    <a:lumMod val="95000"/>
                  </a:schemeClr>
                </a:solidFill>
              </a:rPr>
              <a:t> de l’objet </a:t>
            </a:r>
            <a:r>
              <a:rPr lang="fr-FR" sz="1000" u="sng" dirty="0">
                <a:solidFill>
                  <a:schemeClr val="bg1">
                    <a:lumMod val="95000"/>
                  </a:schemeClr>
                </a:solidFill>
              </a:rPr>
              <a:t>a été modifiée</a:t>
            </a:r>
            <a:r>
              <a:rPr lang="fr-FR" sz="1000" dirty="0">
                <a:solidFill>
                  <a:schemeClr val="bg1">
                    <a:lumMod val="95000"/>
                  </a:schemeClr>
                </a:solidFill>
              </a:rPr>
              <a:t> quand bien même elle a subi un incrément.</a:t>
            </a:r>
          </a:p>
          <a:p>
            <a:r>
              <a:rPr lang="fr-FR" sz="1000" u="sng" dirty="0">
                <a:solidFill>
                  <a:schemeClr val="bg1">
                    <a:lumMod val="95000"/>
                  </a:schemeClr>
                </a:solidFill>
              </a:rPr>
              <a:t>Elle est passée par « référence ».</a:t>
            </a:r>
          </a:p>
        </p:txBody>
      </p:sp>
      <p:sp>
        <p:nvSpPr>
          <p:cNvPr id="10" name="ZoneTexte 9">
            <a:extLst>
              <a:ext uri="{FF2B5EF4-FFF2-40B4-BE49-F238E27FC236}">
                <a16:creationId xmlns:a16="http://schemas.microsoft.com/office/drawing/2014/main" id="{CEA5E467-A358-BCAD-AB9D-DDC4B8C7B10A}"/>
              </a:ext>
            </a:extLst>
          </p:cNvPr>
          <p:cNvSpPr txBox="1"/>
          <p:nvPr/>
        </p:nvSpPr>
        <p:spPr>
          <a:xfrm>
            <a:off x="2624806" y="1879478"/>
            <a:ext cx="1869243" cy="1631216"/>
          </a:xfrm>
          <a:prstGeom prst="rect">
            <a:avLst/>
          </a:prstGeom>
          <a:solidFill>
            <a:schemeClr val="bg1">
              <a:alpha val="25000"/>
            </a:schemeClr>
          </a:solidFill>
        </p:spPr>
        <p:txBody>
          <a:bodyPr wrap="square" rtlCol="0">
            <a:spAutoFit/>
          </a:bodyPr>
          <a:lstStyle/>
          <a:p>
            <a:r>
              <a:rPr lang="fr-FR" sz="1000" dirty="0">
                <a:solidFill>
                  <a:schemeClr val="bg1">
                    <a:lumMod val="95000"/>
                  </a:schemeClr>
                </a:solidFill>
                <a:latin typeface="Consolas" panose="020B0609020204030204" pitchFamily="49" charset="0"/>
              </a:rPr>
              <a:t>$</a:t>
            </a:r>
            <a:r>
              <a:rPr lang="fr-FR" sz="1000" dirty="0" err="1">
                <a:solidFill>
                  <a:schemeClr val="bg1">
                    <a:lumMod val="95000"/>
                  </a:schemeClr>
                </a:solidFill>
                <a:latin typeface="Consolas" panose="020B0609020204030204" pitchFamily="49" charset="0"/>
              </a:rPr>
              <a:t>obj</a:t>
            </a:r>
            <a:r>
              <a:rPr lang="fr-FR" sz="1000" dirty="0">
                <a:solidFill>
                  <a:schemeClr val="bg1">
                    <a:lumMod val="95000"/>
                  </a:schemeClr>
                </a:solidFill>
                <a:latin typeface="Consolas" panose="020B0609020204030204" pitchFamily="49" charset="0"/>
              </a:rPr>
              <a:t> = new </a:t>
            </a:r>
            <a:r>
              <a:rPr lang="fr-FR" sz="1000" dirty="0" err="1">
                <a:solidFill>
                  <a:schemeClr val="bg1">
                    <a:lumMod val="95000"/>
                  </a:schemeClr>
                </a:solidFill>
                <a:latin typeface="Consolas" panose="020B0609020204030204" pitchFamily="49" charset="0"/>
              </a:rPr>
              <a:t>stdclass</a:t>
            </a:r>
            <a:r>
              <a:rPr lang="fr-FR" sz="1000" dirty="0">
                <a:solidFill>
                  <a:schemeClr val="bg1">
                    <a:lumMod val="95000"/>
                  </a:schemeClr>
                </a:solidFill>
                <a:latin typeface="Consolas" panose="020B0609020204030204" pitchFamily="49" charset="0"/>
              </a:rPr>
              <a:t>();</a:t>
            </a:r>
          </a:p>
          <a:p>
            <a:r>
              <a:rPr lang="fr-FR" sz="1000" dirty="0">
                <a:solidFill>
                  <a:schemeClr val="bg1">
                    <a:lumMod val="95000"/>
                  </a:schemeClr>
                </a:solidFill>
                <a:latin typeface="Consolas" panose="020B0609020204030204" pitchFamily="49" charset="0"/>
              </a:rPr>
              <a:t>$</a:t>
            </a:r>
            <a:r>
              <a:rPr lang="fr-FR" sz="1000" dirty="0" err="1">
                <a:solidFill>
                  <a:schemeClr val="bg1">
                    <a:lumMod val="95000"/>
                  </a:schemeClr>
                </a:solidFill>
                <a:latin typeface="Consolas" panose="020B0609020204030204" pitchFamily="49" charset="0"/>
              </a:rPr>
              <a:t>obj</a:t>
            </a:r>
            <a:r>
              <a:rPr lang="fr-FR" sz="1000" dirty="0">
                <a:solidFill>
                  <a:schemeClr val="bg1">
                    <a:lumMod val="95000"/>
                  </a:schemeClr>
                </a:solidFill>
                <a:latin typeface="Consolas" panose="020B0609020204030204" pitchFamily="49" charset="0"/>
              </a:rPr>
              <a:t>-&gt;</a:t>
            </a:r>
            <a:r>
              <a:rPr lang="fr-FR" sz="1000" dirty="0" err="1">
                <a:solidFill>
                  <a:schemeClr val="bg1">
                    <a:lumMod val="95000"/>
                  </a:schemeClr>
                </a:solidFill>
                <a:latin typeface="Consolas" panose="020B0609020204030204" pitchFamily="49" charset="0"/>
              </a:rPr>
              <a:t>name</a:t>
            </a:r>
            <a:r>
              <a:rPr lang="fr-FR" sz="1000" dirty="0">
                <a:solidFill>
                  <a:schemeClr val="bg1">
                    <a:lumMod val="95000"/>
                  </a:schemeClr>
                </a:solidFill>
                <a:latin typeface="Consolas" panose="020B0609020204030204" pitchFamily="49" charset="0"/>
              </a:rPr>
              <a:t> = "toto";</a:t>
            </a:r>
          </a:p>
          <a:p>
            <a:endParaRPr lang="fr-FR" sz="1000" dirty="0">
              <a:solidFill>
                <a:schemeClr val="bg1">
                  <a:lumMod val="95000"/>
                </a:schemeClr>
              </a:solidFill>
              <a:latin typeface="Consolas" panose="020B0609020204030204" pitchFamily="49" charset="0"/>
            </a:endParaRPr>
          </a:p>
          <a:p>
            <a:r>
              <a:rPr lang="fr-FR" sz="1000" dirty="0" err="1">
                <a:solidFill>
                  <a:schemeClr val="bg1">
                    <a:lumMod val="95000"/>
                  </a:schemeClr>
                </a:solidFill>
                <a:latin typeface="Consolas" panose="020B0609020204030204" pitchFamily="49" charset="0"/>
              </a:rPr>
              <a:t>var_dump</a:t>
            </a:r>
            <a:r>
              <a:rPr lang="fr-FR" sz="1000" dirty="0">
                <a:solidFill>
                  <a:schemeClr val="bg1">
                    <a:lumMod val="95000"/>
                  </a:schemeClr>
                </a:solidFill>
                <a:latin typeface="Consolas" panose="020B0609020204030204" pitchFamily="49" charset="0"/>
              </a:rPr>
              <a:t>($</a:t>
            </a:r>
            <a:r>
              <a:rPr lang="fr-FR" sz="1000" dirty="0" err="1">
                <a:solidFill>
                  <a:schemeClr val="bg1">
                    <a:lumMod val="95000"/>
                  </a:schemeClr>
                </a:solidFill>
                <a:latin typeface="Consolas" panose="020B0609020204030204" pitchFamily="49" charset="0"/>
              </a:rPr>
              <a:t>obj</a:t>
            </a:r>
            <a:r>
              <a:rPr lang="fr-FR" sz="1000" dirty="0">
                <a:solidFill>
                  <a:schemeClr val="bg1">
                    <a:lumMod val="95000"/>
                  </a:schemeClr>
                </a:solidFill>
                <a:latin typeface="Consolas" panose="020B0609020204030204" pitchFamily="49" charset="0"/>
              </a:rPr>
              <a:t>); </a:t>
            </a:r>
          </a:p>
          <a:p>
            <a:r>
              <a:rPr lang="fr-FR" sz="1000" dirty="0" err="1">
                <a:solidFill>
                  <a:schemeClr val="bg1">
                    <a:lumMod val="95000"/>
                  </a:schemeClr>
                </a:solidFill>
                <a:latin typeface="Consolas" panose="020B0609020204030204" pitchFamily="49" charset="0"/>
              </a:rPr>
              <a:t>echo</a:t>
            </a:r>
            <a:r>
              <a:rPr lang="fr-FR" sz="1000" dirty="0">
                <a:solidFill>
                  <a:schemeClr val="bg1">
                    <a:lumMod val="95000"/>
                  </a:schemeClr>
                </a:solidFill>
                <a:latin typeface="Consolas" panose="020B0609020204030204" pitchFamily="49" charset="0"/>
              </a:rPr>
              <a:t> "\n";</a:t>
            </a:r>
          </a:p>
          <a:p>
            <a:endParaRPr lang="fr-FR" sz="1000" dirty="0">
              <a:solidFill>
                <a:schemeClr val="bg1">
                  <a:lumMod val="95000"/>
                </a:schemeClr>
              </a:solidFill>
              <a:latin typeface="Consolas" panose="020B0609020204030204" pitchFamily="49" charset="0"/>
            </a:endParaRPr>
          </a:p>
          <a:p>
            <a:r>
              <a:rPr lang="fr-FR" sz="1000" dirty="0" err="1">
                <a:solidFill>
                  <a:schemeClr val="bg1">
                    <a:lumMod val="95000"/>
                  </a:schemeClr>
                </a:solidFill>
                <a:latin typeface="Consolas" panose="020B0609020204030204" pitchFamily="49" charset="0"/>
              </a:rPr>
              <a:t>SetObj</a:t>
            </a:r>
            <a:r>
              <a:rPr lang="fr-FR" sz="1000" dirty="0">
                <a:solidFill>
                  <a:schemeClr val="bg1">
                    <a:lumMod val="95000"/>
                  </a:schemeClr>
                </a:solidFill>
                <a:latin typeface="Consolas" panose="020B0609020204030204" pitchFamily="49" charset="0"/>
              </a:rPr>
              <a:t>(clone $</a:t>
            </a:r>
            <a:r>
              <a:rPr lang="fr-FR" sz="1000" dirty="0" err="1">
                <a:solidFill>
                  <a:schemeClr val="bg1">
                    <a:lumMod val="95000"/>
                  </a:schemeClr>
                </a:solidFill>
                <a:latin typeface="Consolas" panose="020B0609020204030204" pitchFamily="49" charset="0"/>
              </a:rPr>
              <a:t>obj</a:t>
            </a:r>
            <a:r>
              <a:rPr lang="fr-FR" sz="1000" dirty="0">
                <a:solidFill>
                  <a:schemeClr val="bg1">
                    <a:lumMod val="95000"/>
                  </a:schemeClr>
                </a:solidFill>
                <a:latin typeface="Consolas" panose="020B0609020204030204" pitchFamily="49" charset="0"/>
              </a:rPr>
              <a:t>);</a:t>
            </a:r>
          </a:p>
          <a:p>
            <a:endParaRPr lang="fr-FR" sz="1000" dirty="0">
              <a:solidFill>
                <a:schemeClr val="bg1">
                  <a:lumMod val="95000"/>
                </a:schemeClr>
              </a:solidFill>
              <a:latin typeface="Consolas" panose="020B0609020204030204" pitchFamily="49" charset="0"/>
            </a:endParaRPr>
          </a:p>
          <a:p>
            <a:r>
              <a:rPr lang="fr-FR" sz="1000" dirty="0" err="1">
                <a:solidFill>
                  <a:schemeClr val="bg1">
                    <a:lumMod val="95000"/>
                  </a:schemeClr>
                </a:solidFill>
                <a:latin typeface="Consolas" panose="020B0609020204030204" pitchFamily="49" charset="0"/>
              </a:rPr>
              <a:t>var_dump</a:t>
            </a:r>
            <a:r>
              <a:rPr lang="fr-FR" sz="1000" dirty="0">
                <a:solidFill>
                  <a:schemeClr val="bg1">
                    <a:lumMod val="95000"/>
                  </a:schemeClr>
                </a:solidFill>
                <a:latin typeface="Consolas" panose="020B0609020204030204" pitchFamily="49" charset="0"/>
              </a:rPr>
              <a:t>($</a:t>
            </a:r>
            <a:r>
              <a:rPr lang="fr-FR" sz="1000" dirty="0" err="1">
                <a:solidFill>
                  <a:schemeClr val="bg1">
                    <a:lumMod val="95000"/>
                  </a:schemeClr>
                </a:solidFill>
                <a:latin typeface="Consolas" panose="020B0609020204030204" pitchFamily="49" charset="0"/>
              </a:rPr>
              <a:t>obj</a:t>
            </a:r>
            <a:r>
              <a:rPr lang="fr-FR" sz="1000" dirty="0">
                <a:solidFill>
                  <a:schemeClr val="bg1">
                    <a:lumMod val="95000"/>
                  </a:schemeClr>
                </a:solidFill>
                <a:latin typeface="Consolas" panose="020B0609020204030204" pitchFamily="49" charset="0"/>
              </a:rPr>
              <a:t>); </a:t>
            </a:r>
          </a:p>
          <a:p>
            <a:r>
              <a:rPr lang="fr-FR" sz="1000" dirty="0" err="1">
                <a:solidFill>
                  <a:schemeClr val="bg1">
                    <a:lumMod val="95000"/>
                  </a:schemeClr>
                </a:solidFill>
                <a:latin typeface="Consolas" panose="020B0609020204030204" pitchFamily="49" charset="0"/>
              </a:rPr>
              <a:t>echo</a:t>
            </a:r>
            <a:r>
              <a:rPr lang="fr-FR" sz="1000" dirty="0">
                <a:solidFill>
                  <a:schemeClr val="bg1">
                    <a:lumMod val="95000"/>
                  </a:schemeClr>
                </a:solidFill>
                <a:latin typeface="Consolas" panose="020B0609020204030204" pitchFamily="49" charset="0"/>
              </a:rPr>
              <a:t> "\n";</a:t>
            </a:r>
          </a:p>
        </p:txBody>
      </p:sp>
      <p:sp>
        <p:nvSpPr>
          <p:cNvPr id="11" name="ZoneTexte 10">
            <a:extLst>
              <a:ext uri="{FF2B5EF4-FFF2-40B4-BE49-F238E27FC236}">
                <a16:creationId xmlns:a16="http://schemas.microsoft.com/office/drawing/2014/main" id="{855172F6-AB2B-E8F6-D18F-CE7B1C43F852}"/>
              </a:ext>
            </a:extLst>
          </p:cNvPr>
          <p:cNvSpPr txBox="1"/>
          <p:nvPr/>
        </p:nvSpPr>
        <p:spPr>
          <a:xfrm>
            <a:off x="2624807" y="1571648"/>
            <a:ext cx="811441" cy="246221"/>
          </a:xfrm>
          <a:prstGeom prst="rect">
            <a:avLst/>
          </a:prstGeom>
          <a:noFill/>
        </p:spPr>
        <p:txBody>
          <a:bodyPr wrap="none" rtlCol="0">
            <a:spAutoFit/>
          </a:bodyPr>
          <a:lstStyle/>
          <a:p>
            <a:r>
              <a:rPr lang="fr-FR" sz="1000" dirty="0" err="1">
                <a:solidFill>
                  <a:schemeClr val="bg1"/>
                </a:solidFill>
              </a:rPr>
              <a:t>index.php</a:t>
            </a:r>
            <a:endParaRPr lang="fr-FR" sz="1000" dirty="0">
              <a:solidFill>
                <a:schemeClr val="bg1"/>
              </a:solidFill>
            </a:endParaRPr>
          </a:p>
        </p:txBody>
      </p:sp>
      <p:sp>
        <p:nvSpPr>
          <p:cNvPr id="12" name="ZoneTexte 11">
            <a:extLst>
              <a:ext uri="{FF2B5EF4-FFF2-40B4-BE49-F238E27FC236}">
                <a16:creationId xmlns:a16="http://schemas.microsoft.com/office/drawing/2014/main" id="{30097BE2-5B8F-8E87-9CB9-6CA01796839D}"/>
              </a:ext>
            </a:extLst>
          </p:cNvPr>
          <p:cNvSpPr txBox="1"/>
          <p:nvPr/>
        </p:nvSpPr>
        <p:spPr>
          <a:xfrm>
            <a:off x="2624807" y="3859226"/>
            <a:ext cx="1869242" cy="400110"/>
          </a:xfrm>
          <a:prstGeom prst="rect">
            <a:avLst/>
          </a:prstGeom>
          <a:solidFill>
            <a:schemeClr val="bg1">
              <a:alpha val="25000"/>
            </a:schemeClr>
          </a:solidFill>
        </p:spPr>
        <p:txBody>
          <a:bodyPr wrap="square" rtlCol="0">
            <a:spAutoFit/>
          </a:bodyPr>
          <a:lstStyle/>
          <a:p>
            <a:r>
              <a:rPr lang="fr-FR" sz="1000" dirty="0">
                <a:solidFill>
                  <a:schemeClr val="bg1">
                    <a:lumMod val="95000"/>
                  </a:schemeClr>
                </a:solidFill>
                <a:latin typeface="Consolas" panose="020B0609020204030204" pitchFamily="49" charset="0"/>
              </a:rPr>
              <a:t>toto</a:t>
            </a:r>
          </a:p>
          <a:p>
            <a:r>
              <a:rPr lang="fr-FR" sz="1000" dirty="0">
                <a:solidFill>
                  <a:schemeClr val="bg1">
                    <a:lumMod val="95000"/>
                  </a:schemeClr>
                </a:solidFill>
                <a:latin typeface="Consolas" panose="020B0609020204030204" pitchFamily="49" charset="0"/>
              </a:rPr>
              <a:t>toto </a:t>
            </a:r>
          </a:p>
        </p:txBody>
      </p:sp>
      <p:sp>
        <p:nvSpPr>
          <p:cNvPr id="13" name="ZoneTexte 12">
            <a:extLst>
              <a:ext uri="{FF2B5EF4-FFF2-40B4-BE49-F238E27FC236}">
                <a16:creationId xmlns:a16="http://schemas.microsoft.com/office/drawing/2014/main" id="{1A569E95-895F-68B5-CA2C-A99DD2DE5045}"/>
              </a:ext>
            </a:extLst>
          </p:cNvPr>
          <p:cNvSpPr txBox="1"/>
          <p:nvPr/>
        </p:nvSpPr>
        <p:spPr>
          <a:xfrm>
            <a:off x="2624807" y="3600316"/>
            <a:ext cx="675185" cy="246221"/>
          </a:xfrm>
          <a:prstGeom prst="rect">
            <a:avLst/>
          </a:prstGeom>
          <a:noFill/>
        </p:spPr>
        <p:txBody>
          <a:bodyPr wrap="none" rtlCol="0">
            <a:spAutoFit/>
          </a:bodyPr>
          <a:lstStyle/>
          <a:p>
            <a:r>
              <a:rPr lang="fr-FR" sz="1000" dirty="0">
                <a:solidFill>
                  <a:schemeClr val="bg1"/>
                </a:solidFill>
              </a:rPr>
              <a:t>Résultat</a:t>
            </a:r>
          </a:p>
        </p:txBody>
      </p:sp>
      <p:sp>
        <p:nvSpPr>
          <p:cNvPr id="14" name="ZoneTexte 13">
            <a:extLst>
              <a:ext uri="{FF2B5EF4-FFF2-40B4-BE49-F238E27FC236}">
                <a16:creationId xmlns:a16="http://schemas.microsoft.com/office/drawing/2014/main" id="{BA20EFC8-1A33-04F4-6FAB-A7C6D272C4E4}"/>
              </a:ext>
            </a:extLst>
          </p:cNvPr>
          <p:cNvSpPr txBox="1"/>
          <p:nvPr/>
        </p:nvSpPr>
        <p:spPr>
          <a:xfrm>
            <a:off x="2284790" y="1277674"/>
            <a:ext cx="2209259" cy="246221"/>
          </a:xfrm>
          <a:prstGeom prst="rect">
            <a:avLst/>
          </a:prstGeom>
          <a:noFill/>
        </p:spPr>
        <p:txBody>
          <a:bodyPr wrap="square" rtlCol="0" anchor="b">
            <a:spAutoFit/>
          </a:bodyPr>
          <a:lstStyle/>
          <a:p>
            <a:pPr algn="ctr"/>
            <a:r>
              <a:rPr lang="fr-FR" sz="1000" b="1" dirty="0">
                <a:solidFill>
                  <a:srgbClr val="05B5EE"/>
                </a:solidFill>
              </a:rPr>
              <a:t>Passage par Valeur</a:t>
            </a:r>
          </a:p>
        </p:txBody>
      </p:sp>
      <p:sp>
        <p:nvSpPr>
          <p:cNvPr id="15" name="ZoneTexte 14">
            <a:extLst>
              <a:ext uri="{FF2B5EF4-FFF2-40B4-BE49-F238E27FC236}">
                <a16:creationId xmlns:a16="http://schemas.microsoft.com/office/drawing/2014/main" id="{2D3A4C91-F2A3-9686-5E48-7659E0530454}"/>
              </a:ext>
            </a:extLst>
          </p:cNvPr>
          <p:cNvSpPr txBox="1"/>
          <p:nvPr/>
        </p:nvSpPr>
        <p:spPr>
          <a:xfrm>
            <a:off x="4617907" y="1277674"/>
            <a:ext cx="2209259" cy="246221"/>
          </a:xfrm>
          <a:prstGeom prst="rect">
            <a:avLst/>
          </a:prstGeom>
          <a:noFill/>
        </p:spPr>
        <p:txBody>
          <a:bodyPr wrap="square" rtlCol="0" anchor="b">
            <a:spAutoFit/>
          </a:bodyPr>
          <a:lstStyle/>
          <a:p>
            <a:pPr algn="ctr"/>
            <a:r>
              <a:rPr lang="fr-FR" sz="1000" b="1" dirty="0">
                <a:solidFill>
                  <a:srgbClr val="05B5EE"/>
                </a:solidFill>
              </a:rPr>
              <a:t>Passage par Référence</a:t>
            </a:r>
          </a:p>
        </p:txBody>
      </p:sp>
    </p:spTree>
    <p:extLst>
      <p:ext uri="{BB962C8B-B14F-4D97-AF65-F5344CB8AC3E}">
        <p14:creationId xmlns:p14="http://schemas.microsoft.com/office/powerpoint/2010/main" val="2911882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2D0FF530-F1A5-4F12-8B4F-B676F826C099}"/>
              </a:ext>
            </a:extLst>
          </p:cNvPr>
          <p:cNvSpPr txBox="1"/>
          <p:nvPr/>
        </p:nvSpPr>
        <p:spPr>
          <a:xfrm flipH="1">
            <a:off x="107504" y="226844"/>
            <a:ext cx="3635928" cy="338554"/>
          </a:xfrm>
          <a:prstGeom prst="rect">
            <a:avLst/>
          </a:prstGeom>
          <a:noFill/>
        </p:spPr>
        <p:txBody>
          <a:bodyPr wrap="square" rtlCol="0">
            <a:spAutoFit/>
          </a:bodyPr>
          <a:lstStyle/>
          <a:p>
            <a:r>
              <a:rPr lang="fr-FR" sz="1600" b="1" dirty="0" err="1">
                <a:solidFill>
                  <a:srgbClr val="00A9E0"/>
                </a:solidFill>
                <a:latin typeface="Century Gothic" panose="020B0502020202020204" pitchFamily="34" charset="0"/>
              </a:rPr>
              <a:t>Include</a:t>
            </a:r>
            <a:r>
              <a:rPr lang="fr-FR" sz="1600" b="1" dirty="0">
                <a:solidFill>
                  <a:srgbClr val="00A9E0"/>
                </a:solidFill>
                <a:latin typeface="Century Gothic" panose="020B0502020202020204" pitchFamily="34" charset="0"/>
              </a:rPr>
              <a:t> et </a:t>
            </a:r>
            <a:r>
              <a:rPr lang="fr-FR" sz="1600" b="1" dirty="0" err="1">
                <a:solidFill>
                  <a:srgbClr val="00A9E0"/>
                </a:solidFill>
                <a:latin typeface="Century Gothic" panose="020B0502020202020204" pitchFamily="34" charset="0"/>
              </a:rPr>
              <a:t>Require</a:t>
            </a:r>
            <a:endParaRPr lang="fr-FR" sz="1600" dirty="0">
              <a:solidFill>
                <a:srgbClr val="00A9E0"/>
              </a:solidFill>
              <a:latin typeface="Century Gothic" panose="020B0502020202020204" pitchFamily="34" charset="0"/>
            </a:endParaRPr>
          </a:p>
        </p:txBody>
      </p:sp>
      <p:sp>
        <p:nvSpPr>
          <p:cNvPr id="5" name="ZoneTexte 4">
            <a:extLst>
              <a:ext uri="{FF2B5EF4-FFF2-40B4-BE49-F238E27FC236}">
                <a16:creationId xmlns:a16="http://schemas.microsoft.com/office/drawing/2014/main" id="{924D46D4-D178-AA6E-95E3-ACC4695C6FF1}"/>
              </a:ext>
            </a:extLst>
          </p:cNvPr>
          <p:cNvSpPr txBox="1"/>
          <p:nvPr/>
        </p:nvSpPr>
        <p:spPr>
          <a:xfrm>
            <a:off x="107504" y="626512"/>
            <a:ext cx="4299396" cy="2554545"/>
          </a:xfrm>
          <a:prstGeom prst="rect">
            <a:avLst/>
          </a:prstGeom>
          <a:noFill/>
        </p:spPr>
        <p:txBody>
          <a:bodyPr wrap="square" rtlCol="0">
            <a:spAutoFit/>
          </a:bodyPr>
          <a:lstStyle/>
          <a:p>
            <a:r>
              <a:rPr lang="fr-FR" sz="1000" dirty="0">
                <a:solidFill>
                  <a:schemeClr val="bg1">
                    <a:lumMod val="95000"/>
                  </a:schemeClr>
                </a:solidFill>
              </a:rPr>
              <a:t>Vous l’avez vu le </a:t>
            </a:r>
            <a:r>
              <a:rPr lang="fr-FR" sz="1000" dirty="0" err="1">
                <a:solidFill>
                  <a:schemeClr val="bg1">
                    <a:lumMod val="95000"/>
                  </a:schemeClr>
                </a:solidFill>
              </a:rPr>
              <a:t>php</a:t>
            </a:r>
            <a:r>
              <a:rPr lang="fr-FR" sz="1000" dirty="0">
                <a:solidFill>
                  <a:schemeClr val="bg1">
                    <a:lumMod val="95000"/>
                  </a:schemeClr>
                </a:solidFill>
              </a:rPr>
              <a:t> ne connait pas les fonctions déclarées dans les autres fichiers.</a:t>
            </a:r>
          </a:p>
          <a:p>
            <a:r>
              <a:rPr lang="fr-FR" sz="1000" dirty="0">
                <a:solidFill>
                  <a:schemeClr val="bg1">
                    <a:lumMod val="95000"/>
                  </a:schemeClr>
                </a:solidFill>
              </a:rPr>
              <a:t>Pour cela vous devez « référencer » le fichier utilisé dans le fichier appelant.</a:t>
            </a:r>
          </a:p>
          <a:p>
            <a:endParaRPr lang="fr-FR" sz="1000" dirty="0">
              <a:solidFill>
                <a:schemeClr val="bg1">
                  <a:lumMod val="95000"/>
                </a:schemeClr>
              </a:solidFill>
            </a:endParaRPr>
          </a:p>
          <a:p>
            <a:r>
              <a:rPr lang="fr-FR" sz="1000" dirty="0">
                <a:solidFill>
                  <a:schemeClr val="bg1">
                    <a:lumMod val="95000"/>
                  </a:schemeClr>
                </a:solidFill>
              </a:rPr>
              <a:t>Pour cela vous avez deux possibilités:</a:t>
            </a:r>
          </a:p>
          <a:p>
            <a:pPr marL="171450" indent="-171450">
              <a:buFont typeface="Arial" panose="020B0604020202020204" pitchFamily="34" charset="0"/>
              <a:buChar char="•"/>
            </a:pPr>
            <a:r>
              <a:rPr lang="fr-FR" sz="1000" dirty="0" err="1">
                <a:solidFill>
                  <a:schemeClr val="bg1">
                    <a:lumMod val="95000"/>
                  </a:schemeClr>
                </a:solidFill>
              </a:rPr>
              <a:t>Require</a:t>
            </a:r>
            <a:r>
              <a:rPr lang="fr-FR" sz="1000" dirty="0">
                <a:solidFill>
                  <a:schemeClr val="bg1">
                    <a:lumMod val="95000"/>
                  </a:schemeClr>
                </a:solidFill>
              </a:rPr>
              <a:t>	si le fichier n’existe pas erreur d’exécution</a:t>
            </a:r>
          </a:p>
          <a:p>
            <a:pPr marL="171450" indent="-171450">
              <a:buFont typeface="Arial" panose="020B0604020202020204" pitchFamily="34" charset="0"/>
              <a:buChar char="•"/>
            </a:pPr>
            <a:r>
              <a:rPr lang="fr-FR" sz="1000" dirty="0" err="1">
                <a:solidFill>
                  <a:schemeClr val="bg1">
                    <a:lumMod val="95000"/>
                  </a:schemeClr>
                </a:solidFill>
              </a:rPr>
              <a:t>Include</a:t>
            </a:r>
            <a:r>
              <a:rPr lang="fr-FR" sz="1000" dirty="0">
                <a:solidFill>
                  <a:schemeClr val="bg1">
                    <a:lumMod val="95000"/>
                  </a:schemeClr>
                </a:solidFill>
              </a:rPr>
              <a:t>	si le fichier n’existe pas, on continue l’</a:t>
            </a:r>
            <a:r>
              <a:rPr lang="fr-FR" sz="1000" dirty="0" err="1">
                <a:solidFill>
                  <a:schemeClr val="bg1">
                    <a:lumMod val="95000"/>
                  </a:schemeClr>
                </a:solidFill>
              </a:rPr>
              <a:t>execution</a:t>
            </a:r>
            <a:endParaRPr lang="fr-FR" sz="1000" dirty="0">
              <a:solidFill>
                <a:schemeClr val="bg1">
                  <a:lumMod val="95000"/>
                </a:schemeClr>
              </a:solidFill>
            </a:endParaRPr>
          </a:p>
          <a:p>
            <a:endParaRPr lang="fr-FR" sz="1000" dirty="0">
              <a:solidFill>
                <a:schemeClr val="bg1">
                  <a:lumMod val="95000"/>
                </a:schemeClr>
              </a:solidFill>
              <a:latin typeface="Consolas" panose="020B0609020204030204" pitchFamily="49" charset="0"/>
            </a:endParaRPr>
          </a:p>
          <a:p>
            <a:r>
              <a:rPr lang="fr-FR" sz="1000" dirty="0">
                <a:solidFill>
                  <a:schemeClr val="bg1">
                    <a:lumMod val="95000"/>
                  </a:schemeClr>
                </a:solidFill>
                <a:latin typeface="+mj-lt"/>
              </a:rPr>
              <a:t>NB: En pratique vous devez même utiliser leurs extensions </a:t>
            </a:r>
            <a:r>
              <a:rPr lang="fr-FR" sz="1000" i="1" dirty="0">
                <a:solidFill>
                  <a:schemeClr val="bg1">
                    <a:lumMod val="95000"/>
                  </a:schemeClr>
                </a:solidFill>
                <a:latin typeface="+mj-lt"/>
              </a:rPr>
              <a:t>_once</a:t>
            </a:r>
            <a:r>
              <a:rPr lang="fr-FR" sz="1000" dirty="0">
                <a:solidFill>
                  <a:schemeClr val="bg1">
                    <a:lumMod val="95000"/>
                  </a:schemeClr>
                </a:solidFill>
                <a:latin typeface="+mj-lt"/>
              </a:rPr>
              <a:t> pour éviter de répéter deux fois les inclusions.</a:t>
            </a:r>
          </a:p>
          <a:p>
            <a:endParaRPr lang="fr-FR" sz="1000" dirty="0">
              <a:solidFill>
                <a:schemeClr val="bg1">
                  <a:lumMod val="95000"/>
                </a:schemeClr>
              </a:solidFill>
              <a:latin typeface="+mj-lt"/>
            </a:endParaRPr>
          </a:p>
          <a:p>
            <a:r>
              <a:rPr lang="fr-FR" sz="1000" dirty="0">
                <a:solidFill>
                  <a:schemeClr val="bg1">
                    <a:lumMod val="95000"/>
                  </a:schemeClr>
                </a:solidFill>
                <a:latin typeface="+mj-lt"/>
              </a:rPr>
              <a:t>Pour des raisons évidentes de robustesse il est TRES fortement recommandé d’utiliser </a:t>
            </a:r>
            <a:r>
              <a:rPr lang="fr-FR" sz="1000" i="1" dirty="0" err="1">
                <a:solidFill>
                  <a:schemeClr val="bg1">
                    <a:lumMod val="95000"/>
                  </a:schemeClr>
                </a:solidFill>
                <a:latin typeface="+mj-lt"/>
              </a:rPr>
              <a:t>require</a:t>
            </a:r>
            <a:r>
              <a:rPr lang="fr-FR" sz="1000" dirty="0">
                <a:solidFill>
                  <a:schemeClr val="bg1">
                    <a:lumMod val="95000"/>
                  </a:schemeClr>
                </a:solidFill>
                <a:latin typeface="+mj-lt"/>
              </a:rPr>
              <a:t>.</a:t>
            </a:r>
          </a:p>
          <a:p>
            <a:r>
              <a:rPr lang="fr-FR" sz="1000" dirty="0">
                <a:solidFill>
                  <a:schemeClr val="bg1">
                    <a:lumMod val="95000"/>
                  </a:schemeClr>
                </a:solidFill>
                <a:latin typeface="+mj-lt"/>
              </a:rPr>
              <a:t>L’usage de </a:t>
            </a:r>
            <a:r>
              <a:rPr lang="fr-FR" sz="1000" i="1" dirty="0" err="1">
                <a:solidFill>
                  <a:schemeClr val="bg1">
                    <a:lumMod val="95000"/>
                  </a:schemeClr>
                </a:solidFill>
                <a:latin typeface="+mj-lt"/>
              </a:rPr>
              <a:t>include</a:t>
            </a:r>
            <a:r>
              <a:rPr lang="fr-FR" sz="1000" dirty="0">
                <a:solidFill>
                  <a:schemeClr val="bg1">
                    <a:lumMod val="95000"/>
                  </a:schemeClr>
                </a:solidFill>
                <a:latin typeface="+mj-lt"/>
              </a:rPr>
              <a:t> ne doit être fait que dans des cas TRES particulier et isoler dans le code.</a:t>
            </a:r>
          </a:p>
        </p:txBody>
      </p:sp>
      <p:sp>
        <p:nvSpPr>
          <p:cNvPr id="2" name="ZoneTexte 1">
            <a:extLst>
              <a:ext uri="{FF2B5EF4-FFF2-40B4-BE49-F238E27FC236}">
                <a16:creationId xmlns:a16="http://schemas.microsoft.com/office/drawing/2014/main" id="{B505FC58-2F46-B72C-3DF7-03E3B4CDAAEB}"/>
              </a:ext>
            </a:extLst>
          </p:cNvPr>
          <p:cNvSpPr txBox="1"/>
          <p:nvPr/>
        </p:nvSpPr>
        <p:spPr>
          <a:xfrm>
            <a:off x="4657202" y="626512"/>
            <a:ext cx="4299396" cy="1785104"/>
          </a:xfrm>
          <a:prstGeom prst="rect">
            <a:avLst/>
          </a:prstGeom>
          <a:noFill/>
        </p:spPr>
        <p:txBody>
          <a:bodyPr wrap="square" rtlCol="0">
            <a:spAutoFit/>
          </a:bodyPr>
          <a:lstStyle/>
          <a:p>
            <a:r>
              <a:rPr lang="fr-FR" sz="1000" dirty="0">
                <a:solidFill>
                  <a:schemeClr val="bg1">
                    <a:lumMod val="95000"/>
                  </a:schemeClr>
                </a:solidFill>
              </a:rPr>
              <a:t>On </a:t>
            </a:r>
            <a:r>
              <a:rPr lang="fr-FR" sz="1000" dirty="0" err="1">
                <a:solidFill>
                  <a:schemeClr val="bg1">
                    <a:lumMod val="95000"/>
                  </a:schemeClr>
                </a:solidFill>
              </a:rPr>
              <a:t>retrouvre</a:t>
            </a:r>
            <a:r>
              <a:rPr lang="fr-FR" sz="1000" dirty="0">
                <a:solidFill>
                  <a:schemeClr val="bg1">
                    <a:lumMod val="95000"/>
                  </a:schemeClr>
                </a:solidFill>
              </a:rPr>
              <a:t> ce principe dans les autres langages avec « </a:t>
            </a:r>
            <a:r>
              <a:rPr lang="fr-FR" sz="1000" dirty="0" err="1">
                <a:solidFill>
                  <a:schemeClr val="bg1">
                    <a:lumMod val="95000"/>
                  </a:schemeClr>
                </a:solidFill>
              </a:rPr>
              <a:t>using</a:t>
            </a:r>
            <a:r>
              <a:rPr lang="fr-FR" sz="1000" dirty="0">
                <a:solidFill>
                  <a:schemeClr val="bg1">
                    <a:lumMod val="95000"/>
                  </a:schemeClr>
                </a:solidFill>
              </a:rPr>
              <a:t> » ou « import » sauf que pour PHP vous devez référencer le fichier « physique ».</a:t>
            </a:r>
          </a:p>
          <a:p>
            <a:endParaRPr lang="fr-FR" sz="1000" dirty="0">
              <a:solidFill>
                <a:schemeClr val="bg1">
                  <a:lumMod val="95000"/>
                </a:schemeClr>
              </a:solidFill>
            </a:endParaRPr>
          </a:p>
          <a:p>
            <a:r>
              <a:rPr lang="fr-FR" sz="1000" dirty="0">
                <a:solidFill>
                  <a:schemeClr val="bg1">
                    <a:lumMod val="95000"/>
                  </a:schemeClr>
                </a:solidFill>
              </a:rPr>
              <a:t>Aussi quand vous changez de place un fichier… ben ça casse tous vos </a:t>
            </a:r>
            <a:r>
              <a:rPr lang="fr-FR" sz="1000" dirty="0" err="1">
                <a:solidFill>
                  <a:schemeClr val="bg1">
                    <a:lumMod val="95000"/>
                  </a:schemeClr>
                </a:solidFill>
              </a:rPr>
              <a:t>include</a:t>
            </a:r>
            <a:r>
              <a:rPr lang="fr-FR" sz="1000" dirty="0">
                <a:solidFill>
                  <a:schemeClr val="bg1">
                    <a:lumMod val="95000"/>
                  </a:schemeClr>
                </a:solidFill>
              </a:rPr>
              <a:t>/</a:t>
            </a:r>
            <a:r>
              <a:rPr lang="fr-FR" sz="1000" dirty="0" err="1">
                <a:solidFill>
                  <a:schemeClr val="bg1">
                    <a:lumMod val="95000"/>
                  </a:schemeClr>
                </a:solidFill>
              </a:rPr>
              <a:t>require</a:t>
            </a:r>
            <a:r>
              <a:rPr lang="fr-FR" sz="1000" dirty="0">
                <a:solidFill>
                  <a:schemeClr val="bg1">
                    <a:lumMod val="95000"/>
                  </a:schemeClr>
                </a:solidFill>
              </a:rPr>
              <a:t>.</a:t>
            </a:r>
          </a:p>
          <a:p>
            <a:endParaRPr lang="fr-FR" sz="1000" dirty="0">
              <a:solidFill>
                <a:schemeClr val="bg1">
                  <a:lumMod val="95000"/>
                </a:schemeClr>
              </a:solidFill>
            </a:endParaRPr>
          </a:p>
          <a:p>
            <a:r>
              <a:rPr lang="fr-FR" sz="1000" dirty="0">
                <a:solidFill>
                  <a:schemeClr val="bg1">
                    <a:lumMod val="95000"/>
                  </a:schemeClr>
                </a:solidFill>
              </a:rPr>
              <a:t>DONC utilisez les fonctions de </a:t>
            </a:r>
            <a:r>
              <a:rPr lang="fr-FR" sz="1000" dirty="0" err="1">
                <a:solidFill>
                  <a:schemeClr val="bg1">
                    <a:lumMod val="95000"/>
                  </a:schemeClr>
                </a:solidFill>
              </a:rPr>
              <a:t>refactoring</a:t>
            </a:r>
            <a:r>
              <a:rPr lang="fr-FR" sz="1000" dirty="0">
                <a:solidFill>
                  <a:schemeClr val="bg1">
                    <a:lumMod val="95000"/>
                  </a:schemeClr>
                </a:solidFill>
              </a:rPr>
              <a:t> de votre éditeur qui vont peut-être renommer pour vous…</a:t>
            </a:r>
          </a:p>
          <a:p>
            <a:endParaRPr lang="fr-FR" sz="1000" dirty="0">
              <a:solidFill>
                <a:schemeClr val="bg1">
                  <a:lumMod val="95000"/>
                </a:schemeClr>
              </a:solidFill>
            </a:endParaRPr>
          </a:p>
          <a:p>
            <a:r>
              <a:rPr lang="fr-FR" sz="1000" dirty="0">
                <a:solidFill>
                  <a:schemeClr val="bg1">
                    <a:lumMod val="95000"/>
                  </a:schemeClr>
                </a:solidFill>
              </a:rPr>
              <a:t>C’est aussi pour cela que le PHP est très pénible.</a:t>
            </a:r>
          </a:p>
        </p:txBody>
      </p:sp>
      <p:sp>
        <p:nvSpPr>
          <p:cNvPr id="3" name="ZoneTexte 2">
            <a:extLst>
              <a:ext uri="{FF2B5EF4-FFF2-40B4-BE49-F238E27FC236}">
                <a16:creationId xmlns:a16="http://schemas.microsoft.com/office/drawing/2014/main" id="{63EF8B5A-9E70-191C-BDF0-EAB151C6609B}"/>
              </a:ext>
            </a:extLst>
          </p:cNvPr>
          <p:cNvSpPr txBox="1"/>
          <p:nvPr/>
        </p:nvSpPr>
        <p:spPr>
          <a:xfrm>
            <a:off x="2486841" y="4288821"/>
            <a:ext cx="4170318" cy="861774"/>
          </a:xfrm>
          <a:prstGeom prst="rect">
            <a:avLst/>
          </a:prstGeom>
          <a:noFill/>
          <a:ln>
            <a:solidFill>
              <a:srgbClr val="FFC000"/>
            </a:solidFill>
          </a:ln>
        </p:spPr>
        <p:txBody>
          <a:bodyPr wrap="square" rtlCol="0">
            <a:spAutoFit/>
          </a:bodyPr>
          <a:lstStyle/>
          <a:p>
            <a:pPr algn="ctr"/>
            <a:r>
              <a:rPr lang="fr-FR" sz="1000" dirty="0">
                <a:solidFill>
                  <a:srgbClr val="FFC000"/>
                </a:solidFill>
              </a:rPr>
              <a:t>ATTENTION</a:t>
            </a:r>
          </a:p>
          <a:p>
            <a:pPr algn="ctr"/>
            <a:r>
              <a:rPr lang="fr-FR" sz="800" dirty="0">
                <a:solidFill>
                  <a:schemeClr val="bg1"/>
                </a:solidFill>
              </a:rPr>
              <a:t>Il est vivement recommandé pour éviter de mourir dans d’atroces souffrances, de ne pas écrire le chemin absolu de manière statique mais de manière dynamique en se basant sur la racine de vos fichiers sinon dès que vous allez mettre votre code </a:t>
            </a:r>
            <a:r>
              <a:rPr lang="fr-FR" sz="800" dirty="0" err="1">
                <a:solidFill>
                  <a:schemeClr val="bg1"/>
                </a:solidFill>
              </a:rPr>
              <a:t>php</a:t>
            </a:r>
            <a:r>
              <a:rPr lang="fr-FR" sz="800" dirty="0">
                <a:solidFill>
                  <a:schemeClr val="bg1"/>
                </a:solidFill>
              </a:rPr>
              <a:t> ailleurs que là où il a été développé et bien vous aurez une belle erreur 500 !</a:t>
            </a:r>
          </a:p>
        </p:txBody>
      </p:sp>
    </p:spTree>
    <p:extLst>
      <p:ext uri="{BB962C8B-B14F-4D97-AF65-F5344CB8AC3E}">
        <p14:creationId xmlns:p14="http://schemas.microsoft.com/office/powerpoint/2010/main" val="1044695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2D0FF530-F1A5-4F12-8B4F-B676F826C099}"/>
              </a:ext>
            </a:extLst>
          </p:cNvPr>
          <p:cNvSpPr txBox="1"/>
          <p:nvPr/>
        </p:nvSpPr>
        <p:spPr>
          <a:xfrm flipH="1">
            <a:off x="107504" y="226844"/>
            <a:ext cx="3635928" cy="338554"/>
          </a:xfrm>
          <a:prstGeom prst="rect">
            <a:avLst/>
          </a:prstGeom>
          <a:noFill/>
        </p:spPr>
        <p:txBody>
          <a:bodyPr wrap="square" rtlCol="0">
            <a:spAutoFit/>
          </a:bodyPr>
          <a:lstStyle/>
          <a:p>
            <a:r>
              <a:rPr lang="fr-FR" sz="1600" b="1" dirty="0">
                <a:solidFill>
                  <a:srgbClr val="00A9E0"/>
                </a:solidFill>
                <a:latin typeface="Century Gothic" panose="020B0502020202020204" pitchFamily="34" charset="0"/>
              </a:rPr>
              <a:t>Les Bibliothèques</a:t>
            </a:r>
            <a:endParaRPr lang="fr-FR" sz="1600" dirty="0">
              <a:solidFill>
                <a:srgbClr val="00A9E0"/>
              </a:solidFill>
              <a:latin typeface="Century Gothic" panose="020B0502020202020204" pitchFamily="34" charset="0"/>
            </a:endParaRPr>
          </a:p>
        </p:txBody>
      </p:sp>
      <p:sp>
        <p:nvSpPr>
          <p:cNvPr id="5" name="ZoneTexte 4">
            <a:extLst>
              <a:ext uri="{FF2B5EF4-FFF2-40B4-BE49-F238E27FC236}">
                <a16:creationId xmlns:a16="http://schemas.microsoft.com/office/drawing/2014/main" id="{924D46D4-D178-AA6E-95E3-ACC4695C6FF1}"/>
              </a:ext>
            </a:extLst>
          </p:cNvPr>
          <p:cNvSpPr txBox="1"/>
          <p:nvPr/>
        </p:nvSpPr>
        <p:spPr>
          <a:xfrm>
            <a:off x="107504" y="626512"/>
            <a:ext cx="4299396" cy="4401205"/>
          </a:xfrm>
          <a:prstGeom prst="rect">
            <a:avLst/>
          </a:prstGeom>
          <a:noFill/>
        </p:spPr>
        <p:txBody>
          <a:bodyPr wrap="square" rtlCol="0">
            <a:spAutoFit/>
          </a:bodyPr>
          <a:lstStyle/>
          <a:p>
            <a:r>
              <a:rPr lang="fr-FR" sz="1000" dirty="0">
                <a:solidFill>
                  <a:schemeClr val="bg1">
                    <a:lumMod val="95000"/>
                  </a:schemeClr>
                </a:solidFill>
              </a:rPr>
              <a:t>Les Bibliothèques ou « Library ».</a:t>
            </a:r>
          </a:p>
          <a:p>
            <a:endParaRPr lang="fr-FR" sz="1000" dirty="0">
              <a:solidFill>
                <a:schemeClr val="bg1">
                  <a:lumMod val="95000"/>
                </a:schemeClr>
              </a:solidFill>
            </a:endParaRPr>
          </a:p>
          <a:p>
            <a:r>
              <a:rPr lang="fr-FR" sz="1000" dirty="0">
                <a:solidFill>
                  <a:schemeClr val="bg1">
                    <a:lumMod val="95000"/>
                  </a:schemeClr>
                </a:solidFill>
              </a:rPr>
              <a:t>Même sans basculer dans la POO il est préférable d’</a:t>
            </a:r>
            <a:r>
              <a:rPr lang="fr-FR" sz="1000" dirty="0" err="1">
                <a:solidFill>
                  <a:schemeClr val="bg1">
                    <a:lumMod val="95000"/>
                  </a:schemeClr>
                </a:solidFill>
              </a:rPr>
              <a:t>encapusler</a:t>
            </a:r>
            <a:r>
              <a:rPr lang="fr-FR" sz="1000" dirty="0">
                <a:solidFill>
                  <a:schemeClr val="bg1">
                    <a:lumMod val="95000"/>
                  </a:schemeClr>
                </a:solidFill>
              </a:rPr>
              <a:t> TOUTES les fonctions dans un ensemble cohérent que l’on appellera une « bibliothèque » qui n’est qu’une classe « conteneur » contenant uniquement:</a:t>
            </a:r>
          </a:p>
          <a:p>
            <a:pPr marL="171450" indent="-171450">
              <a:buFont typeface="Arial" panose="020B0604020202020204" pitchFamily="34" charset="0"/>
              <a:buChar char="•"/>
            </a:pPr>
            <a:r>
              <a:rPr lang="fr-FR" sz="1000" dirty="0">
                <a:solidFill>
                  <a:schemeClr val="bg1">
                    <a:lumMod val="95000"/>
                  </a:schemeClr>
                </a:solidFill>
              </a:rPr>
              <a:t>des constantes</a:t>
            </a:r>
          </a:p>
          <a:p>
            <a:pPr marL="171450" indent="-171450">
              <a:buFont typeface="Arial" panose="020B0604020202020204" pitchFamily="34" charset="0"/>
              <a:buChar char="•"/>
            </a:pPr>
            <a:r>
              <a:rPr lang="fr-FR" sz="1000" dirty="0">
                <a:solidFill>
                  <a:schemeClr val="bg1">
                    <a:lumMod val="95000"/>
                  </a:schemeClr>
                </a:solidFill>
              </a:rPr>
              <a:t>des méthodes statiques</a:t>
            </a:r>
          </a:p>
          <a:p>
            <a:endParaRPr lang="fr-FR" sz="1000" dirty="0">
              <a:solidFill>
                <a:schemeClr val="bg1">
                  <a:lumMod val="95000"/>
                </a:schemeClr>
              </a:solidFill>
            </a:endParaRPr>
          </a:p>
          <a:p>
            <a:r>
              <a:rPr lang="fr-FR" sz="1000" dirty="0">
                <a:solidFill>
                  <a:schemeClr val="bg1">
                    <a:lumMod val="95000"/>
                  </a:schemeClr>
                </a:solidFill>
              </a:rPr>
              <a:t>La bibliothèque par </a:t>
            </a:r>
            <a:r>
              <a:rPr lang="fr-FR" sz="1000" dirty="0" err="1">
                <a:solidFill>
                  <a:schemeClr val="bg1">
                    <a:lumMod val="95000"/>
                  </a:schemeClr>
                </a:solidFill>
              </a:rPr>
              <a:t>execellence</a:t>
            </a:r>
            <a:r>
              <a:rPr lang="fr-FR" sz="1000" dirty="0">
                <a:solidFill>
                  <a:schemeClr val="bg1">
                    <a:lumMod val="95000"/>
                  </a:schemeClr>
                </a:solidFill>
              </a:rPr>
              <a:t> est la bibliothèque mathématique</a:t>
            </a:r>
          </a:p>
          <a:p>
            <a:endParaRPr lang="fr-FR" sz="1000" dirty="0">
              <a:solidFill>
                <a:schemeClr val="bg1">
                  <a:lumMod val="95000"/>
                </a:schemeClr>
              </a:solidFill>
            </a:endParaRPr>
          </a:p>
          <a:p>
            <a:r>
              <a:rPr lang="fr-FR" sz="1000" dirty="0">
                <a:solidFill>
                  <a:schemeClr val="bg1">
                    <a:lumMod val="95000"/>
                  </a:schemeClr>
                </a:solidFill>
                <a:latin typeface="Consolas" panose="020B0609020204030204" pitchFamily="49" charset="0"/>
              </a:rPr>
              <a:t>class </a:t>
            </a:r>
            <a:r>
              <a:rPr lang="fr-FR" sz="1000" dirty="0" err="1">
                <a:solidFill>
                  <a:schemeClr val="bg1">
                    <a:lumMod val="95000"/>
                  </a:schemeClr>
                </a:solidFill>
                <a:latin typeface="Consolas" panose="020B0609020204030204" pitchFamily="49" charset="0"/>
              </a:rPr>
              <a:t>MathLib</a:t>
            </a:r>
            <a:r>
              <a:rPr lang="fr-FR" sz="1000" dirty="0">
                <a:solidFill>
                  <a:schemeClr val="bg1">
                    <a:lumMod val="95000"/>
                  </a:schemeClr>
                </a:solidFill>
                <a:latin typeface="Consolas" panose="020B0609020204030204" pitchFamily="49" charset="0"/>
              </a:rPr>
              <a:t>{</a:t>
            </a:r>
          </a:p>
          <a:p>
            <a:r>
              <a:rPr lang="fr-FR" sz="1000" dirty="0">
                <a:solidFill>
                  <a:schemeClr val="bg1">
                    <a:lumMod val="95000"/>
                  </a:schemeClr>
                </a:solidFill>
                <a:latin typeface="Consolas" panose="020B0609020204030204" pitchFamily="49" charset="0"/>
              </a:rPr>
              <a:t>  </a:t>
            </a:r>
            <a:r>
              <a:rPr lang="fr-FR" sz="1000" dirty="0" err="1">
                <a:solidFill>
                  <a:schemeClr val="bg1">
                    <a:lumMod val="95000"/>
                  </a:schemeClr>
                </a:solidFill>
                <a:latin typeface="Consolas" panose="020B0609020204030204" pitchFamily="49" charset="0"/>
              </a:rPr>
              <a:t>const</a:t>
            </a:r>
            <a:r>
              <a:rPr lang="fr-FR" sz="1000" dirty="0">
                <a:solidFill>
                  <a:schemeClr val="bg1">
                    <a:lumMod val="95000"/>
                  </a:schemeClr>
                </a:solidFill>
                <a:latin typeface="Consolas" panose="020B0609020204030204" pitchFamily="49" charset="0"/>
              </a:rPr>
              <a:t> PI = 3.14159…;</a:t>
            </a:r>
          </a:p>
          <a:p>
            <a:r>
              <a:rPr lang="fr-FR" sz="1000" dirty="0">
                <a:solidFill>
                  <a:schemeClr val="bg1">
                    <a:lumMod val="95000"/>
                  </a:schemeClr>
                </a:solidFill>
                <a:latin typeface="Consolas" panose="020B0609020204030204" pitchFamily="49" charset="0"/>
              </a:rPr>
              <a:t>  </a:t>
            </a:r>
            <a:r>
              <a:rPr lang="fr-FR" sz="1000" dirty="0" err="1">
                <a:solidFill>
                  <a:schemeClr val="bg1">
                    <a:lumMod val="95000"/>
                  </a:schemeClr>
                </a:solidFill>
                <a:latin typeface="Consolas" panose="020B0609020204030204" pitchFamily="49" charset="0"/>
              </a:rPr>
              <a:t>const</a:t>
            </a:r>
            <a:r>
              <a:rPr lang="fr-FR" sz="1000" dirty="0">
                <a:solidFill>
                  <a:schemeClr val="bg1">
                    <a:lumMod val="95000"/>
                  </a:schemeClr>
                </a:solidFill>
                <a:latin typeface="Consolas" panose="020B0609020204030204" pitchFamily="49" charset="0"/>
              </a:rPr>
              <a:t> </a:t>
            </a:r>
            <a:r>
              <a:rPr lang="fr-FR" sz="1000" dirty="0" err="1">
                <a:solidFill>
                  <a:schemeClr val="bg1">
                    <a:lumMod val="95000"/>
                  </a:schemeClr>
                </a:solidFill>
                <a:latin typeface="Consolas" panose="020B0609020204030204" pitchFamily="49" charset="0"/>
              </a:rPr>
              <a:t>float</a:t>
            </a:r>
            <a:r>
              <a:rPr lang="fr-FR" sz="1000" dirty="0">
                <a:solidFill>
                  <a:schemeClr val="bg1">
                    <a:lumMod val="95000"/>
                  </a:schemeClr>
                </a:solidFill>
                <a:latin typeface="Consolas" panose="020B0609020204030204" pitchFamily="49" charset="0"/>
              </a:rPr>
              <a:t> DEG2RAD = PI/180;</a:t>
            </a:r>
          </a:p>
          <a:p>
            <a:r>
              <a:rPr lang="fr-FR" sz="1000" dirty="0">
                <a:solidFill>
                  <a:schemeClr val="bg1">
                    <a:lumMod val="95000"/>
                  </a:schemeClr>
                </a:solidFill>
                <a:latin typeface="Consolas" panose="020B0609020204030204" pitchFamily="49" charset="0"/>
              </a:rPr>
              <a:t>  </a:t>
            </a:r>
            <a:r>
              <a:rPr lang="fr-FR" sz="1000" dirty="0" err="1">
                <a:solidFill>
                  <a:schemeClr val="bg1">
                    <a:lumMod val="95000"/>
                  </a:schemeClr>
                </a:solidFill>
                <a:latin typeface="Consolas" panose="020B0609020204030204" pitchFamily="49" charset="0"/>
              </a:rPr>
              <a:t>const</a:t>
            </a:r>
            <a:r>
              <a:rPr lang="fr-FR" sz="1000" dirty="0">
                <a:solidFill>
                  <a:schemeClr val="bg1">
                    <a:lumMod val="95000"/>
                  </a:schemeClr>
                </a:solidFill>
                <a:latin typeface="Consolas" panose="020B0609020204030204" pitchFamily="49" charset="0"/>
              </a:rPr>
              <a:t> RAD2DEG = 1/DEGTORAD;</a:t>
            </a:r>
          </a:p>
          <a:p>
            <a:endParaRPr lang="fr-FR" sz="1000" dirty="0">
              <a:solidFill>
                <a:schemeClr val="bg1">
                  <a:lumMod val="95000"/>
                </a:schemeClr>
              </a:solidFill>
              <a:latin typeface="Consolas" panose="020B0609020204030204" pitchFamily="49" charset="0"/>
            </a:endParaRPr>
          </a:p>
          <a:p>
            <a:r>
              <a:rPr lang="fr-FR" sz="1000" dirty="0">
                <a:solidFill>
                  <a:schemeClr val="bg1">
                    <a:lumMod val="95000"/>
                  </a:schemeClr>
                </a:solidFill>
                <a:latin typeface="Consolas" panose="020B0609020204030204" pitchFamily="49" charset="0"/>
              </a:rPr>
              <a:t>  </a:t>
            </a:r>
            <a:r>
              <a:rPr lang="fr-FR" sz="1000" dirty="0">
                <a:solidFill>
                  <a:srgbClr val="00B050"/>
                </a:solidFill>
                <a:latin typeface="Consolas" panose="020B0609020204030204" pitchFamily="49" charset="0"/>
              </a:rPr>
              <a:t>// Trigo</a:t>
            </a:r>
          </a:p>
          <a:p>
            <a:r>
              <a:rPr lang="fr-FR" sz="1000" dirty="0">
                <a:solidFill>
                  <a:schemeClr val="bg1">
                    <a:lumMod val="95000"/>
                  </a:schemeClr>
                </a:solidFill>
                <a:latin typeface="Consolas" panose="020B0609020204030204" pitchFamily="49" charset="0"/>
              </a:rPr>
              <a:t>  </a:t>
            </a:r>
            <a:r>
              <a:rPr lang="fr-FR" sz="1000" dirty="0" err="1">
                <a:solidFill>
                  <a:schemeClr val="bg1">
                    <a:lumMod val="95000"/>
                  </a:schemeClr>
                </a:solidFill>
                <a:latin typeface="Consolas" panose="020B0609020204030204" pitchFamily="49" charset="0"/>
              </a:rPr>
              <a:t>static</a:t>
            </a:r>
            <a:r>
              <a:rPr lang="fr-FR" sz="1000" dirty="0">
                <a:solidFill>
                  <a:schemeClr val="bg1">
                    <a:lumMod val="95000"/>
                  </a:schemeClr>
                </a:solidFill>
                <a:latin typeface="Consolas" panose="020B0609020204030204" pitchFamily="49" charset="0"/>
              </a:rPr>
              <a:t> </a:t>
            </a:r>
            <a:r>
              <a:rPr lang="fr-FR" sz="1000" dirty="0" err="1">
                <a:solidFill>
                  <a:schemeClr val="bg1">
                    <a:lumMod val="95000"/>
                  </a:schemeClr>
                </a:solidFill>
                <a:latin typeface="Consolas" panose="020B0609020204030204" pitchFamily="49" charset="0"/>
              </a:rPr>
              <a:t>function</a:t>
            </a:r>
            <a:r>
              <a:rPr lang="fr-FR" sz="1000" dirty="0">
                <a:solidFill>
                  <a:schemeClr val="bg1">
                    <a:lumMod val="95000"/>
                  </a:schemeClr>
                </a:solidFill>
                <a:latin typeface="Consolas" panose="020B0609020204030204" pitchFamily="49" charset="0"/>
              </a:rPr>
              <a:t> sin($angle)</a:t>
            </a:r>
          </a:p>
          <a:p>
            <a:r>
              <a:rPr lang="fr-FR" sz="1000" dirty="0">
                <a:solidFill>
                  <a:schemeClr val="bg1">
                    <a:lumMod val="95000"/>
                  </a:schemeClr>
                </a:solidFill>
                <a:latin typeface="Consolas" panose="020B0609020204030204" pitchFamily="49" charset="0"/>
              </a:rPr>
              <a:t>  </a:t>
            </a:r>
            <a:r>
              <a:rPr lang="fr-FR" sz="1000" dirty="0" err="1">
                <a:solidFill>
                  <a:schemeClr val="bg1">
                    <a:lumMod val="95000"/>
                  </a:schemeClr>
                </a:solidFill>
                <a:latin typeface="Consolas" panose="020B0609020204030204" pitchFamily="49" charset="0"/>
              </a:rPr>
              <a:t>static</a:t>
            </a:r>
            <a:r>
              <a:rPr lang="fr-FR" sz="1000" dirty="0">
                <a:solidFill>
                  <a:schemeClr val="bg1">
                    <a:lumMod val="95000"/>
                  </a:schemeClr>
                </a:solidFill>
                <a:latin typeface="Consolas" panose="020B0609020204030204" pitchFamily="49" charset="0"/>
              </a:rPr>
              <a:t> </a:t>
            </a:r>
            <a:r>
              <a:rPr lang="fr-FR" sz="1000" dirty="0" err="1">
                <a:solidFill>
                  <a:schemeClr val="bg1">
                    <a:lumMod val="95000"/>
                  </a:schemeClr>
                </a:solidFill>
                <a:latin typeface="Consolas" panose="020B0609020204030204" pitchFamily="49" charset="0"/>
              </a:rPr>
              <a:t>function</a:t>
            </a:r>
            <a:r>
              <a:rPr lang="fr-FR" sz="1000" dirty="0">
                <a:solidFill>
                  <a:schemeClr val="bg1">
                    <a:lumMod val="95000"/>
                  </a:schemeClr>
                </a:solidFill>
                <a:latin typeface="Consolas" panose="020B0609020204030204" pitchFamily="49" charset="0"/>
              </a:rPr>
              <a:t> cos($angle)</a:t>
            </a:r>
          </a:p>
          <a:p>
            <a:r>
              <a:rPr lang="fr-FR" sz="1000" dirty="0">
                <a:solidFill>
                  <a:schemeClr val="bg1">
                    <a:lumMod val="95000"/>
                  </a:schemeClr>
                </a:solidFill>
                <a:latin typeface="Consolas" panose="020B0609020204030204" pitchFamily="49" charset="0"/>
              </a:rPr>
              <a:t>  …</a:t>
            </a:r>
          </a:p>
          <a:p>
            <a:endParaRPr lang="fr-FR" sz="1000" dirty="0">
              <a:solidFill>
                <a:schemeClr val="bg1">
                  <a:lumMod val="95000"/>
                </a:schemeClr>
              </a:solidFill>
              <a:latin typeface="Consolas" panose="020B0609020204030204" pitchFamily="49" charset="0"/>
            </a:endParaRPr>
          </a:p>
          <a:p>
            <a:r>
              <a:rPr lang="fr-FR" sz="1000" dirty="0">
                <a:solidFill>
                  <a:schemeClr val="bg1">
                    <a:lumMod val="95000"/>
                  </a:schemeClr>
                </a:solidFill>
                <a:latin typeface="Consolas" panose="020B0609020204030204" pitchFamily="49" charset="0"/>
              </a:rPr>
              <a:t>  </a:t>
            </a:r>
            <a:r>
              <a:rPr lang="fr-FR" sz="1000" dirty="0">
                <a:solidFill>
                  <a:srgbClr val="00B050"/>
                </a:solidFill>
                <a:latin typeface="Consolas" panose="020B0609020204030204" pitchFamily="49" charset="0"/>
              </a:rPr>
              <a:t>// </a:t>
            </a:r>
            <a:r>
              <a:rPr lang="fr-FR" sz="1000" dirty="0" err="1">
                <a:solidFill>
                  <a:srgbClr val="00B050"/>
                </a:solidFill>
                <a:latin typeface="Consolas" panose="020B0609020204030204" pitchFamily="49" charset="0"/>
              </a:rPr>
              <a:t>Arythmetics</a:t>
            </a:r>
            <a:endParaRPr lang="fr-FR" sz="1000" dirty="0">
              <a:solidFill>
                <a:srgbClr val="00B050"/>
              </a:solidFill>
              <a:latin typeface="Consolas" panose="020B0609020204030204" pitchFamily="49" charset="0"/>
            </a:endParaRPr>
          </a:p>
          <a:p>
            <a:r>
              <a:rPr lang="fr-FR" sz="1000" dirty="0">
                <a:solidFill>
                  <a:schemeClr val="bg1">
                    <a:lumMod val="95000"/>
                  </a:schemeClr>
                </a:solidFill>
                <a:latin typeface="Consolas" panose="020B0609020204030204" pitchFamily="49" charset="0"/>
              </a:rPr>
              <a:t>  </a:t>
            </a:r>
            <a:r>
              <a:rPr lang="fr-FR" sz="1000" dirty="0" err="1">
                <a:solidFill>
                  <a:schemeClr val="bg1">
                    <a:lumMod val="95000"/>
                  </a:schemeClr>
                </a:solidFill>
                <a:latin typeface="Consolas" panose="020B0609020204030204" pitchFamily="49" charset="0"/>
              </a:rPr>
              <a:t>static</a:t>
            </a:r>
            <a:r>
              <a:rPr lang="fr-FR" sz="1000" dirty="0">
                <a:solidFill>
                  <a:schemeClr val="bg1">
                    <a:lumMod val="95000"/>
                  </a:schemeClr>
                </a:solidFill>
                <a:latin typeface="Consolas" panose="020B0609020204030204" pitchFamily="49" charset="0"/>
              </a:rPr>
              <a:t> </a:t>
            </a:r>
            <a:r>
              <a:rPr lang="fr-FR" sz="1000" dirty="0" err="1">
                <a:solidFill>
                  <a:schemeClr val="bg1">
                    <a:lumMod val="95000"/>
                  </a:schemeClr>
                </a:solidFill>
                <a:latin typeface="Consolas" panose="020B0609020204030204" pitchFamily="49" charset="0"/>
              </a:rPr>
              <a:t>function</a:t>
            </a:r>
            <a:r>
              <a:rPr lang="fr-FR" sz="1000" dirty="0">
                <a:solidFill>
                  <a:schemeClr val="bg1">
                    <a:lumMod val="95000"/>
                  </a:schemeClr>
                </a:solidFill>
                <a:latin typeface="Consolas" panose="020B0609020204030204" pitchFamily="49" charset="0"/>
              </a:rPr>
              <a:t> </a:t>
            </a:r>
            <a:r>
              <a:rPr lang="fr-FR" sz="1000" dirty="0" err="1">
                <a:solidFill>
                  <a:schemeClr val="bg1">
                    <a:lumMod val="95000"/>
                  </a:schemeClr>
                </a:solidFill>
                <a:latin typeface="Consolas" panose="020B0609020204030204" pitchFamily="49" charset="0"/>
              </a:rPr>
              <a:t>floor</a:t>
            </a:r>
            <a:r>
              <a:rPr lang="fr-FR" sz="1000" dirty="0">
                <a:solidFill>
                  <a:schemeClr val="bg1">
                    <a:lumMod val="95000"/>
                  </a:schemeClr>
                </a:solidFill>
                <a:latin typeface="Consolas" panose="020B0609020204030204" pitchFamily="49" charset="0"/>
              </a:rPr>
              <a:t>($n)</a:t>
            </a:r>
          </a:p>
          <a:p>
            <a:r>
              <a:rPr lang="fr-FR" sz="1000" dirty="0">
                <a:solidFill>
                  <a:schemeClr val="bg1">
                    <a:lumMod val="95000"/>
                  </a:schemeClr>
                </a:solidFill>
                <a:latin typeface="Consolas" panose="020B0609020204030204" pitchFamily="49" charset="0"/>
              </a:rPr>
              <a:t>  </a:t>
            </a:r>
            <a:r>
              <a:rPr lang="fr-FR" sz="1000" dirty="0" err="1">
                <a:solidFill>
                  <a:schemeClr val="bg1">
                    <a:lumMod val="95000"/>
                  </a:schemeClr>
                </a:solidFill>
                <a:latin typeface="Consolas" panose="020B0609020204030204" pitchFamily="49" charset="0"/>
              </a:rPr>
              <a:t>static</a:t>
            </a:r>
            <a:r>
              <a:rPr lang="fr-FR" sz="1000" dirty="0">
                <a:solidFill>
                  <a:schemeClr val="bg1">
                    <a:lumMod val="95000"/>
                  </a:schemeClr>
                </a:solidFill>
                <a:latin typeface="Consolas" panose="020B0609020204030204" pitchFamily="49" charset="0"/>
              </a:rPr>
              <a:t> </a:t>
            </a:r>
            <a:r>
              <a:rPr lang="fr-FR" sz="1000" dirty="0" err="1">
                <a:solidFill>
                  <a:schemeClr val="bg1">
                    <a:lumMod val="95000"/>
                  </a:schemeClr>
                </a:solidFill>
                <a:latin typeface="Consolas" panose="020B0609020204030204" pitchFamily="49" charset="0"/>
              </a:rPr>
              <a:t>function</a:t>
            </a:r>
            <a:r>
              <a:rPr lang="fr-FR" sz="1000" dirty="0">
                <a:solidFill>
                  <a:schemeClr val="bg1">
                    <a:lumMod val="95000"/>
                  </a:schemeClr>
                </a:solidFill>
                <a:latin typeface="Consolas" panose="020B0609020204030204" pitchFamily="49" charset="0"/>
              </a:rPr>
              <a:t> </a:t>
            </a:r>
            <a:r>
              <a:rPr lang="fr-FR" sz="1000" dirty="0" err="1">
                <a:solidFill>
                  <a:schemeClr val="bg1">
                    <a:lumMod val="95000"/>
                  </a:schemeClr>
                </a:solidFill>
                <a:latin typeface="Consolas" panose="020B0609020204030204" pitchFamily="49" charset="0"/>
              </a:rPr>
              <a:t>ceil</a:t>
            </a:r>
            <a:r>
              <a:rPr lang="fr-FR" sz="1000" dirty="0">
                <a:solidFill>
                  <a:schemeClr val="bg1">
                    <a:lumMod val="95000"/>
                  </a:schemeClr>
                </a:solidFill>
                <a:latin typeface="Consolas" panose="020B0609020204030204" pitchFamily="49" charset="0"/>
              </a:rPr>
              <a:t>($n)</a:t>
            </a:r>
          </a:p>
          <a:p>
            <a:r>
              <a:rPr lang="fr-FR" sz="1000" dirty="0">
                <a:solidFill>
                  <a:schemeClr val="bg1">
                    <a:lumMod val="95000"/>
                  </a:schemeClr>
                </a:solidFill>
                <a:latin typeface="Consolas" panose="020B0609020204030204" pitchFamily="49" charset="0"/>
              </a:rPr>
              <a:t>  </a:t>
            </a:r>
            <a:r>
              <a:rPr lang="fr-FR" sz="1000" dirty="0" err="1">
                <a:solidFill>
                  <a:schemeClr val="bg1">
                    <a:lumMod val="95000"/>
                  </a:schemeClr>
                </a:solidFill>
                <a:latin typeface="Consolas" panose="020B0609020204030204" pitchFamily="49" charset="0"/>
              </a:rPr>
              <a:t>static</a:t>
            </a:r>
            <a:r>
              <a:rPr lang="fr-FR" sz="1000" dirty="0">
                <a:solidFill>
                  <a:schemeClr val="bg1">
                    <a:lumMod val="95000"/>
                  </a:schemeClr>
                </a:solidFill>
                <a:latin typeface="Consolas" panose="020B0609020204030204" pitchFamily="49" charset="0"/>
              </a:rPr>
              <a:t> </a:t>
            </a:r>
            <a:r>
              <a:rPr lang="fr-FR" sz="1000" dirty="0" err="1">
                <a:solidFill>
                  <a:schemeClr val="bg1">
                    <a:lumMod val="95000"/>
                  </a:schemeClr>
                </a:solidFill>
                <a:latin typeface="Consolas" panose="020B0609020204030204" pitchFamily="49" charset="0"/>
              </a:rPr>
              <a:t>function</a:t>
            </a:r>
            <a:r>
              <a:rPr lang="fr-FR" sz="1000" dirty="0">
                <a:solidFill>
                  <a:schemeClr val="bg1">
                    <a:lumMod val="95000"/>
                  </a:schemeClr>
                </a:solidFill>
                <a:latin typeface="Consolas" panose="020B0609020204030204" pitchFamily="49" charset="0"/>
              </a:rPr>
              <a:t> modulo($</a:t>
            </a:r>
            <a:r>
              <a:rPr lang="fr-FR" sz="1000" dirty="0" err="1">
                <a:solidFill>
                  <a:schemeClr val="bg1">
                    <a:lumMod val="95000"/>
                  </a:schemeClr>
                </a:solidFill>
                <a:latin typeface="Consolas" panose="020B0609020204030204" pitchFamily="49" charset="0"/>
              </a:rPr>
              <a:t>n,$q</a:t>
            </a:r>
            <a:r>
              <a:rPr lang="fr-FR" sz="1000" dirty="0">
                <a:solidFill>
                  <a:schemeClr val="bg1">
                    <a:lumMod val="95000"/>
                  </a:schemeClr>
                </a:solidFill>
                <a:latin typeface="Consolas" panose="020B0609020204030204" pitchFamily="49" charset="0"/>
              </a:rPr>
              <a:t>)</a:t>
            </a:r>
          </a:p>
          <a:p>
            <a:r>
              <a:rPr lang="fr-FR" sz="1000" dirty="0">
                <a:solidFill>
                  <a:schemeClr val="bg1">
                    <a:lumMod val="95000"/>
                  </a:schemeClr>
                </a:solidFill>
                <a:latin typeface="Consolas" panose="020B0609020204030204" pitchFamily="49" charset="0"/>
              </a:rPr>
              <a:t>  …</a:t>
            </a:r>
          </a:p>
          <a:p>
            <a:r>
              <a:rPr lang="fr-FR" sz="1000" dirty="0">
                <a:solidFill>
                  <a:schemeClr val="bg1">
                    <a:lumMod val="95000"/>
                  </a:schemeClr>
                </a:solidFill>
                <a:latin typeface="Consolas" panose="020B0609020204030204" pitchFamily="49" charset="0"/>
              </a:rPr>
              <a:t>}</a:t>
            </a:r>
          </a:p>
        </p:txBody>
      </p:sp>
    </p:spTree>
    <p:extLst>
      <p:ext uri="{BB962C8B-B14F-4D97-AF65-F5344CB8AC3E}">
        <p14:creationId xmlns:p14="http://schemas.microsoft.com/office/powerpoint/2010/main" val="2651489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2D0FF530-F1A5-4F12-8B4F-B676F826C099}"/>
              </a:ext>
            </a:extLst>
          </p:cNvPr>
          <p:cNvSpPr txBox="1"/>
          <p:nvPr/>
        </p:nvSpPr>
        <p:spPr>
          <a:xfrm flipH="1">
            <a:off x="107504" y="226844"/>
            <a:ext cx="5605724" cy="338554"/>
          </a:xfrm>
          <a:prstGeom prst="rect">
            <a:avLst/>
          </a:prstGeom>
          <a:noFill/>
        </p:spPr>
        <p:txBody>
          <a:bodyPr wrap="square" rtlCol="0">
            <a:spAutoFit/>
          </a:bodyPr>
          <a:lstStyle/>
          <a:p>
            <a:r>
              <a:rPr lang="fr-FR" sz="1600" b="1" dirty="0">
                <a:solidFill>
                  <a:srgbClr val="00A9E0"/>
                </a:solidFill>
                <a:latin typeface="Century Gothic" panose="020B0502020202020204" pitchFamily="34" charset="0"/>
              </a:rPr>
              <a:t>Exercice classique de procédurale : algorithme de tri</a:t>
            </a:r>
            <a:endParaRPr lang="fr-FR" sz="1600" dirty="0">
              <a:solidFill>
                <a:srgbClr val="00A9E0"/>
              </a:solidFill>
              <a:latin typeface="Century Gothic" panose="020B0502020202020204" pitchFamily="34" charset="0"/>
            </a:endParaRPr>
          </a:p>
        </p:txBody>
      </p:sp>
      <p:sp>
        <p:nvSpPr>
          <p:cNvPr id="5" name="ZoneTexte 4">
            <a:extLst>
              <a:ext uri="{FF2B5EF4-FFF2-40B4-BE49-F238E27FC236}">
                <a16:creationId xmlns:a16="http://schemas.microsoft.com/office/drawing/2014/main" id="{924D46D4-D178-AA6E-95E3-ACC4695C6FF1}"/>
              </a:ext>
            </a:extLst>
          </p:cNvPr>
          <p:cNvSpPr txBox="1"/>
          <p:nvPr/>
        </p:nvSpPr>
        <p:spPr>
          <a:xfrm>
            <a:off x="107504" y="626512"/>
            <a:ext cx="4299396" cy="1015663"/>
          </a:xfrm>
          <a:prstGeom prst="rect">
            <a:avLst/>
          </a:prstGeom>
          <a:noFill/>
        </p:spPr>
        <p:txBody>
          <a:bodyPr wrap="square" rtlCol="0">
            <a:spAutoFit/>
          </a:bodyPr>
          <a:lstStyle/>
          <a:p>
            <a:r>
              <a:rPr lang="fr-FR" sz="1000" dirty="0">
                <a:solidFill>
                  <a:schemeClr val="bg1">
                    <a:lumMod val="95000"/>
                  </a:schemeClr>
                </a:solidFill>
              </a:rPr>
              <a:t>Réaliser un tri par insertion ou un tri à bulle (tri en O(n²))</a:t>
            </a:r>
          </a:p>
          <a:p>
            <a:endParaRPr lang="fr-FR" sz="1000" dirty="0">
              <a:solidFill>
                <a:schemeClr val="bg1">
                  <a:lumMod val="95000"/>
                </a:schemeClr>
              </a:solidFill>
              <a:latin typeface="Consolas" panose="020B0609020204030204" pitchFamily="49" charset="0"/>
            </a:endParaRPr>
          </a:p>
          <a:p>
            <a:r>
              <a:rPr lang="fr-FR" sz="1000" dirty="0">
                <a:solidFill>
                  <a:schemeClr val="bg1">
                    <a:lumMod val="95000"/>
                  </a:schemeClr>
                </a:solidFill>
                <a:latin typeface="+mj-lt"/>
              </a:rPr>
              <a:t>En garantissant une qualité de code optimale (respect des standards)</a:t>
            </a:r>
            <a:endParaRPr lang="fr-FR" sz="1000" dirty="0">
              <a:solidFill>
                <a:schemeClr val="bg1">
                  <a:lumMod val="95000"/>
                </a:schemeClr>
              </a:solidFill>
              <a:latin typeface="Consolas" panose="020B0609020204030204" pitchFamily="49" charset="0"/>
            </a:endParaRPr>
          </a:p>
          <a:p>
            <a:endParaRPr lang="fr-FR" sz="1000" dirty="0">
              <a:solidFill>
                <a:schemeClr val="bg1">
                  <a:lumMod val="95000"/>
                </a:schemeClr>
              </a:solidFill>
              <a:latin typeface="Consolas" panose="020B0609020204030204" pitchFamily="49" charset="0"/>
            </a:endParaRPr>
          </a:p>
          <a:p>
            <a:r>
              <a:rPr lang="fr-FR" sz="1000" dirty="0">
                <a:solidFill>
                  <a:schemeClr val="bg1">
                    <a:lumMod val="95000"/>
                  </a:schemeClr>
                </a:solidFill>
                <a:latin typeface="+mj-lt"/>
              </a:rPr>
              <a:t>Pour les experts : </a:t>
            </a:r>
            <a:r>
              <a:rPr lang="fr-FR" sz="1000" dirty="0" err="1">
                <a:solidFill>
                  <a:schemeClr val="bg1">
                    <a:lumMod val="95000"/>
                  </a:schemeClr>
                </a:solidFill>
                <a:latin typeface="+mj-lt"/>
              </a:rPr>
              <a:t>QuickSort</a:t>
            </a:r>
            <a:r>
              <a:rPr lang="fr-FR" sz="1000" dirty="0">
                <a:solidFill>
                  <a:schemeClr val="bg1">
                    <a:lumMod val="95000"/>
                  </a:schemeClr>
                </a:solidFill>
                <a:latin typeface="+mj-lt"/>
              </a:rPr>
              <a:t> (tri en O(</a:t>
            </a:r>
            <a:r>
              <a:rPr lang="fr-FR" sz="1000" dirty="0" err="1">
                <a:solidFill>
                  <a:schemeClr val="bg1">
                    <a:lumMod val="95000"/>
                  </a:schemeClr>
                </a:solidFill>
                <a:latin typeface="+mj-lt"/>
              </a:rPr>
              <a:t>nlogn</a:t>
            </a:r>
            <a:r>
              <a:rPr lang="fr-FR" sz="1000" dirty="0">
                <a:solidFill>
                  <a:schemeClr val="bg1">
                    <a:lumMod val="95000"/>
                  </a:schemeClr>
                </a:solidFill>
                <a:latin typeface="+mj-lt"/>
              </a:rPr>
              <a:t>))</a:t>
            </a:r>
          </a:p>
        </p:txBody>
      </p:sp>
    </p:spTree>
    <p:extLst>
      <p:ext uri="{BB962C8B-B14F-4D97-AF65-F5344CB8AC3E}">
        <p14:creationId xmlns:p14="http://schemas.microsoft.com/office/powerpoint/2010/main" val="2644816877"/>
      </p:ext>
    </p:extLst>
  </p:cSld>
  <p:clrMapOvr>
    <a:masterClrMapping/>
  </p:clrMapOvr>
</p:sld>
</file>

<file path=ppt/theme/theme1.xml><?xml version="1.0" encoding="utf-8"?>
<a:theme xmlns:a="http://schemas.openxmlformats.org/drawingml/2006/main" name="Thème Office">
  <a:themeElements>
    <a:clrScheme name="Personnalisé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8DB3E2"/>
      </a:hlink>
      <a:folHlink>
        <a:srgbClr val="548DD4"/>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Élémentaire">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DLCPolicyLabelLock xmlns="ad561972-b1fb-456a-b45b-22d74ec4294f" xsi:nil="true"/>
    <TaxKeywordTaxHTField xmlns="7f8e820b-80a6-4074-ba46-59d1fca65039">
      <Terms xmlns="http://schemas.microsoft.com/office/infopath/2007/PartnerControls"/>
    </TaxKeywordTaxHTField>
    <DLCPolicyLabelClientValue xmlns="ad561972-b1fb-456a-b45b-22d74ec4294f" xsi:nil="true"/>
    <TaxCatchAll xmlns="7f8e820b-80a6-4074-ba46-59d1fca65039" xsi:nil="true"/>
    <DLCPolicyLabelValue xmlns="ad561972-b1fb-456a-b45b-22d74ec4294f">391070-v11.0</DLCPolicyLabelValue>
    <_dlc_DocId xmlns="7f8e820b-80a6-4074-ba46-59d1fca65039">NOSOFT-184011579-581707</_dlc_DocId>
    <_dlc_DocIdUrl xmlns="7f8e820b-80a6-4074-ba46-59d1fca65039">
      <Url>https://nosoft.sharepoint.com/sites/NoSoft/_layouts/15/DocIdRedir.aspx?ID=NOSOFT-184011579-581707</Url>
      <Description>NOSOFT-184011579-581707</Description>
    </_dlc_DocIdUrl>
    <lcf76f155ced4ddcb4097134ff3c332f xmlns="ad561972-b1fb-456a-b45b-22d74ec4294f">
      <Terms xmlns="http://schemas.microsoft.com/office/infopath/2007/PartnerControls"/>
    </lcf76f155ced4ddcb4097134ff3c332f>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D45ABCCBA1C62848AC4AF786D39DF54D" ma:contentTypeVersion="38" ma:contentTypeDescription="Crée un document." ma:contentTypeScope="" ma:versionID="d9f16c8286802c122e5ce7bb40443690">
  <xsd:schema xmlns:xsd="http://www.w3.org/2001/XMLSchema" xmlns:xs="http://www.w3.org/2001/XMLSchema" xmlns:p="http://schemas.microsoft.com/office/2006/metadata/properties" xmlns:ns2="7f8e820b-80a6-4074-ba46-59d1fca65039" xmlns:ns3="ad561972-b1fb-456a-b45b-22d74ec4294f" targetNamespace="http://schemas.microsoft.com/office/2006/metadata/properties" ma:root="true" ma:fieldsID="f10494e1f9fea9ea881190334b9f32e8" ns2:_="" ns3:_="">
    <xsd:import namespace="7f8e820b-80a6-4074-ba46-59d1fca65039"/>
    <xsd:import namespace="ad561972-b1fb-456a-b45b-22d74ec4294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2:SharedWithUsers" minOccurs="0"/>
                <xsd:element ref="ns2:SharedWithDetails" minOccurs="0"/>
                <xsd:element ref="ns3:MediaServiceGenerationTime" minOccurs="0"/>
                <xsd:element ref="ns3:MediaServiceEventHashCode" minOccurs="0"/>
                <xsd:element ref="ns3:MediaServiceAutoKeyPoints" minOccurs="0"/>
                <xsd:element ref="ns3:MediaServiceKeyPoints" minOccurs="0"/>
                <xsd:element ref="ns3:MediaLengthInSeconds" minOccurs="0"/>
                <xsd:element ref="ns2:TaxKeywordTaxHTField" minOccurs="0"/>
                <xsd:element ref="ns2:TaxCatchAll" minOccurs="0"/>
                <xsd:element ref="ns2:_dlc_DocId" minOccurs="0"/>
                <xsd:element ref="ns2:_dlc_DocIdUrl" minOccurs="0"/>
                <xsd:element ref="ns2:_dlc_DocIdPersistId" minOccurs="0"/>
                <xsd:element ref="ns3:DLCPolicyLabelValue" minOccurs="0"/>
                <xsd:element ref="ns3:DLCPolicyLabelClientValue" minOccurs="0"/>
                <xsd:element ref="ns3:DLCPolicyLabelLock" minOccurs="0"/>
                <xsd:element ref="ns3:lcf76f155ced4ddcb4097134ff3c332f"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8e820b-80a6-4074-ba46-59d1fca65039" elementFormDefault="qualified">
    <xsd:import namespace="http://schemas.microsoft.com/office/2006/documentManagement/types"/>
    <xsd:import namespace="http://schemas.microsoft.com/office/infopath/2007/PartnerControls"/>
    <xsd:element name="SharedWithUsers" ma:index="14" nillable="true" ma:displayName="Partagé avec"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hidden="true" ma:internalName="SharedWithDetails" ma:readOnly="true">
      <xsd:simpleType>
        <xsd:restriction base="dms:Note"/>
      </xsd:simpleType>
    </xsd:element>
    <xsd:element name="TaxKeywordTaxHTField" ma:index="22" nillable="true" ma:taxonomy="true" ma:internalName="TaxKeywordTaxHTField" ma:taxonomyFieldName="TaxKeyword" ma:displayName="Mots clés d’entreprise" ma:readOnly="false" ma:fieldId="{23f27201-bee3-471e-b2e7-b64fd8b7ca38}" ma:taxonomyMulti="true" ma:sspId="28412c6d-5c40-4a0c-907c-fc4f3b2e4ccb" ma:termSetId="00000000-0000-0000-0000-000000000000" ma:anchorId="00000000-0000-0000-0000-000000000000" ma:open="true" ma:isKeyword="true">
      <xsd:complexType>
        <xsd:sequence>
          <xsd:element ref="pc:Terms" minOccurs="0" maxOccurs="1"/>
        </xsd:sequence>
      </xsd:complexType>
    </xsd:element>
    <xsd:element name="TaxCatchAll" ma:index="23" nillable="true" ma:displayName="Taxonomy Catch All Column" ma:hidden="true" ma:list="{81205bb2-0d7f-4157-ab80-af8fcb158355}" ma:internalName="TaxCatchAll" ma:readOnly="false" ma:showField="CatchAllData" ma:web="7f8e820b-80a6-4074-ba46-59d1fca65039">
      <xsd:complexType>
        <xsd:complexContent>
          <xsd:extension base="dms:MultiChoiceLookup">
            <xsd:sequence>
              <xsd:element name="Value" type="dms:Lookup" maxOccurs="unbounded" minOccurs="0" nillable="true"/>
            </xsd:sequence>
          </xsd:extension>
        </xsd:complexContent>
      </xsd:complexType>
    </xsd:element>
    <xsd:element name="_dlc_DocId" ma:index="24" nillable="true" ma:displayName="Valeur d’ID de document" ma:description="Valeur de l’ID de document affecté à cet élément." ma:internalName="_dlc_DocId" ma:readOnly="true">
      <xsd:simpleType>
        <xsd:restriction base="dms:Text"/>
      </xsd:simpleType>
    </xsd:element>
    <xsd:element name="_dlc_DocIdUrl" ma:index="25" nillable="true" ma:displayName="ID de document" ma:description="Lien permanent vers ce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6" nillable="true" ma:displayName="Conserver l’ID" ma:description="Conserver l’ID lors de l’ajout."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ad561972-b1fb-456a-b45b-22d74ec4294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hidden="true" ma:internalName="MediaServiceAutoTags" ma:readOnly="true">
      <xsd:simpleType>
        <xsd:restriction base="dms:Text"/>
      </xsd:simpleType>
    </xsd:element>
    <xsd:element name="MediaServiceOCR" ma:index="12" nillable="true" ma:displayName="MediaServiceOCR" ma:hidden="true" ma:internalName="MediaServiceOCR" ma:readOnly="true">
      <xsd:simpleType>
        <xsd:restriction base="dms:Note"/>
      </xsd:simpleType>
    </xsd:element>
    <xsd:element name="MediaServiceLocation" ma:index="13" nillable="true" ma:displayName="Location" ma:hidden="true"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hidden="true" ma:internalName="MediaServiceKeyPoints" ma:readOnly="true">
      <xsd:simpleType>
        <xsd:restriction base="dms:Note"/>
      </xsd:simpleType>
    </xsd:element>
    <xsd:element name="MediaLengthInSeconds" ma:index="20" nillable="true" ma:displayName="Length (seconds)" ma:hidden="true" ma:internalName="MediaLengthInSeconds" ma:readOnly="true">
      <xsd:simpleType>
        <xsd:restriction base="dms:Unknown"/>
      </xsd:simpleType>
    </xsd:element>
    <xsd:element name="DLCPolicyLabelValue" ma:index="27" nillable="true" ma:displayName="Étiquette" ma:description="Stocke la valeur actuelle de l’intitulé." ma:internalName="DLCPolicyLabelValue" ma:readOnly="true">
      <xsd:simpleType>
        <xsd:restriction base="dms:Note">
          <xsd:maxLength value="255"/>
        </xsd:restriction>
      </xsd:simpleType>
    </xsd:element>
    <xsd:element name="DLCPolicyLabelClientValue" ma:index="28" nillable="true" ma:displayName="Valeur d'intitulé client" ma:description="Stocke la dernière valeur d'intitulé calculée sur le client." ma:hidden="true" ma:internalName="DLCPolicyLabelClientValue" ma:readOnly="false">
      <xsd:simpleType>
        <xsd:restriction base="dms:Note"/>
      </xsd:simpleType>
    </xsd:element>
    <xsd:element name="DLCPolicyLabelLock" ma:index="29" nillable="true" ma:displayName="Intitulé verrouillé" ma:description="Indique si l'intitulé doit être mis à jour en cas de modification des propriétés de l'élément." ma:hidden="true" ma:internalName="DLCPolicyLabelLock" ma:readOnly="false">
      <xsd:simpleType>
        <xsd:restriction base="dms:Text"/>
      </xsd:simpleType>
    </xsd:element>
    <xsd:element name="lcf76f155ced4ddcb4097134ff3c332f" ma:index="31" nillable="true" ma:taxonomy="true" ma:internalName="lcf76f155ced4ddcb4097134ff3c332f" ma:taxonomyFieldName="MediaServiceImageTags" ma:displayName="Balises d’images" ma:readOnly="false" ma:fieldId="{5cf76f15-5ced-4ddc-b409-7134ff3c332f}" ma:taxonomyMulti="true" ma:sspId="28412c6d-5c40-4a0c-907c-fc4f3b2e4cc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32"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Type de contenu"/>
        <xsd:element ref="dc:title" minOccurs="0" maxOccurs="1" ma:index="1"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900559-4BC6-4FB3-A5BF-6FE9DF752E80}">
  <ds:schemaRefs>
    <ds:schemaRef ds:uri="http://schemas.microsoft.com/sharepoint/v3/contenttype/forms"/>
  </ds:schemaRefs>
</ds:datastoreItem>
</file>

<file path=customXml/itemProps2.xml><?xml version="1.0" encoding="utf-8"?>
<ds:datastoreItem xmlns:ds="http://schemas.openxmlformats.org/officeDocument/2006/customXml" ds:itemID="{11C193D3-AAD4-49E0-B0CE-F6C6C0E0BFEC}">
  <ds:schemaRefs>
    <ds:schemaRef ds:uri="http://schemas.microsoft.com/sharepoint/events"/>
  </ds:schemaRefs>
</ds:datastoreItem>
</file>

<file path=customXml/itemProps3.xml><?xml version="1.0" encoding="utf-8"?>
<ds:datastoreItem xmlns:ds="http://schemas.openxmlformats.org/officeDocument/2006/customXml" ds:itemID="{1C281EDF-F717-4168-A1B8-A9CC7D663FC4}">
  <ds:schemaRefs>
    <ds:schemaRef ds:uri="7f8e820b-80a6-4074-ba46-59d1fca65039"/>
    <ds:schemaRef ds:uri="ad561972-b1fb-456a-b45b-22d74ec4294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4.xml><?xml version="1.0" encoding="utf-8"?>
<ds:datastoreItem xmlns:ds="http://schemas.openxmlformats.org/officeDocument/2006/customXml" ds:itemID="{9E0DBA91-9684-48DB-A349-CF4172D53F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8e820b-80a6-4074-ba46-59d1fca65039"/>
    <ds:schemaRef ds:uri="ad561972-b1fb-456a-b45b-22d74ec429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5882</TotalTime>
  <Words>1707</Words>
  <Application>Microsoft Office PowerPoint</Application>
  <PresentationFormat>Affichage à l'écran (16:9)</PresentationFormat>
  <Paragraphs>266</Paragraphs>
  <Slides>12</Slides>
  <Notes>12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vt:lpstr>
      <vt:lpstr>Calibri</vt:lpstr>
      <vt:lpstr>Century Gothic</vt:lpstr>
      <vt:lpstr>Consolas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NoSoft</dc:title>
  <dc:creator>Augustin</dc:creator>
  <cp:lastModifiedBy>Rémi Bourdillon</cp:lastModifiedBy>
  <cp:revision>2</cp:revision>
  <cp:lastPrinted>2018-02-14T17:24:42Z</cp:lastPrinted>
  <dcterms:created xsi:type="dcterms:W3CDTF">2015-05-25T11:31:14Z</dcterms:created>
  <dcterms:modified xsi:type="dcterms:W3CDTF">2023-10-12T17:08:30Z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c729b9c6-ec39-4e25-a01c-4df3b5d11442</vt:lpwstr>
  </property>
  <property fmtid="{D5CDD505-2E9C-101B-9397-08002B2CF9AE}" pid="3" name="ContentTypeId">
    <vt:lpwstr>0x010100D45ABCCBA1C62848AC4AF786D39DF54D</vt:lpwstr>
  </property>
  <property fmtid="{D5CDD505-2E9C-101B-9397-08002B2CF9AE}" pid="4" name="AuthorIds_UIVersion_6144">
    <vt:lpwstr>12</vt:lpwstr>
  </property>
  <property fmtid="{D5CDD505-2E9C-101B-9397-08002B2CF9AE}" pid="5" name="TaxKeyword">
    <vt:lpwstr/>
  </property>
  <property fmtid="{D5CDD505-2E9C-101B-9397-08002B2CF9AE}" pid="6" name="MediaServiceImageTags">
    <vt:lpwstr/>
  </property>
</Properties>
</file>