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1"/>
  </p:notesMasterIdLst>
  <p:sldIdLst>
    <p:sldId id="314" r:id="rId6"/>
    <p:sldId id="410" r:id="rId7"/>
    <p:sldId id="413" r:id="rId8"/>
    <p:sldId id="414" r:id="rId9"/>
    <p:sldId id="420" r:id="rId10"/>
    <p:sldId id="401" r:id="rId11"/>
    <p:sldId id="409" r:id="rId12"/>
    <p:sldId id="408" r:id="rId13"/>
    <p:sldId id="412" r:id="rId14"/>
    <p:sldId id="411" r:id="rId15"/>
    <p:sldId id="417" r:id="rId16"/>
    <p:sldId id="418" r:id="rId17"/>
    <p:sldId id="419" r:id="rId18"/>
    <p:sldId id="421" r:id="rId19"/>
    <p:sldId id="415" r:id="rId20"/>
  </p:sldIdLst>
  <p:sldSz cx="9144000" cy="5143500" type="screen16x9"/>
  <p:notesSz cx="6797675"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E4B7176-307E-4659-80BE-F5C00D8932DC}">
          <p14:sldIdLst>
            <p14:sldId id="314"/>
            <p14:sldId id="410"/>
            <p14:sldId id="413"/>
            <p14:sldId id="414"/>
            <p14:sldId id="420"/>
          </p14:sldIdLst>
        </p14:section>
        <p14:section name="Les API, REST et SOA" id="{A47AFB8A-07EF-4D7D-ADDB-8D916B354DC1}">
          <p14:sldIdLst>
            <p14:sldId id="401"/>
            <p14:sldId id="409"/>
            <p14:sldId id="408"/>
          </p14:sldIdLst>
        </p14:section>
        <p14:section name="Architecture Elémentaire du Endpoint" id="{681AD7D9-8993-4774-A61D-E9DACFB84FA8}">
          <p14:sldIdLst>
            <p14:sldId id="412"/>
            <p14:sldId id="411"/>
            <p14:sldId id="417"/>
          </p14:sldIdLst>
        </p14:section>
        <p14:section name="Les APIs" id="{D998D2C7-E489-428E-87FF-38DA55B39CC0}">
          <p14:sldIdLst>
            <p14:sldId id="418"/>
            <p14:sldId id="419"/>
            <p14:sldId id="421"/>
          </p14:sldIdLst>
        </p14:section>
        <p14:section name="L'évaluation" id="{8B296FCA-DCC1-4024-9FCA-B9ED37F4029B}">
          <p14:sldIdLst>
            <p14:sldId id="41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B5EE"/>
    <a:srgbClr val="FF33CC"/>
    <a:srgbClr val="00A9E0"/>
    <a:srgbClr val="FF00FF"/>
    <a:srgbClr val="007434"/>
    <a:srgbClr val="00A9E1"/>
    <a:srgbClr val="292430"/>
    <a:srgbClr val="424251"/>
    <a:srgbClr val="82302E"/>
    <a:srgbClr val="2A5F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8FF09-1BD3-4385-B1D9-D0761BAD0BE0}" v="71" dt="2023-10-12T18:59:52.50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828" y="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émi Bourdillon" userId="e603120d-d01e-4b75-a151-92153171ee65" providerId="ADAL" clId="{2D98FF09-1BD3-4385-B1D9-D0761BAD0BE0}"/>
    <pc:docChg chg="undo redo custSel addSld delSld modSld sldOrd addSection modSection">
      <pc:chgData name="Rémi Bourdillon" userId="e603120d-d01e-4b75-a151-92153171ee65" providerId="ADAL" clId="{2D98FF09-1BD3-4385-B1D9-D0761BAD0BE0}" dt="2023-10-12T19:04:38.915" v="20276" actId="47"/>
      <pc:docMkLst>
        <pc:docMk/>
      </pc:docMkLst>
      <pc:sldChg chg="modSp mod">
        <pc:chgData name="Rémi Bourdillon" userId="e603120d-d01e-4b75-a151-92153171ee65" providerId="ADAL" clId="{2D98FF09-1BD3-4385-B1D9-D0761BAD0BE0}" dt="2023-10-11T23:39:03.715" v="20" actId="20577"/>
        <pc:sldMkLst>
          <pc:docMk/>
          <pc:sldMk cId="3105275053" sldId="314"/>
        </pc:sldMkLst>
        <pc:spChg chg="mod">
          <ac:chgData name="Rémi Bourdillon" userId="e603120d-d01e-4b75-a151-92153171ee65" providerId="ADAL" clId="{2D98FF09-1BD3-4385-B1D9-D0761BAD0BE0}" dt="2023-10-11T23:39:03.715" v="20" actId="20577"/>
          <ac:spMkLst>
            <pc:docMk/>
            <pc:sldMk cId="3105275053" sldId="314"/>
            <ac:spMk id="89" creationId="{2873BFA5-5E59-464B-9CB7-7F7A753D44D2}"/>
          </ac:spMkLst>
        </pc:spChg>
      </pc:sldChg>
      <pc:sldChg chg="del">
        <pc:chgData name="Rémi Bourdillon" userId="e603120d-d01e-4b75-a151-92153171ee65" providerId="ADAL" clId="{2D98FF09-1BD3-4385-B1D9-D0761BAD0BE0}" dt="2023-10-12T19:04:38.915" v="20276" actId="47"/>
        <pc:sldMkLst>
          <pc:docMk/>
          <pc:sldMk cId="2835212498" sldId="396"/>
        </pc:sldMkLst>
      </pc:sldChg>
      <pc:sldChg chg="addSp delSp modSp mod">
        <pc:chgData name="Rémi Bourdillon" userId="e603120d-d01e-4b75-a151-92153171ee65" providerId="ADAL" clId="{2D98FF09-1BD3-4385-B1D9-D0761BAD0BE0}" dt="2023-10-12T18:49:42.557" v="18190" actId="21"/>
        <pc:sldMkLst>
          <pc:docMk/>
          <pc:sldMk cId="1287242589" sldId="401"/>
        </pc:sldMkLst>
        <pc:spChg chg="add mod">
          <ac:chgData name="Rémi Bourdillon" userId="e603120d-d01e-4b75-a151-92153171ee65" providerId="ADAL" clId="{2D98FF09-1BD3-4385-B1D9-D0761BAD0BE0}" dt="2023-10-12T17:36:19.901" v="7721" actId="1076"/>
          <ac:spMkLst>
            <pc:docMk/>
            <pc:sldMk cId="1287242589" sldId="401"/>
            <ac:spMk id="2" creationId="{A61E737A-1429-944A-EEE0-C3B34006A88A}"/>
          </ac:spMkLst>
        </pc:spChg>
        <pc:spChg chg="del">
          <ac:chgData name="Rémi Bourdillon" userId="e603120d-d01e-4b75-a151-92153171ee65" providerId="ADAL" clId="{2D98FF09-1BD3-4385-B1D9-D0761BAD0BE0}" dt="2023-10-11T23:39:18.314" v="53" actId="478"/>
          <ac:spMkLst>
            <pc:docMk/>
            <pc:sldMk cId="1287242589" sldId="401"/>
            <ac:spMk id="2" creationId="{F7D82ECB-11E9-AF63-EA4D-7D59E6EB3755}"/>
          </ac:spMkLst>
        </pc:spChg>
        <pc:spChg chg="add del mod">
          <ac:chgData name="Rémi Bourdillon" userId="e603120d-d01e-4b75-a151-92153171ee65" providerId="ADAL" clId="{2D98FF09-1BD3-4385-B1D9-D0761BAD0BE0}" dt="2023-10-12T18:49:42.557" v="18190" actId="21"/>
          <ac:spMkLst>
            <pc:docMk/>
            <pc:sldMk cId="1287242589" sldId="401"/>
            <ac:spMk id="3" creationId="{79DB110C-F954-A50C-B4AA-CF5BB111AD8B}"/>
          </ac:spMkLst>
        </pc:spChg>
        <pc:spChg chg="mod">
          <ac:chgData name="Rémi Bourdillon" userId="e603120d-d01e-4b75-a151-92153171ee65" providerId="ADAL" clId="{2D98FF09-1BD3-4385-B1D9-D0761BAD0BE0}" dt="2023-10-12T17:36:07.712" v="7709" actId="20577"/>
          <ac:spMkLst>
            <pc:docMk/>
            <pc:sldMk cId="1287242589" sldId="401"/>
            <ac:spMk id="4" creationId="{C849CB56-8594-5C22-E78B-8E5927021998}"/>
          </ac:spMkLst>
        </pc:spChg>
        <pc:spChg chg="del">
          <ac:chgData name="Rémi Bourdillon" userId="e603120d-d01e-4b75-a151-92153171ee65" providerId="ADAL" clId="{2D98FF09-1BD3-4385-B1D9-D0761BAD0BE0}" dt="2023-10-11T23:39:16.852" v="52" actId="478"/>
          <ac:spMkLst>
            <pc:docMk/>
            <pc:sldMk cId="1287242589" sldId="401"/>
            <ac:spMk id="10" creationId="{5BBAC452-836E-69D5-705D-25378A964F22}"/>
          </ac:spMkLst>
        </pc:spChg>
        <pc:spChg chg="mod">
          <ac:chgData name="Rémi Bourdillon" userId="e603120d-d01e-4b75-a151-92153171ee65" providerId="ADAL" clId="{2D98FF09-1BD3-4385-B1D9-D0761BAD0BE0}" dt="2023-10-11T23:42:00.798" v="484" actId="20577"/>
          <ac:spMkLst>
            <pc:docMk/>
            <pc:sldMk cId="1287242589" sldId="401"/>
            <ac:spMk id="39" creationId="{2D0FF530-F1A5-4F12-8B4F-B676F826C099}"/>
          </ac:spMkLst>
        </pc:spChg>
      </pc:sldChg>
      <pc:sldChg chg="del">
        <pc:chgData name="Rémi Bourdillon" userId="e603120d-d01e-4b75-a151-92153171ee65" providerId="ADAL" clId="{2D98FF09-1BD3-4385-B1D9-D0761BAD0BE0}" dt="2023-10-11T23:46:06.793" v="1384" actId="47"/>
        <pc:sldMkLst>
          <pc:docMk/>
          <pc:sldMk cId="1641215907" sldId="402"/>
        </pc:sldMkLst>
      </pc:sldChg>
      <pc:sldChg chg="del">
        <pc:chgData name="Rémi Bourdillon" userId="e603120d-d01e-4b75-a151-92153171ee65" providerId="ADAL" clId="{2D98FF09-1BD3-4385-B1D9-D0761BAD0BE0}" dt="2023-10-11T23:46:06.793" v="1384" actId="47"/>
        <pc:sldMkLst>
          <pc:docMk/>
          <pc:sldMk cId="427597559" sldId="406"/>
        </pc:sldMkLst>
      </pc:sldChg>
      <pc:sldChg chg="del">
        <pc:chgData name="Rémi Bourdillon" userId="e603120d-d01e-4b75-a151-92153171ee65" providerId="ADAL" clId="{2D98FF09-1BD3-4385-B1D9-D0761BAD0BE0}" dt="2023-10-11T23:46:06.793" v="1384" actId="47"/>
        <pc:sldMkLst>
          <pc:docMk/>
          <pc:sldMk cId="2598070371" sldId="407"/>
        </pc:sldMkLst>
      </pc:sldChg>
      <pc:sldChg chg="delSp modSp mod">
        <pc:chgData name="Rémi Bourdillon" userId="e603120d-d01e-4b75-a151-92153171ee65" providerId="ADAL" clId="{2D98FF09-1BD3-4385-B1D9-D0761BAD0BE0}" dt="2023-10-11T23:55:39.912" v="2905" actId="20577"/>
        <pc:sldMkLst>
          <pc:docMk/>
          <pc:sldMk cId="66428419" sldId="408"/>
        </pc:sldMkLst>
        <pc:spChg chg="del">
          <ac:chgData name="Rémi Bourdillon" userId="e603120d-d01e-4b75-a151-92153171ee65" providerId="ADAL" clId="{2D98FF09-1BD3-4385-B1D9-D0761BAD0BE0}" dt="2023-10-11T23:53:25.997" v="2672" actId="478"/>
          <ac:spMkLst>
            <pc:docMk/>
            <pc:sldMk cId="66428419" sldId="408"/>
            <ac:spMk id="3" creationId="{BA9F57C1-CE3A-367B-413E-99C2B74DC7AC}"/>
          </ac:spMkLst>
        </pc:spChg>
        <pc:spChg chg="mod">
          <ac:chgData name="Rémi Bourdillon" userId="e603120d-d01e-4b75-a151-92153171ee65" providerId="ADAL" clId="{2D98FF09-1BD3-4385-B1D9-D0761BAD0BE0}" dt="2023-10-11T23:54:48.532" v="2895" actId="20577"/>
          <ac:spMkLst>
            <pc:docMk/>
            <pc:sldMk cId="66428419" sldId="408"/>
            <ac:spMk id="4" creationId="{C849CB56-8594-5C22-E78B-8E5927021998}"/>
          </ac:spMkLst>
        </pc:spChg>
        <pc:spChg chg="mod">
          <ac:chgData name="Rémi Bourdillon" userId="e603120d-d01e-4b75-a151-92153171ee65" providerId="ADAL" clId="{2D98FF09-1BD3-4385-B1D9-D0761BAD0BE0}" dt="2023-10-11T23:55:39.912" v="2905" actId="20577"/>
          <ac:spMkLst>
            <pc:docMk/>
            <pc:sldMk cId="66428419" sldId="408"/>
            <ac:spMk id="10" creationId="{5BBAC452-836E-69D5-705D-25378A964F22}"/>
          </ac:spMkLst>
        </pc:spChg>
        <pc:spChg chg="mod">
          <ac:chgData name="Rémi Bourdillon" userId="e603120d-d01e-4b75-a151-92153171ee65" providerId="ADAL" clId="{2D98FF09-1BD3-4385-B1D9-D0761BAD0BE0}" dt="2023-10-11T23:39:49.240" v="156" actId="20577"/>
          <ac:spMkLst>
            <pc:docMk/>
            <pc:sldMk cId="66428419" sldId="408"/>
            <ac:spMk id="39" creationId="{2D0FF530-F1A5-4F12-8B4F-B676F826C099}"/>
          </ac:spMkLst>
        </pc:spChg>
      </pc:sldChg>
      <pc:sldChg chg="addSp modSp add mod">
        <pc:chgData name="Rémi Bourdillon" userId="e603120d-d01e-4b75-a151-92153171ee65" providerId="ADAL" clId="{2D98FF09-1BD3-4385-B1D9-D0761BAD0BE0}" dt="2023-10-12T00:09:52.763" v="5229" actId="20577"/>
        <pc:sldMkLst>
          <pc:docMk/>
          <pc:sldMk cId="2930153760" sldId="409"/>
        </pc:sldMkLst>
        <pc:spChg chg="add mod">
          <ac:chgData name="Rémi Bourdillon" userId="e603120d-d01e-4b75-a151-92153171ee65" providerId="ADAL" clId="{2D98FF09-1BD3-4385-B1D9-D0761BAD0BE0}" dt="2023-10-12T00:09:52.763" v="5229" actId="20577"/>
          <ac:spMkLst>
            <pc:docMk/>
            <pc:sldMk cId="2930153760" sldId="409"/>
            <ac:spMk id="2" creationId="{B7137249-E7C2-6255-B1E2-DA785C8BB9C0}"/>
          </ac:spMkLst>
        </pc:spChg>
        <pc:spChg chg="mod">
          <ac:chgData name="Rémi Bourdillon" userId="e603120d-d01e-4b75-a151-92153171ee65" providerId="ADAL" clId="{2D98FF09-1BD3-4385-B1D9-D0761BAD0BE0}" dt="2023-10-12T00:07:12.163" v="4646" actId="20577"/>
          <ac:spMkLst>
            <pc:docMk/>
            <pc:sldMk cId="2930153760" sldId="409"/>
            <ac:spMk id="4" creationId="{C849CB56-8594-5C22-E78B-8E5927021998}"/>
          </ac:spMkLst>
        </pc:spChg>
        <pc:spChg chg="mod">
          <ac:chgData name="Rémi Bourdillon" userId="e603120d-d01e-4b75-a151-92153171ee65" providerId="ADAL" clId="{2D98FF09-1BD3-4385-B1D9-D0761BAD0BE0}" dt="2023-10-11T23:42:22.254" v="530" actId="20577"/>
          <ac:spMkLst>
            <pc:docMk/>
            <pc:sldMk cId="2930153760" sldId="409"/>
            <ac:spMk id="39" creationId="{2D0FF530-F1A5-4F12-8B4F-B676F826C099}"/>
          </ac:spMkLst>
        </pc:spChg>
      </pc:sldChg>
      <pc:sldChg chg="addSp modSp add mod">
        <pc:chgData name="Rémi Bourdillon" userId="e603120d-d01e-4b75-a151-92153171ee65" providerId="ADAL" clId="{2D98FF09-1BD3-4385-B1D9-D0761BAD0BE0}" dt="2023-10-12T00:16:28.180" v="5985" actId="1076"/>
        <pc:sldMkLst>
          <pc:docMk/>
          <pc:sldMk cId="2690852513" sldId="410"/>
        </pc:sldMkLst>
        <pc:spChg chg="add mod">
          <ac:chgData name="Rémi Bourdillon" userId="e603120d-d01e-4b75-a151-92153171ee65" providerId="ADAL" clId="{2D98FF09-1BD3-4385-B1D9-D0761BAD0BE0}" dt="2023-10-12T00:16:28.180" v="5985" actId="1076"/>
          <ac:spMkLst>
            <pc:docMk/>
            <pc:sldMk cId="2690852513" sldId="410"/>
            <ac:spMk id="2" creationId="{95D5D402-530C-192F-D85F-22A211B71069}"/>
          </ac:spMkLst>
        </pc:spChg>
        <pc:spChg chg="mod">
          <ac:chgData name="Rémi Bourdillon" userId="e603120d-d01e-4b75-a151-92153171ee65" providerId="ADAL" clId="{2D98FF09-1BD3-4385-B1D9-D0761BAD0BE0}" dt="2023-10-12T00:13:05.068" v="5899" actId="20577"/>
          <ac:spMkLst>
            <pc:docMk/>
            <pc:sldMk cId="2690852513" sldId="410"/>
            <ac:spMk id="4" creationId="{C849CB56-8594-5C22-E78B-8E5927021998}"/>
          </ac:spMkLst>
        </pc:spChg>
        <pc:spChg chg="mod">
          <ac:chgData name="Rémi Bourdillon" userId="e603120d-d01e-4b75-a151-92153171ee65" providerId="ADAL" clId="{2D98FF09-1BD3-4385-B1D9-D0761BAD0BE0}" dt="2023-10-11T23:59:03.569" v="3274" actId="20577"/>
          <ac:spMkLst>
            <pc:docMk/>
            <pc:sldMk cId="2690852513" sldId="410"/>
            <ac:spMk id="39" creationId="{2D0FF530-F1A5-4F12-8B4F-B676F826C099}"/>
          </ac:spMkLst>
        </pc:spChg>
      </pc:sldChg>
      <pc:sldChg chg="addSp delSp modSp add mod">
        <pc:chgData name="Rémi Bourdillon" userId="e603120d-d01e-4b75-a151-92153171ee65" providerId="ADAL" clId="{2D98FF09-1BD3-4385-B1D9-D0761BAD0BE0}" dt="2023-10-12T08:59:34.911" v="7306" actId="20577"/>
        <pc:sldMkLst>
          <pc:docMk/>
          <pc:sldMk cId="3573419172" sldId="411"/>
        </pc:sldMkLst>
        <pc:spChg chg="del">
          <ac:chgData name="Rémi Bourdillon" userId="e603120d-d01e-4b75-a151-92153171ee65" providerId="ADAL" clId="{2D98FF09-1BD3-4385-B1D9-D0761BAD0BE0}" dt="2023-10-12T08:30:51.698" v="6038" actId="478"/>
          <ac:spMkLst>
            <pc:docMk/>
            <pc:sldMk cId="3573419172" sldId="411"/>
            <ac:spMk id="4" creationId="{C849CB56-8594-5C22-E78B-8E5927021998}"/>
          </ac:spMkLst>
        </pc:spChg>
        <pc:spChg chg="mod">
          <ac:chgData name="Rémi Bourdillon" userId="e603120d-d01e-4b75-a151-92153171ee65" providerId="ADAL" clId="{2D98FF09-1BD3-4385-B1D9-D0761BAD0BE0}" dt="2023-10-12T08:33:00.067" v="6055" actId="20577"/>
          <ac:spMkLst>
            <pc:docMk/>
            <pc:sldMk cId="3573419172" sldId="411"/>
            <ac:spMk id="5" creationId="{0D70A9FF-5E2A-7EAF-EC81-86339E3F141F}"/>
          </ac:spMkLst>
        </pc:spChg>
        <pc:spChg chg="mod">
          <ac:chgData name="Rémi Bourdillon" userId="e603120d-d01e-4b75-a151-92153171ee65" providerId="ADAL" clId="{2D98FF09-1BD3-4385-B1D9-D0761BAD0BE0}" dt="2023-10-12T08:31:14.220" v="6045" actId="20577"/>
          <ac:spMkLst>
            <pc:docMk/>
            <pc:sldMk cId="3573419172" sldId="411"/>
            <ac:spMk id="8" creationId="{96D6F8A1-7BBA-25CF-DB9A-534A5A9174B9}"/>
          </ac:spMkLst>
        </pc:spChg>
        <pc:spChg chg="del">
          <ac:chgData name="Rémi Bourdillon" userId="e603120d-d01e-4b75-a151-92153171ee65" providerId="ADAL" clId="{2D98FF09-1BD3-4385-B1D9-D0761BAD0BE0}" dt="2023-10-12T08:30:51.698" v="6038" actId="478"/>
          <ac:spMkLst>
            <pc:docMk/>
            <pc:sldMk cId="3573419172" sldId="411"/>
            <ac:spMk id="10" creationId="{5BBAC452-836E-69D5-705D-25378A964F22}"/>
          </ac:spMkLst>
        </pc:spChg>
        <pc:spChg chg="mod">
          <ac:chgData name="Rémi Bourdillon" userId="e603120d-d01e-4b75-a151-92153171ee65" providerId="ADAL" clId="{2D98FF09-1BD3-4385-B1D9-D0761BAD0BE0}" dt="2023-10-12T08:31:06.278" v="6039"/>
          <ac:spMkLst>
            <pc:docMk/>
            <pc:sldMk cId="3573419172" sldId="411"/>
            <ac:spMk id="12" creationId="{F1E5F9F9-F634-943F-5D57-D8EA1E254A58}"/>
          </ac:spMkLst>
        </pc:spChg>
        <pc:spChg chg="mod">
          <ac:chgData name="Rémi Bourdillon" userId="e603120d-d01e-4b75-a151-92153171ee65" providerId="ADAL" clId="{2D98FF09-1BD3-4385-B1D9-D0761BAD0BE0}" dt="2023-10-12T08:34:22.927" v="6134" actId="571"/>
          <ac:spMkLst>
            <pc:docMk/>
            <pc:sldMk cId="3573419172" sldId="411"/>
            <ac:spMk id="17" creationId="{0F0A5129-9C35-B6D3-6A28-8DC135B8C915}"/>
          </ac:spMkLst>
        </pc:spChg>
        <pc:spChg chg="mod">
          <ac:chgData name="Rémi Bourdillon" userId="e603120d-d01e-4b75-a151-92153171ee65" providerId="ADAL" clId="{2D98FF09-1BD3-4385-B1D9-D0761BAD0BE0}" dt="2023-10-12T08:31:06.278" v="6039"/>
          <ac:spMkLst>
            <pc:docMk/>
            <pc:sldMk cId="3573419172" sldId="411"/>
            <ac:spMk id="21" creationId="{F889F7B2-E7A8-680B-E2A9-20C68FA19DFB}"/>
          </ac:spMkLst>
        </pc:spChg>
        <pc:spChg chg="add mod">
          <ac:chgData name="Rémi Bourdillon" userId="e603120d-d01e-4b75-a151-92153171ee65" providerId="ADAL" clId="{2D98FF09-1BD3-4385-B1D9-D0761BAD0BE0}" dt="2023-10-12T08:34:32.367" v="6147" actId="1076"/>
          <ac:spMkLst>
            <pc:docMk/>
            <pc:sldMk cId="3573419172" sldId="411"/>
            <ac:spMk id="23" creationId="{F82251B7-6B23-3199-AC5E-7EA9E77E8098}"/>
          </ac:spMkLst>
        </pc:spChg>
        <pc:spChg chg="add mod">
          <ac:chgData name="Rémi Bourdillon" userId="e603120d-d01e-4b75-a151-92153171ee65" providerId="ADAL" clId="{2D98FF09-1BD3-4385-B1D9-D0761BAD0BE0}" dt="2023-10-12T08:37:42.235" v="6405" actId="313"/>
          <ac:spMkLst>
            <pc:docMk/>
            <pc:sldMk cId="3573419172" sldId="411"/>
            <ac:spMk id="34" creationId="{CF5564B0-F3F0-25AF-87EB-F05C1DC5EBEF}"/>
          </ac:spMkLst>
        </pc:spChg>
        <pc:spChg chg="mod">
          <ac:chgData name="Rémi Bourdillon" userId="e603120d-d01e-4b75-a151-92153171ee65" providerId="ADAL" clId="{2D98FF09-1BD3-4385-B1D9-D0761BAD0BE0}" dt="2023-10-12T08:30:49.519" v="6037" actId="14100"/>
          <ac:spMkLst>
            <pc:docMk/>
            <pc:sldMk cId="3573419172" sldId="411"/>
            <ac:spMk id="39" creationId="{2D0FF530-F1A5-4F12-8B4F-B676F826C099}"/>
          </ac:spMkLst>
        </pc:spChg>
        <pc:spChg chg="add del mod">
          <ac:chgData name="Rémi Bourdillon" userId="e603120d-d01e-4b75-a151-92153171ee65" providerId="ADAL" clId="{2D98FF09-1BD3-4385-B1D9-D0761BAD0BE0}" dt="2023-10-12T08:34:39.818" v="6149" actId="21"/>
          <ac:spMkLst>
            <pc:docMk/>
            <pc:sldMk cId="3573419172" sldId="411"/>
            <ac:spMk id="41" creationId="{34159FC7-EBBF-B3AB-A5A3-47E088A50CA6}"/>
          </ac:spMkLst>
        </pc:spChg>
        <pc:spChg chg="add mod">
          <ac:chgData name="Rémi Bourdillon" userId="e603120d-d01e-4b75-a151-92153171ee65" providerId="ADAL" clId="{2D98FF09-1BD3-4385-B1D9-D0761BAD0BE0}" dt="2023-10-12T08:34:35.036" v="6148" actId="1076"/>
          <ac:spMkLst>
            <pc:docMk/>
            <pc:sldMk cId="3573419172" sldId="411"/>
            <ac:spMk id="44" creationId="{12676BBB-1516-84C8-82EF-889E4A032B61}"/>
          </ac:spMkLst>
        </pc:spChg>
        <pc:spChg chg="add mod">
          <ac:chgData name="Rémi Bourdillon" userId="e603120d-d01e-4b75-a151-92153171ee65" providerId="ADAL" clId="{2D98FF09-1BD3-4385-B1D9-D0761BAD0BE0}" dt="2023-10-12T08:34:44.942" v="6152" actId="20577"/>
          <ac:spMkLst>
            <pc:docMk/>
            <pc:sldMk cId="3573419172" sldId="411"/>
            <ac:spMk id="47" creationId="{62023F7E-1F49-21F5-6496-630DB70ACEFC}"/>
          </ac:spMkLst>
        </pc:spChg>
        <pc:spChg chg="add mod">
          <ac:chgData name="Rémi Bourdillon" userId="e603120d-d01e-4b75-a151-92153171ee65" providerId="ADAL" clId="{2D98FF09-1BD3-4385-B1D9-D0761BAD0BE0}" dt="2023-10-12T08:59:34.911" v="7306" actId="20577"/>
          <ac:spMkLst>
            <pc:docMk/>
            <pc:sldMk cId="3573419172" sldId="411"/>
            <ac:spMk id="50" creationId="{8C32E5C3-5B4E-3C66-7B34-AE0E53DC2FA7}"/>
          </ac:spMkLst>
        </pc:spChg>
        <pc:spChg chg="add mod">
          <ac:chgData name="Rémi Bourdillon" userId="e603120d-d01e-4b75-a151-92153171ee65" providerId="ADAL" clId="{2D98FF09-1BD3-4385-B1D9-D0761BAD0BE0}" dt="2023-10-12T08:41:46.573" v="6935" actId="1076"/>
          <ac:spMkLst>
            <pc:docMk/>
            <pc:sldMk cId="3573419172" sldId="411"/>
            <ac:spMk id="53" creationId="{438D09C1-3C2C-98C9-743C-45C6A13D3CA1}"/>
          </ac:spMkLst>
        </pc:spChg>
        <pc:spChg chg="add mod">
          <ac:chgData name="Rémi Bourdillon" userId="e603120d-d01e-4b75-a151-92153171ee65" providerId="ADAL" clId="{2D98FF09-1BD3-4385-B1D9-D0761BAD0BE0}" dt="2023-10-12T08:35:28.874" v="6177" actId="1076"/>
          <ac:spMkLst>
            <pc:docMk/>
            <pc:sldMk cId="3573419172" sldId="411"/>
            <ac:spMk id="55" creationId="{48EDB1EE-9400-F79D-C5D6-16B1FFBCF5C6}"/>
          </ac:spMkLst>
        </pc:spChg>
        <pc:spChg chg="add mod">
          <ac:chgData name="Rémi Bourdillon" userId="e603120d-d01e-4b75-a151-92153171ee65" providerId="ADAL" clId="{2D98FF09-1BD3-4385-B1D9-D0761BAD0BE0}" dt="2023-10-12T08:44:48.866" v="7302" actId="1076"/>
          <ac:spMkLst>
            <pc:docMk/>
            <pc:sldMk cId="3573419172" sldId="411"/>
            <ac:spMk id="61" creationId="{FE13A7E1-D25A-BBAA-249F-019FD67E21AC}"/>
          </ac:spMkLst>
        </pc:spChg>
        <pc:spChg chg="add mod">
          <ac:chgData name="Rémi Bourdillon" userId="e603120d-d01e-4b75-a151-92153171ee65" providerId="ADAL" clId="{2D98FF09-1BD3-4385-B1D9-D0761BAD0BE0}" dt="2023-10-12T08:41:41.498" v="6923" actId="571"/>
          <ac:spMkLst>
            <pc:docMk/>
            <pc:sldMk cId="3573419172" sldId="411"/>
            <ac:spMk id="66" creationId="{8E51FF12-0AA4-DBBC-1242-431742CBAECC}"/>
          </ac:spMkLst>
        </pc:spChg>
        <pc:spChg chg="add mod">
          <ac:chgData name="Rémi Bourdillon" userId="e603120d-d01e-4b75-a151-92153171ee65" providerId="ADAL" clId="{2D98FF09-1BD3-4385-B1D9-D0761BAD0BE0}" dt="2023-10-12T08:43:06.411" v="7124" actId="207"/>
          <ac:spMkLst>
            <pc:docMk/>
            <pc:sldMk cId="3573419172" sldId="411"/>
            <ac:spMk id="67" creationId="{946D0462-E26B-A6CC-07DE-31B0D8821196}"/>
          </ac:spMkLst>
        </pc:spChg>
        <pc:grpChg chg="add mod">
          <ac:chgData name="Rémi Bourdillon" userId="e603120d-d01e-4b75-a151-92153171ee65" providerId="ADAL" clId="{2D98FF09-1BD3-4385-B1D9-D0761BAD0BE0}" dt="2023-10-12T08:31:10.673" v="6040" actId="1076"/>
          <ac:grpSpMkLst>
            <pc:docMk/>
            <pc:sldMk cId="3573419172" sldId="411"/>
            <ac:grpSpMk id="2" creationId="{3B95E222-87A8-E8AE-EAC6-9892FEEF6F94}"/>
          </ac:grpSpMkLst>
        </pc:grpChg>
        <pc:grpChg chg="add mod">
          <ac:chgData name="Rémi Bourdillon" userId="e603120d-d01e-4b75-a151-92153171ee65" providerId="ADAL" clId="{2D98FF09-1BD3-4385-B1D9-D0761BAD0BE0}" dt="2023-10-12T08:31:10.673" v="6040" actId="1076"/>
          <ac:grpSpMkLst>
            <pc:docMk/>
            <pc:sldMk cId="3573419172" sldId="411"/>
            <ac:grpSpMk id="6" creationId="{87E6A3D1-73BD-A85D-D2E0-F4A26188505F}"/>
          </ac:grpSpMkLst>
        </pc:grpChg>
        <pc:grpChg chg="add del mod">
          <ac:chgData name="Rémi Bourdillon" userId="e603120d-d01e-4b75-a151-92153171ee65" providerId="ADAL" clId="{2D98FF09-1BD3-4385-B1D9-D0761BAD0BE0}" dt="2023-10-12T08:32:36.923" v="6046" actId="478"/>
          <ac:grpSpMkLst>
            <pc:docMk/>
            <pc:sldMk cId="3573419172" sldId="411"/>
            <ac:grpSpMk id="9" creationId="{2605ADFA-F1B6-0897-352A-1650C6CB3A0A}"/>
          </ac:grpSpMkLst>
        </pc:grpChg>
        <pc:grpChg chg="add mod">
          <ac:chgData name="Rémi Bourdillon" userId="e603120d-d01e-4b75-a151-92153171ee65" providerId="ADAL" clId="{2D98FF09-1BD3-4385-B1D9-D0761BAD0BE0}" dt="2023-10-12T08:34:22.927" v="6134" actId="571"/>
          <ac:grpSpMkLst>
            <pc:docMk/>
            <pc:sldMk cId="3573419172" sldId="411"/>
            <ac:grpSpMk id="15" creationId="{A564F84E-3009-BB2D-A9CB-D0175E92F8A7}"/>
          </ac:grpSpMkLst>
        </pc:grpChg>
        <pc:grpChg chg="add del mod">
          <ac:chgData name="Rémi Bourdillon" userId="e603120d-d01e-4b75-a151-92153171ee65" providerId="ADAL" clId="{2D98FF09-1BD3-4385-B1D9-D0761BAD0BE0}" dt="2023-10-12T08:32:36.923" v="6046" actId="478"/>
          <ac:grpSpMkLst>
            <pc:docMk/>
            <pc:sldMk cId="3573419172" sldId="411"/>
            <ac:grpSpMk id="19" creationId="{55B066B5-8F4F-F777-8F0B-74DCB9D0A764}"/>
          </ac:grpSpMkLst>
        </pc:grpChg>
        <pc:picChg chg="mod">
          <ac:chgData name="Rémi Bourdillon" userId="e603120d-d01e-4b75-a151-92153171ee65" providerId="ADAL" clId="{2D98FF09-1BD3-4385-B1D9-D0761BAD0BE0}" dt="2023-10-12T08:31:06.278" v="6039"/>
          <ac:picMkLst>
            <pc:docMk/>
            <pc:sldMk cId="3573419172" sldId="411"/>
            <ac:picMk id="3" creationId="{C519D37B-728A-E6B7-EDF2-F3E8ABA6569E}"/>
          </ac:picMkLst>
        </pc:picChg>
        <pc:picChg chg="mod">
          <ac:chgData name="Rémi Bourdillon" userId="e603120d-d01e-4b75-a151-92153171ee65" providerId="ADAL" clId="{2D98FF09-1BD3-4385-B1D9-D0761BAD0BE0}" dt="2023-10-12T08:31:06.278" v="6039"/>
          <ac:picMkLst>
            <pc:docMk/>
            <pc:sldMk cId="3573419172" sldId="411"/>
            <ac:picMk id="7" creationId="{5ED70340-6D7A-900B-F059-0F11F38B0542}"/>
          </ac:picMkLst>
        </pc:picChg>
        <pc:picChg chg="mod">
          <ac:chgData name="Rémi Bourdillon" userId="e603120d-d01e-4b75-a151-92153171ee65" providerId="ADAL" clId="{2D98FF09-1BD3-4385-B1D9-D0761BAD0BE0}" dt="2023-10-12T08:31:06.278" v="6039"/>
          <ac:picMkLst>
            <pc:docMk/>
            <pc:sldMk cId="3573419172" sldId="411"/>
            <ac:picMk id="11" creationId="{20C6AD92-83D8-A156-EF64-33963E5521A5}"/>
          </ac:picMkLst>
        </pc:picChg>
        <pc:picChg chg="mod">
          <ac:chgData name="Rémi Bourdillon" userId="e603120d-d01e-4b75-a151-92153171ee65" providerId="ADAL" clId="{2D98FF09-1BD3-4385-B1D9-D0761BAD0BE0}" dt="2023-10-12T08:34:22.927" v="6134" actId="571"/>
          <ac:picMkLst>
            <pc:docMk/>
            <pc:sldMk cId="3573419172" sldId="411"/>
            <ac:picMk id="16" creationId="{00252C0C-600D-A907-6813-41825A0A241D}"/>
          </ac:picMkLst>
        </pc:picChg>
        <pc:picChg chg="mod">
          <ac:chgData name="Rémi Bourdillon" userId="e603120d-d01e-4b75-a151-92153171ee65" providerId="ADAL" clId="{2D98FF09-1BD3-4385-B1D9-D0761BAD0BE0}" dt="2023-10-12T08:31:06.278" v="6039"/>
          <ac:picMkLst>
            <pc:docMk/>
            <pc:sldMk cId="3573419172" sldId="411"/>
            <ac:picMk id="20" creationId="{7BF58780-AB4B-FC9E-AE91-AA5E0B01A3FF}"/>
          </ac:picMkLst>
        </pc:picChg>
        <pc:cxnChg chg="add mod">
          <ac:chgData name="Rémi Bourdillon" userId="e603120d-d01e-4b75-a151-92153171ee65" providerId="ADAL" clId="{2D98FF09-1BD3-4385-B1D9-D0761BAD0BE0}" dt="2023-10-12T08:43:30.536" v="7126" actId="14100"/>
          <ac:cxnSpMkLst>
            <pc:docMk/>
            <pc:sldMk cId="3573419172" sldId="411"/>
            <ac:cxnSpMk id="13" creationId="{BD524D52-E08B-7F17-4C37-E9BFE63FC332}"/>
          </ac:cxnSpMkLst>
        </pc:cxnChg>
        <pc:cxnChg chg="add del mod">
          <ac:chgData name="Rémi Bourdillon" userId="e603120d-d01e-4b75-a151-92153171ee65" providerId="ADAL" clId="{2D98FF09-1BD3-4385-B1D9-D0761BAD0BE0}" dt="2023-10-12T08:32:39.510" v="6047" actId="478"/>
          <ac:cxnSpMkLst>
            <pc:docMk/>
            <pc:sldMk cId="3573419172" sldId="411"/>
            <ac:cxnSpMk id="14" creationId="{02759CD7-F152-B7C8-9A92-552655FC2FEA}"/>
          </ac:cxnSpMkLst>
        </pc:cxnChg>
        <pc:cxnChg chg="add mod">
          <ac:chgData name="Rémi Bourdillon" userId="e603120d-d01e-4b75-a151-92153171ee65" providerId="ADAL" clId="{2D98FF09-1BD3-4385-B1D9-D0761BAD0BE0}" dt="2023-10-12T08:43:28.172" v="7125" actId="14100"/>
          <ac:cxnSpMkLst>
            <pc:docMk/>
            <pc:sldMk cId="3573419172" sldId="411"/>
            <ac:cxnSpMk id="18" creationId="{0815CD8A-BBA2-0AF4-BEC1-EEECC2B8F3B1}"/>
          </ac:cxnSpMkLst>
        </pc:cxnChg>
        <pc:cxnChg chg="add del mod">
          <ac:chgData name="Rémi Bourdillon" userId="e603120d-d01e-4b75-a151-92153171ee65" providerId="ADAL" clId="{2D98FF09-1BD3-4385-B1D9-D0761BAD0BE0}" dt="2023-10-12T08:32:36.923" v="6046" actId="478"/>
          <ac:cxnSpMkLst>
            <pc:docMk/>
            <pc:sldMk cId="3573419172" sldId="411"/>
            <ac:cxnSpMk id="22" creationId="{78475979-7A34-3C57-1399-7D48A98050E0}"/>
          </ac:cxnSpMkLst>
        </pc:cxnChg>
        <pc:cxnChg chg="add mod">
          <ac:chgData name="Rémi Bourdillon" userId="e603120d-d01e-4b75-a151-92153171ee65" providerId="ADAL" clId="{2D98FF09-1BD3-4385-B1D9-D0761BAD0BE0}" dt="2023-10-12T08:34:32.367" v="6147" actId="1076"/>
          <ac:cxnSpMkLst>
            <pc:docMk/>
            <pc:sldMk cId="3573419172" sldId="411"/>
            <ac:cxnSpMk id="24" creationId="{3EF9BD33-0C66-2EDF-EEF1-5DFE7CD7F0F0}"/>
          </ac:cxnSpMkLst>
        </pc:cxnChg>
        <pc:cxnChg chg="add mod">
          <ac:chgData name="Rémi Bourdillon" userId="e603120d-d01e-4b75-a151-92153171ee65" providerId="ADAL" clId="{2D98FF09-1BD3-4385-B1D9-D0761BAD0BE0}" dt="2023-10-12T08:37:14.187" v="6351" actId="14100"/>
          <ac:cxnSpMkLst>
            <pc:docMk/>
            <pc:sldMk cId="3573419172" sldId="411"/>
            <ac:cxnSpMk id="35" creationId="{556F321C-BA69-60BB-C34F-904AE46A30EC}"/>
          </ac:cxnSpMkLst>
        </pc:cxnChg>
        <pc:cxnChg chg="add mod">
          <ac:chgData name="Rémi Bourdillon" userId="e603120d-d01e-4b75-a151-92153171ee65" providerId="ADAL" clId="{2D98FF09-1BD3-4385-B1D9-D0761BAD0BE0}" dt="2023-10-12T08:41:35.469" v="6920" actId="1076"/>
          <ac:cxnSpMkLst>
            <pc:docMk/>
            <pc:sldMk cId="3573419172" sldId="411"/>
            <ac:cxnSpMk id="52" creationId="{29AD93FC-AD2E-3391-5203-BC6D83B2846F}"/>
          </ac:cxnSpMkLst>
        </pc:cxnChg>
        <pc:cxnChg chg="add mod">
          <ac:chgData name="Rémi Bourdillon" userId="e603120d-d01e-4b75-a151-92153171ee65" providerId="ADAL" clId="{2D98FF09-1BD3-4385-B1D9-D0761BAD0BE0}" dt="2023-10-12T08:41:20.216" v="6919" actId="33986"/>
          <ac:cxnSpMkLst>
            <pc:docMk/>
            <pc:sldMk cId="3573419172" sldId="411"/>
            <ac:cxnSpMk id="62" creationId="{1834C654-EC8E-25CB-DAE5-77BC6FFCCDF5}"/>
          </ac:cxnSpMkLst>
        </pc:cxnChg>
      </pc:sldChg>
      <pc:sldChg chg="addSp delSp modSp add mod">
        <pc:chgData name="Rémi Bourdillon" userId="e603120d-d01e-4b75-a151-92153171ee65" providerId="ADAL" clId="{2D98FF09-1BD3-4385-B1D9-D0761BAD0BE0}" dt="2023-10-12T17:40:00.717" v="8209" actId="207"/>
        <pc:sldMkLst>
          <pc:docMk/>
          <pc:sldMk cId="1258927224" sldId="412"/>
        </pc:sldMkLst>
        <pc:spChg chg="add mod">
          <ac:chgData name="Rémi Bourdillon" userId="e603120d-d01e-4b75-a151-92153171ee65" providerId="ADAL" clId="{2D98FF09-1BD3-4385-B1D9-D0761BAD0BE0}" dt="2023-10-12T17:39:53.045" v="8202" actId="207"/>
          <ac:spMkLst>
            <pc:docMk/>
            <pc:sldMk cId="1258927224" sldId="412"/>
            <ac:spMk id="4" creationId="{376870CB-7039-9619-0F2D-84EEA000BAD5}"/>
          </ac:spMkLst>
        </pc:spChg>
        <pc:spChg chg="add mod">
          <ac:chgData name="Rémi Bourdillon" userId="e603120d-d01e-4b75-a151-92153171ee65" providerId="ADAL" clId="{2D98FF09-1BD3-4385-B1D9-D0761BAD0BE0}" dt="2023-10-12T17:40:00.717" v="8209" actId="207"/>
          <ac:spMkLst>
            <pc:docMk/>
            <pc:sldMk cId="1258927224" sldId="412"/>
            <ac:spMk id="9" creationId="{E07D53E4-6C5D-DD28-AB2C-5AB3188425F6}"/>
          </ac:spMkLst>
        </pc:spChg>
        <pc:spChg chg="del mod">
          <ac:chgData name="Rémi Bourdillon" userId="e603120d-d01e-4b75-a151-92153171ee65" providerId="ADAL" clId="{2D98FF09-1BD3-4385-B1D9-D0761BAD0BE0}" dt="2023-10-12T17:39:33.178" v="8160" actId="478"/>
          <ac:spMkLst>
            <pc:docMk/>
            <pc:sldMk cId="1258927224" sldId="412"/>
            <ac:spMk id="23" creationId="{F82251B7-6B23-3199-AC5E-7EA9E77E8098}"/>
          </ac:spMkLst>
        </pc:spChg>
        <pc:spChg chg="del">
          <ac:chgData name="Rémi Bourdillon" userId="e603120d-d01e-4b75-a151-92153171ee65" providerId="ADAL" clId="{2D98FF09-1BD3-4385-B1D9-D0761BAD0BE0}" dt="2023-10-12T17:39:33.178" v="8160" actId="478"/>
          <ac:spMkLst>
            <pc:docMk/>
            <pc:sldMk cId="1258927224" sldId="412"/>
            <ac:spMk id="34" creationId="{CF5564B0-F3F0-25AF-87EB-F05C1DC5EBEF}"/>
          </ac:spMkLst>
        </pc:spChg>
        <pc:spChg chg="mod">
          <ac:chgData name="Rémi Bourdillon" userId="e603120d-d01e-4b75-a151-92153171ee65" providerId="ADAL" clId="{2D98FF09-1BD3-4385-B1D9-D0761BAD0BE0}" dt="2023-10-12T17:39:00.015" v="8128" actId="20577"/>
          <ac:spMkLst>
            <pc:docMk/>
            <pc:sldMk cId="1258927224" sldId="412"/>
            <ac:spMk id="39" creationId="{2D0FF530-F1A5-4F12-8B4F-B676F826C099}"/>
          </ac:spMkLst>
        </pc:spChg>
        <pc:spChg chg="del">
          <ac:chgData name="Rémi Bourdillon" userId="e603120d-d01e-4b75-a151-92153171ee65" providerId="ADAL" clId="{2D98FF09-1BD3-4385-B1D9-D0761BAD0BE0}" dt="2023-10-12T17:39:33.178" v="8160" actId="478"/>
          <ac:spMkLst>
            <pc:docMk/>
            <pc:sldMk cId="1258927224" sldId="412"/>
            <ac:spMk id="47" creationId="{62023F7E-1F49-21F5-6496-630DB70ACEFC}"/>
          </ac:spMkLst>
        </pc:spChg>
        <pc:spChg chg="del">
          <ac:chgData name="Rémi Bourdillon" userId="e603120d-d01e-4b75-a151-92153171ee65" providerId="ADAL" clId="{2D98FF09-1BD3-4385-B1D9-D0761BAD0BE0}" dt="2023-10-12T17:39:33.178" v="8160" actId="478"/>
          <ac:spMkLst>
            <pc:docMk/>
            <pc:sldMk cId="1258927224" sldId="412"/>
            <ac:spMk id="50" creationId="{8C32E5C3-5B4E-3C66-7B34-AE0E53DC2FA7}"/>
          </ac:spMkLst>
        </pc:spChg>
        <pc:spChg chg="del">
          <ac:chgData name="Rémi Bourdillon" userId="e603120d-d01e-4b75-a151-92153171ee65" providerId="ADAL" clId="{2D98FF09-1BD3-4385-B1D9-D0761BAD0BE0}" dt="2023-10-12T17:39:33.178" v="8160" actId="478"/>
          <ac:spMkLst>
            <pc:docMk/>
            <pc:sldMk cId="1258927224" sldId="412"/>
            <ac:spMk id="53" creationId="{438D09C1-3C2C-98C9-743C-45C6A13D3CA1}"/>
          </ac:spMkLst>
        </pc:spChg>
        <pc:spChg chg="del">
          <ac:chgData name="Rémi Bourdillon" userId="e603120d-d01e-4b75-a151-92153171ee65" providerId="ADAL" clId="{2D98FF09-1BD3-4385-B1D9-D0761BAD0BE0}" dt="2023-10-12T17:39:33.178" v="8160" actId="478"/>
          <ac:spMkLst>
            <pc:docMk/>
            <pc:sldMk cId="1258927224" sldId="412"/>
            <ac:spMk id="55" creationId="{48EDB1EE-9400-F79D-C5D6-16B1FFBCF5C6}"/>
          </ac:spMkLst>
        </pc:spChg>
        <pc:spChg chg="del mod">
          <ac:chgData name="Rémi Bourdillon" userId="e603120d-d01e-4b75-a151-92153171ee65" providerId="ADAL" clId="{2D98FF09-1BD3-4385-B1D9-D0761BAD0BE0}" dt="2023-10-12T17:39:37.972" v="8162" actId="478"/>
          <ac:spMkLst>
            <pc:docMk/>
            <pc:sldMk cId="1258927224" sldId="412"/>
            <ac:spMk id="61" creationId="{FE13A7E1-D25A-BBAA-249F-019FD67E21AC}"/>
          </ac:spMkLst>
        </pc:spChg>
        <pc:spChg chg="del">
          <ac:chgData name="Rémi Bourdillon" userId="e603120d-d01e-4b75-a151-92153171ee65" providerId="ADAL" clId="{2D98FF09-1BD3-4385-B1D9-D0761BAD0BE0}" dt="2023-10-12T17:39:33.178" v="8160" actId="478"/>
          <ac:spMkLst>
            <pc:docMk/>
            <pc:sldMk cId="1258927224" sldId="412"/>
            <ac:spMk id="66" creationId="{8E51FF12-0AA4-DBBC-1242-431742CBAECC}"/>
          </ac:spMkLst>
        </pc:spChg>
        <pc:spChg chg="del">
          <ac:chgData name="Rémi Bourdillon" userId="e603120d-d01e-4b75-a151-92153171ee65" providerId="ADAL" clId="{2D98FF09-1BD3-4385-B1D9-D0761BAD0BE0}" dt="2023-10-12T17:39:33.178" v="8160" actId="478"/>
          <ac:spMkLst>
            <pc:docMk/>
            <pc:sldMk cId="1258927224" sldId="412"/>
            <ac:spMk id="67" creationId="{946D0462-E26B-A6CC-07DE-31B0D8821196}"/>
          </ac:spMkLst>
        </pc:spChg>
        <pc:grpChg chg="del">
          <ac:chgData name="Rémi Bourdillon" userId="e603120d-d01e-4b75-a151-92153171ee65" providerId="ADAL" clId="{2D98FF09-1BD3-4385-B1D9-D0761BAD0BE0}" dt="2023-10-12T17:39:36.435" v="8161" actId="478"/>
          <ac:grpSpMkLst>
            <pc:docMk/>
            <pc:sldMk cId="1258927224" sldId="412"/>
            <ac:grpSpMk id="2" creationId="{3B95E222-87A8-E8AE-EAC6-9892FEEF6F94}"/>
          </ac:grpSpMkLst>
        </pc:grpChg>
        <pc:grpChg chg="del">
          <ac:chgData name="Rémi Bourdillon" userId="e603120d-d01e-4b75-a151-92153171ee65" providerId="ADAL" clId="{2D98FF09-1BD3-4385-B1D9-D0761BAD0BE0}" dt="2023-10-12T17:39:36.435" v="8161" actId="478"/>
          <ac:grpSpMkLst>
            <pc:docMk/>
            <pc:sldMk cId="1258927224" sldId="412"/>
            <ac:grpSpMk id="6" creationId="{87E6A3D1-73BD-A85D-D2E0-F4A26188505F}"/>
          </ac:grpSpMkLst>
        </pc:grpChg>
        <pc:grpChg chg="del">
          <ac:chgData name="Rémi Bourdillon" userId="e603120d-d01e-4b75-a151-92153171ee65" providerId="ADAL" clId="{2D98FF09-1BD3-4385-B1D9-D0761BAD0BE0}" dt="2023-10-12T17:39:36.435" v="8161" actId="478"/>
          <ac:grpSpMkLst>
            <pc:docMk/>
            <pc:sldMk cId="1258927224" sldId="412"/>
            <ac:grpSpMk id="15" creationId="{A564F84E-3009-BB2D-A9CB-D0175E92F8A7}"/>
          </ac:grpSpMkLst>
        </pc:grpChg>
        <pc:cxnChg chg="del mod">
          <ac:chgData name="Rémi Bourdillon" userId="e603120d-d01e-4b75-a151-92153171ee65" providerId="ADAL" clId="{2D98FF09-1BD3-4385-B1D9-D0761BAD0BE0}" dt="2023-10-12T17:39:36.435" v="8161" actId="478"/>
          <ac:cxnSpMkLst>
            <pc:docMk/>
            <pc:sldMk cId="1258927224" sldId="412"/>
            <ac:cxnSpMk id="13" creationId="{BD524D52-E08B-7F17-4C37-E9BFE63FC332}"/>
          </ac:cxnSpMkLst>
        </pc:cxnChg>
        <pc:cxnChg chg="del mod">
          <ac:chgData name="Rémi Bourdillon" userId="e603120d-d01e-4b75-a151-92153171ee65" providerId="ADAL" clId="{2D98FF09-1BD3-4385-B1D9-D0761BAD0BE0}" dt="2023-10-12T17:39:36.435" v="8161" actId="478"/>
          <ac:cxnSpMkLst>
            <pc:docMk/>
            <pc:sldMk cId="1258927224" sldId="412"/>
            <ac:cxnSpMk id="18" creationId="{0815CD8A-BBA2-0AF4-BEC1-EEECC2B8F3B1}"/>
          </ac:cxnSpMkLst>
        </pc:cxnChg>
        <pc:cxnChg chg="del mod">
          <ac:chgData name="Rémi Bourdillon" userId="e603120d-d01e-4b75-a151-92153171ee65" providerId="ADAL" clId="{2D98FF09-1BD3-4385-B1D9-D0761BAD0BE0}" dt="2023-10-12T17:39:36.435" v="8161" actId="478"/>
          <ac:cxnSpMkLst>
            <pc:docMk/>
            <pc:sldMk cId="1258927224" sldId="412"/>
            <ac:cxnSpMk id="24" creationId="{3EF9BD33-0C66-2EDF-EEF1-5DFE7CD7F0F0}"/>
          </ac:cxnSpMkLst>
        </pc:cxnChg>
        <pc:cxnChg chg="del mod">
          <ac:chgData name="Rémi Bourdillon" userId="e603120d-d01e-4b75-a151-92153171ee65" providerId="ADAL" clId="{2D98FF09-1BD3-4385-B1D9-D0761BAD0BE0}" dt="2023-10-12T17:39:36.435" v="8161" actId="478"/>
          <ac:cxnSpMkLst>
            <pc:docMk/>
            <pc:sldMk cId="1258927224" sldId="412"/>
            <ac:cxnSpMk id="35" creationId="{556F321C-BA69-60BB-C34F-904AE46A30EC}"/>
          </ac:cxnSpMkLst>
        </pc:cxnChg>
        <pc:cxnChg chg="del">
          <ac:chgData name="Rémi Bourdillon" userId="e603120d-d01e-4b75-a151-92153171ee65" providerId="ADAL" clId="{2D98FF09-1BD3-4385-B1D9-D0761BAD0BE0}" dt="2023-10-12T17:39:33.178" v="8160" actId="478"/>
          <ac:cxnSpMkLst>
            <pc:docMk/>
            <pc:sldMk cId="1258927224" sldId="412"/>
            <ac:cxnSpMk id="52" creationId="{29AD93FC-AD2E-3391-5203-BC6D83B2846F}"/>
          </ac:cxnSpMkLst>
        </pc:cxnChg>
        <pc:cxnChg chg="del mod">
          <ac:chgData name="Rémi Bourdillon" userId="e603120d-d01e-4b75-a151-92153171ee65" providerId="ADAL" clId="{2D98FF09-1BD3-4385-B1D9-D0761BAD0BE0}" dt="2023-10-12T17:39:33.178" v="8160" actId="478"/>
          <ac:cxnSpMkLst>
            <pc:docMk/>
            <pc:sldMk cId="1258927224" sldId="412"/>
            <ac:cxnSpMk id="62" creationId="{1834C654-EC8E-25CB-DAE5-77BC6FFCCDF5}"/>
          </ac:cxnSpMkLst>
        </pc:cxnChg>
      </pc:sldChg>
      <pc:sldChg chg="addSp delSp modSp add mod">
        <pc:chgData name="Rémi Bourdillon" userId="e603120d-d01e-4b75-a151-92153171ee65" providerId="ADAL" clId="{2D98FF09-1BD3-4385-B1D9-D0761BAD0BE0}" dt="2023-10-12T18:02:28.916" v="11422" actId="20577"/>
        <pc:sldMkLst>
          <pc:docMk/>
          <pc:sldMk cId="1009558564" sldId="413"/>
        </pc:sldMkLst>
        <pc:spChg chg="mod">
          <ac:chgData name="Rémi Bourdillon" userId="e603120d-d01e-4b75-a151-92153171ee65" providerId="ADAL" clId="{2D98FF09-1BD3-4385-B1D9-D0761BAD0BE0}" dt="2023-10-12T18:01:57.821" v="11396" actId="207"/>
          <ac:spMkLst>
            <pc:docMk/>
            <pc:sldMk cId="1009558564" sldId="413"/>
            <ac:spMk id="2" creationId="{95D5D402-530C-192F-D85F-22A211B71069}"/>
          </ac:spMkLst>
        </pc:spChg>
        <pc:spChg chg="add del mod">
          <ac:chgData name="Rémi Bourdillon" userId="e603120d-d01e-4b75-a151-92153171ee65" providerId="ADAL" clId="{2D98FF09-1BD3-4385-B1D9-D0761BAD0BE0}" dt="2023-10-12T17:43:09.116" v="8448" actId="478"/>
          <ac:spMkLst>
            <pc:docMk/>
            <pc:sldMk cId="1009558564" sldId="413"/>
            <ac:spMk id="3" creationId="{F576320C-EC09-CE28-8206-B9852BEE255A}"/>
          </ac:spMkLst>
        </pc:spChg>
        <pc:spChg chg="mod">
          <ac:chgData name="Rémi Bourdillon" userId="e603120d-d01e-4b75-a151-92153171ee65" providerId="ADAL" clId="{2D98FF09-1BD3-4385-B1D9-D0761BAD0BE0}" dt="2023-10-12T17:42:41.959" v="8425" actId="207"/>
          <ac:spMkLst>
            <pc:docMk/>
            <pc:sldMk cId="1009558564" sldId="413"/>
            <ac:spMk id="4" creationId="{C849CB56-8594-5C22-E78B-8E5927021998}"/>
          </ac:spMkLst>
        </pc:spChg>
        <pc:spChg chg="add mod">
          <ac:chgData name="Rémi Bourdillon" userId="e603120d-d01e-4b75-a151-92153171ee65" providerId="ADAL" clId="{2D98FF09-1BD3-4385-B1D9-D0761BAD0BE0}" dt="2023-10-12T17:44:13.287" v="8636" actId="1076"/>
          <ac:spMkLst>
            <pc:docMk/>
            <pc:sldMk cId="1009558564" sldId="413"/>
            <ac:spMk id="5" creationId="{198E90F1-4A35-AB11-3C8D-17C1CE657A9A}"/>
          </ac:spMkLst>
        </pc:spChg>
        <pc:spChg chg="add mod">
          <ac:chgData name="Rémi Bourdillon" userId="e603120d-d01e-4b75-a151-92153171ee65" providerId="ADAL" clId="{2D98FF09-1BD3-4385-B1D9-D0761BAD0BE0}" dt="2023-10-12T17:44:15.765" v="8637" actId="1076"/>
          <ac:spMkLst>
            <pc:docMk/>
            <pc:sldMk cId="1009558564" sldId="413"/>
            <ac:spMk id="6" creationId="{2CC12E89-B61A-59FA-0885-2A2CD173AA74}"/>
          </ac:spMkLst>
        </pc:spChg>
        <pc:spChg chg="add mod">
          <ac:chgData name="Rémi Bourdillon" userId="e603120d-d01e-4b75-a151-92153171ee65" providerId="ADAL" clId="{2D98FF09-1BD3-4385-B1D9-D0761BAD0BE0}" dt="2023-10-12T17:44:37.340" v="8649" actId="122"/>
          <ac:spMkLst>
            <pc:docMk/>
            <pc:sldMk cId="1009558564" sldId="413"/>
            <ac:spMk id="7" creationId="{A208304D-50F4-55BC-84F1-ADED3E6C838D}"/>
          </ac:spMkLst>
        </pc:spChg>
        <pc:spChg chg="add mod">
          <ac:chgData name="Rémi Bourdillon" userId="e603120d-d01e-4b75-a151-92153171ee65" providerId="ADAL" clId="{2D98FF09-1BD3-4385-B1D9-D0761BAD0BE0}" dt="2023-10-12T17:44:26.597" v="8644" actId="1076"/>
          <ac:spMkLst>
            <pc:docMk/>
            <pc:sldMk cId="1009558564" sldId="413"/>
            <ac:spMk id="8" creationId="{ACCA33BF-2B12-E686-72E0-37CF08A8B261}"/>
          </ac:spMkLst>
        </pc:spChg>
        <pc:spChg chg="add mod">
          <ac:chgData name="Rémi Bourdillon" userId="e603120d-d01e-4b75-a151-92153171ee65" providerId="ADAL" clId="{2D98FF09-1BD3-4385-B1D9-D0761BAD0BE0}" dt="2023-10-12T17:42:30.613" v="8420" actId="14100"/>
          <ac:spMkLst>
            <pc:docMk/>
            <pc:sldMk cId="1009558564" sldId="413"/>
            <ac:spMk id="9" creationId="{8F87737B-A498-458A-9634-AD19D939F39C}"/>
          </ac:spMkLst>
        </pc:spChg>
        <pc:spChg chg="add mod">
          <ac:chgData name="Rémi Bourdillon" userId="e603120d-d01e-4b75-a151-92153171ee65" providerId="ADAL" clId="{2D98FF09-1BD3-4385-B1D9-D0761BAD0BE0}" dt="2023-10-12T17:42:34.693" v="8422" actId="14100"/>
          <ac:spMkLst>
            <pc:docMk/>
            <pc:sldMk cId="1009558564" sldId="413"/>
            <ac:spMk id="10" creationId="{4DF20081-44CF-6548-7DA0-F543FFA4CAEA}"/>
          </ac:spMkLst>
        </pc:spChg>
        <pc:spChg chg="add mod">
          <ac:chgData name="Rémi Bourdillon" userId="e603120d-d01e-4b75-a151-92153171ee65" providerId="ADAL" clId="{2D98FF09-1BD3-4385-B1D9-D0761BAD0BE0}" dt="2023-10-12T17:42:48.406" v="8426" actId="571"/>
          <ac:spMkLst>
            <pc:docMk/>
            <pc:sldMk cId="1009558564" sldId="413"/>
            <ac:spMk id="11" creationId="{F2986EF3-4BB8-2433-09C4-371A20C1FAC8}"/>
          </ac:spMkLst>
        </pc:spChg>
        <pc:spChg chg="add mod">
          <ac:chgData name="Rémi Bourdillon" userId="e603120d-d01e-4b75-a151-92153171ee65" providerId="ADAL" clId="{2D98FF09-1BD3-4385-B1D9-D0761BAD0BE0}" dt="2023-10-12T17:43:14.750" v="8450" actId="14100"/>
          <ac:spMkLst>
            <pc:docMk/>
            <pc:sldMk cId="1009558564" sldId="413"/>
            <ac:spMk id="12" creationId="{97350D6F-5D76-17A3-2E10-DB66DB4FB939}"/>
          </ac:spMkLst>
        </pc:spChg>
        <pc:spChg chg="add mod">
          <ac:chgData name="Rémi Bourdillon" userId="e603120d-d01e-4b75-a151-92153171ee65" providerId="ADAL" clId="{2D98FF09-1BD3-4385-B1D9-D0761BAD0BE0}" dt="2023-10-12T17:43:57.742" v="8630" actId="20577"/>
          <ac:spMkLst>
            <pc:docMk/>
            <pc:sldMk cId="1009558564" sldId="413"/>
            <ac:spMk id="13" creationId="{EEFF6AF6-93AA-82C9-6901-98557B0DBF95}"/>
          </ac:spMkLst>
        </pc:spChg>
        <pc:spChg chg="add mod">
          <ac:chgData name="Rémi Bourdillon" userId="e603120d-d01e-4b75-a151-92153171ee65" providerId="ADAL" clId="{2D98FF09-1BD3-4385-B1D9-D0761BAD0BE0}" dt="2023-10-12T17:56:56.005" v="10920" actId="1076"/>
          <ac:spMkLst>
            <pc:docMk/>
            <pc:sldMk cId="1009558564" sldId="413"/>
            <ac:spMk id="32" creationId="{7C45636C-E826-252B-43C2-609C133A6455}"/>
          </ac:spMkLst>
        </pc:spChg>
        <pc:spChg chg="add mod">
          <ac:chgData name="Rémi Bourdillon" userId="e603120d-d01e-4b75-a151-92153171ee65" providerId="ADAL" clId="{2D98FF09-1BD3-4385-B1D9-D0761BAD0BE0}" dt="2023-10-12T17:56:56.005" v="10920" actId="1076"/>
          <ac:spMkLst>
            <pc:docMk/>
            <pc:sldMk cId="1009558564" sldId="413"/>
            <ac:spMk id="33" creationId="{B02CC86B-B136-009B-566F-E7DF13D6C1D5}"/>
          </ac:spMkLst>
        </pc:spChg>
        <pc:spChg chg="add mod">
          <ac:chgData name="Rémi Bourdillon" userId="e603120d-d01e-4b75-a151-92153171ee65" providerId="ADAL" clId="{2D98FF09-1BD3-4385-B1D9-D0761BAD0BE0}" dt="2023-10-12T17:56:56.005" v="10920" actId="1076"/>
          <ac:spMkLst>
            <pc:docMk/>
            <pc:sldMk cId="1009558564" sldId="413"/>
            <ac:spMk id="34" creationId="{7F95F769-CCDD-F119-E493-CBD1BEFBA4BF}"/>
          </ac:spMkLst>
        </pc:spChg>
        <pc:spChg chg="add mod">
          <ac:chgData name="Rémi Bourdillon" userId="e603120d-d01e-4b75-a151-92153171ee65" providerId="ADAL" clId="{2D98FF09-1BD3-4385-B1D9-D0761BAD0BE0}" dt="2023-10-12T17:56:56.005" v="10920" actId="1076"/>
          <ac:spMkLst>
            <pc:docMk/>
            <pc:sldMk cId="1009558564" sldId="413"/>
            <ac:spMk id="35" creationId="{C574914D-6A3A-6F9D-5C6D-8ECA8BAC80BC}"/>
          </ac:spMkLst>
        </pc:spChg>
        <pc:spChg chg="add del mod">
          <ac:chgData name="Rémi Bourdillon" userId="e603120d-d01e-4b75-a151-92153171ee65" providerId="ADAL" clId="{2D98FF09-1BD3-4385-B1D9-D0761BAD0BE0}" dt="2023-10-12T17:56:22.311" v="10810" actId="478"/>
          <ac:spMkLst>
            <pc:docMk/>
            <pc:sldMk cId="1009558564" sldId="413"/>
            <ac:spMk id="36" creationId="{EC5A12BF-CD3A-DB9D-E782-14738589544F}"/>
          </ac:spMkLst>
        </pc:spChg>
        <pc:spChg chg="add mod">
          <ac:chgData name="Rémi Bourdillon" userId="e603120d-d01e-4b75-a151-92153171ee65" providerId="ADAL" clId="{2D98FF09-1BD3-4385-B1D9-D0761BAD0BE0}" dt="2023-10-12T18:02:28.916" v="11422" actId="20577"/>
          <ac:spMkLst>
            <pc:docMk/>
            <pc:sldMk cId="1009558564" sldId="413"/>
            <ac:spMk id="37" creationId="{C4EF07D7-9F0A-4F4C-A4B7-1C2618209B4B}"/>
          </ac:spMkLst>
        </pc:spChg>
        <pc:spChg chg="mod">
          <ac:chgData name="Rémi Bourdillon" userId="e603120d-d01e-4b75-a151-92153171ee65" providerId="ADAL" clId="{2D98FF09-1BD3-4385-B1D9-D0761BAD0BE0}" dt="2023-10-12T17:40:40.637" v="8258" actId="20577"/>
          <ac:spMkLst>
            <pc:docMk/>
            <pc:sldMk cId="1009558564" sldId="413"/>
            <ac:spMk id="39" creationId="{2D0FF530-F1A5-4F12-8B4F-B676F826C099}"/>
          </ac:spMkLst>
        </pc:spChg>
        <pc:cxnChg chg="add mod">
          <ac:chgData name="Rémi Bourdillon" userId="e603120d-d01e-4b75-a151-92153171ee65" providerId="ADAL" clId="{2D98FF09-1BD3-4385-B1D9-D0761BAD0BE0}" dt="2023-10-12T17:44:13.287" v="8636" actId="1076"/>
          <ac:cxnSpMkLst>
            <pc:docMk/>
            <pc:sldMk cId="1009558564" sldId="413"/>
            <ac:cxnSpMk id="15" creationId="{121D9207-A57F-D7F7-FD9D-4E320C3F4E0C}"/>
          </ac:cxnSpMkLst>
        </pc:cxnChg>
        <pc:cxnChg chg="add mod">
          <ac:chgData name="Rémi Bourdillon" userId="e603120d-d01e-4b75-a151-92153171ee65" providerId="ADAL" clId="{2D98FF09-1BD3-4385-B1D9-D0761BAD0BE0}" dt="2023-10-12T17:44:15.765" v="8637" actId="1076"/>
          <ac:cxnSpMkLst>
            <pc:docMk/>
            <pc:sldMk cId="1009558564" sldId="413"/>
            <ac:cxnSpMk id="16" creationId="{888B9375-C2C8-D63A-AB66-1674D8C9AB59}"/>
          </ac:cxnSpMkLst>
        </pc:cxnChg>
        <pc:cxnChg chg="add mod">
          <ac:chgData name="Rémi Bourdillon" userId="e603120d-d01e-4b75-a151-92153171ee65" providerId="ADAL" clId="{2D98FF09-1BD3-4385-B1D9-D0761BAD0BE0}" dt="2023-10-12T17:44:26.597" v="8644" actId="1076"/>
          <ac:cxnSpMkLst>
            <pc:docMk/>
            <pc:sldMk cId="1009558564" sldId="413"/>
            <ac:cxnSpMk id="22" creationId="{13E962FE-D9DC-B92A-858D-C9E4030C78A3}"/>
          </ac:cxnSpMkLst>
        </pc:cxnChg>
        <pc:cxnChg chg="add mod">
          <ac:chgData name="Rémi Bourdillon" userId="e603120d-d01e-4b75-a151-92153171ee65" providerId="ADAL" clId="{2D98FF09-1BD3-4385-B1D9-D0761BAD0BE0}" dt="2023-10-12T17:44:35.765" v="8648" actId="1076"/>
          <ac:cxnSpMkLst>
            <pc:docMk/>
            <pc:sldMk cId="1009558564" sldId="413"/>
            <ac:cxnSpMk id="28" creationId="{85EE149A-5C70-D054-3A22-686E8C692A1C}"/>
          </ac:cxnSpMkLst>
        </pc:cxnChg>
      </pc:sldChg>
      <pc:sldChg chg="delSp modSp add mod">
        <pc:chgData name="Rémi Bourdillon" userId="e603120d-d01e-4b75-a151-92153171ee65" providerId="ADAL" clId="{2D98FF09-1BD3-4385-B1D9-D0761BAD0BE0}" dt="2023-10-12T17:53:57.287" v="10608" actId="20577"/>
        <pc:sldMkLst>
          <pc:docMk/>
          <pc:sldMk cId="2369172965" sldId="414"/>
        </pc:sldMkLst>
        <pc:spChg chg="mod">
          <ac:chgData name="Rémi Bourdillon" userId="e603120d-d01e-4b75-a151-92153171ee65" providerId="ADAL" clId="{2D98FF09-1BD3-4385-B1D9-D0761BAD0BE0}" dt="2023-10-12T17:53:57.287" v="10608" actId="20577"/>
          <ac:spMkLst>
            <pc:docMk/>
            <pc:sldMk cId="2369172965" sldId="414"/>
            <ac:spMk id="2" creationId="{95D5D402-530C-192F-D85F-22A211B71069}"/>
          </ac:spMkLst>
        </pc:spChg>
        <pc:spChg chg="mod">
          <ac:chgData name="Rémi Bourdillon" userId="e603120d-d01e-4b75-a151-92153171ee65" providerId="ADAL" clId="{2D98FF09-1BD3-4385-B1D9-D0761BAD0BE0}" dt="2023-10-12T17:50:13.261" v="9835" actId="20577"/>
          <ac:spMkLst>
            <pc:docMk/>
            <pc:sldMk cId="2369172965" sldId="414"/>
            <ac:spMk id="4" creationId="{C849CB56-8594-5C22-E78B-8E5927021998}"/>
          </ac:spMkLst>
        </pc:spChg>
        <pc:spChg chg="del">
          <ac:chgData name="Rémi Bourdillon" userId="e603120d-d01e-4b75-a151-92153171ee65" providerId="ADAL" clId="{2D98FF09-1BD3-4385-B1D9-D0761BAD0BE0}" dt="2023-10-12T17:45:48.570" v="8933" actId="478"/>
          <ac:spMkLst>
            <pc:docMk/>
            <pc:sldMk cId="2369172965" sldId="414"/>
            <ac:spMk id="5" creationId="{198E90F1-4A35-AB11-3C8D-17C1CE657A9A}"/>
          </ac:spMkLst>
        </pc:spChg>
        <pc:spChg chg="del">
          <ac:chgData name="Rémi Bourdillon" userId="e603120d-d01e-4b75-a151-92153171ee65" providerId="ADAL" clId="{2D98FF09-1BD3-4385-B1D9-D0761BAD0BE0}" dt="2023-10-12T17:45:48.570" v="8933" actId="478"/>
          <ac:spMkLst>
            <pc:docMk/>
            <pc:sldMk cId="2369172965" sldId="414"/>
            <ac:spMk id="6" creationId="{2CC12E89-B61A-59FA-0885-2A2CD173AA74}"/>
          </ac:spMkLst>
        </pc:spChg>
        <pc:spChg chg="del">
          <ac:chgData name="Rémi Bourdillon" userId="e603120d-d01e-4b75-a151-92153171ee65" providerId="ADAL" clId="{2D98FF09-1BD3-4385-B1D9-D0761BAD0BE0}" dt="2023-10-12T17:45:48.570" v="8933" actId="478"/>
          <ac:spMkLst>
            <pc:docMk/>
            <pc:sldMk cId="2369172965" sldId="414"/>
            <ac:spMk id="7" creationId="{A208304D-50F4-55BC-84F1-ADED3E6C838D}"/>
          </ac:spMkLst>
        </pc:spChg>
        <pc:spChg chg="del">
          <ac:chgData name="Rémi Bourdillon" userId="e603120d-d01e-4b75-a151-92153171ee65" providerId="ADAL" clId="{2D98FF09-1BD3-4385-B1D9-D0761BAD0BE0}" dt="2023-10-12T17:45:48.570" v="8933" actId="478"/>
          <ac:spMkLst>
            <pc:docMk/>
            <pc:sldMk cId="2369172965" sldId="414"/>
            <ac:spMk id="8" creationId="{ACCA33BF-2B12-E686-72E0-37CF08A8B261}"/>
          </ac:spMkLst>
        </pc:spChg>
        <pc:spChg chg="del">
          <ac:chgData name="Rémi Bourdillon" userId="e603120d-d01e-4b75-a151-92153171ee65" providerId="ADAL" clId="{2D98FF09-1BD3-4385-B1D9-D0761BAD0BE0}" dt="2023-10-12T17:45:48.570" v="8933" actId="478"/>
          <ac:spMkLst>
            <pc:docMk/>
            <pc:sldMk cId="2369172965" sldId="414"/>
            <ac:spMk id="9" creationId="{8F87737B-A498-458A-9634-AD19D939F39C}"/>
          </ac:spMkLst>
        </pc:spChg>
        <pc:spChg chg="del">
          <ac:chgData name="Rémi Bourdillon" userId="e603120d-d01e-4b75-a151-92153171ee65" providerId="ADAL" clId="{2D98FF09-1BD3-4385-B1D9-D0761BAD0BE0}" dt="2023-10-12T17:45:48.570" v="8933" actId="478"/>
          <ac:spMkLst>
            <pc:docMk/>
            <pc:sldMk cId="2369172965" sldId="414"/>
            <ac:spMk id="10" creationId="{4DF20081-44CF-6548-7DA0-F543FFA4CAEA}"/>
          </ac:spMkLst>
        </pc:spChg>
        <pc:spChg chg="del">
          <ac:chgData name="Rémi Bourdillon" userId="e603120d-d01e-4b75-a151-92153171ee65" providerId="ADAL" clId="{2D98FF09-1BD3-4385-B1D9-D0761BAD0BE0}" dt="2023-10-12T17:45:48.570" v="8933" actId="478"/>
          <ac:spMkLst>
            <pc:docMk/>
            <pc:sldMk cId="2369172965" sldId="414"/>
            <ac:spMk id="11" creationId="{F2986EF3-4BB8-2433-09C4-371A20C1FAC8}"/>
          </ac:spMkLst>
        </pc:spChg>
        <pc:spChg chg="del">
          <ac:chgData name="Rémi Bourdillon" userId="e603120d-d01e-4b75-a151-92153171ee65" providerId="ADAL" clId="{2D98FF09-1BD3-4385-B1D9-D0761BAD0BE0}" dt="2023-10-12T17:45:48.570" v="8933" actId="478"/>
          <ac:spMkLst>
            <pc:docMk/>
            <pc:sldMk cId="2369172965" sldId="414"/>
            <ac:spMk id="12" creationId="{97350D6F-5D76-17A3-2E10-DB66DB4FB939}"/>
          </ac:spMkLst>
        </pc:spChg>
        <pc:spChg chg="del">
          <ac:chgData name="Rémi Bourdillon" userId="e603120d-d01e-4b75-a151-92153171ee65" providerId="ADAL" clId="{2D98FF09-1BD3-4385-B1D9-D0761BAD0BE0}" dt="2023-10-12T17:45:48.570" v="8933" actId="478"/>
          <ac:spMkLst>
            <pc:docMk/>
            <pc:sldMk cId="2369172965" sldId="414"/>
            <ac:spMk id="13" creationId="{EEFF6AF6-93AA-82C9-6901-98557B0DBF95}"/>
          </ac:spMkLst>
        </pc:spChg>
        <pc:spChg chg="mod">
          <ac:chgData name="Rémi Bourdillon" userId="e603120d-d01e-4b75-a151-92153171ee65" providerId="ADAL" clId="{2D98FF09-1BD3-4385-B1D9-D0761BAD0BE0}" dt="2023-10-12T17:44:47.249" v="8673" actId="20577"/>
          <ac:spMkLst>
            <pc:docMk/>
            <pc:sldMk cId="2369172965" sldId="414"/>
            <ac:spMk id="39" creationId="{2D0FF530-F1A5-4F12-8B4F-B676F826C099}"/>
          </ac:spMkLst>
        </pc:spChg>
        <pc:cxnChg chg="del mod">
          <ac:chgData name="Rémi Bourdillon" userId="e603120d-d01e-4b75-a151-92153171ee65" providerId="ADAL" clId="{2D98FF09-1BD3-4385-B1D9-D0761BAD0BE0}" dt="2023-10-12T17:45:48.570" v="8933" actId="478"/>
          <ac:cxnSpMkLst>
            <pc:docMk/>
            <pc:sldMk cId="2369172965" sldId="414"/>
            <ac:cxnSpMk id="15" creationId="{121D9207-A57F-D7F7-FD9D-4E320C3F4E0C}"/>
          </ac:cxnSpMkLst>
        </pc:cxnChg>
        <pc:cxnChg chg="del mod">
          <ac:chgData name="Rémi Bourdillon" userId="e603120d-d01e-4b75-a151-92153171ee65" providerId="ADAL" clId="{2D98FF09-1BD3-4385-B1D9-D0761BAD0BE0}" dt="2023-10-12T17:45:48.570" v="8933" actId="478"/>
          <ac:cxnSpMkLst>
            <pc:docMk/>
            <pc:sldMk cId="2369172965" sldId="414"/>
            <ac:cxnSpMk id="16" creationId="{888B9375-C2C8-D63A-AB66-1674D8C9AB59}"/>
          </ac:cxnSpMkLst>
        </pc:cxnChg>
        <pc:cxnChg chg="del mod">
          <ac:chgData name="Rémi Bourdillon" userId="e603120d-d01e-4b75-a151-92153171ee65" providerId="ADAL" clId="{2D98FF09-1BD3-4385-B1D9-D0761BAD0BE0}" dt="2023-10-12T17:45:48.570" v="8933" actId="478"/>
          <ac:cxnSpMkLst>
            <pc:docMk/>
            <pc:sldMk cId="2369172965" sldId="414"/>
            <ac:cxnSpMk id="22" creationId="{13E962FE-D9DC-B92A-858D-C9E4030C78A3}"/>
          </ac:cxnSpMkLst>
        </pc:cxnChg>
        <pc:cxnChg chg="del mod">
          <ac:chgData name="Rémi Bourdillon" userId="e603120d-d01e-4b75-a151-92153171ee65" providerId="ADAL" clId="{2D98FF09-1BD3-4385-B1D9-D0761BAD0BE0}" dt="2023-10-12T17:45:48.570" v="8933" actId="478"/>
          <ac:cxnSpMkLst>
            <pc:docMk/>
            <pc:sldMk cId="2369172965" sldId="414"/>
            <ac:cxnSpMk id="28" creationId="{85EE149A-5C70-D054-3A22-686E8C692A1C}"/>
          </ac:cxnSpMkLst>
        </pc:cxnChg>
      </pc:sldChg>
      <pc:sldChg chg="modSp add del mod">
        <pc:chgData name="Rémi Bourdillon" userId="e603120d-d01e-4b75-a151-92153171ee65" providerId="ADAL" clId="{2D98FF09-1BD3-4385-B1D9-D0761BAD0BE0}" dt="2023-10-12T18:01:35.667" v="11390" actId="47"/>
        <pc:sldMkLst>
          <pc:docMk/>
          <pc:sldMk cId="197141916" sldId="415"/>
        </pc:sldMkLst>
        <pc:spChg chg="mod">
          <ac:chgData name="Rémi Bourdillon" userId="e603120d-d01e-4b75-a151-92153171ee65" providerId="ADAL" clId="{2D98FF09-1BD3-4385-B1D9-D0761BAD0BE0}" dt="2023-10-12T18:01:32.305" v="11389" actId="20577"/>
          <ac:spMkLst>
            <pc:docMk/>
            <pc:sldMk cId="197141916" sldId="415"/>
            <ac:spMk id="4" creationId="{C849CB56-8594-5C22-E78B-8E5927021998}"/>
          </ac:spMkLst>
        </pc:spChg>
        <pc:spChg chg="mod">
          <ac:chgData name="Rémi Bourdillon" userId="e603120d-d01e-4b75-a151-92153171ee65" providerId="ADAL" clId="{2D98FF09-1BD3-4385-B1D9-D0761BAD0BE0}" dt="2023-10-12T18:00:35.774" v="11244" actId="20577"/>
          <ac:spMkLst>
            <pc:docMk/>
            <pc:sldMk cId="197141916" sldId="415"/>
            <ac:spMk id="39" creationId="{2D0FF530-F1A5-4F12-8B4F-B676F826C099}"/>
          </ac:spMkLst>
        </pc:spChg>
      </pc:sldChg>
      <pc:sldChg chg="addSp delSp modSp add mod ord">
        <pc:chgData name="Rémi Bourdillon" userId="e603120d-d01e-4b75-a151-92153171ee65" providerId="ADAL" clId="{2D98FF09-1BD3-4385-B1D9-D0761BAD0BE0}" dt="2023-10-12T18:46:09.203" v="18139" actId="20577"/>
        <pc:sldMkLst>
          <pc:docMk/>
          <pc:sldMk cId="2527120773" sldId="415"/>
        </pc:sldMkLst>
        <pc:spChg chg="add mod">
          <ac:chgData name="Rémi Bourdillon" userId="e603120d-d01e-4b75-a151-92153171ee65" providerId="ADAL" clId="{2D98FF09-1BD3-4385-B1D9-D0761BAD0BE0}" dt="2023-10-12T18:46:09.203" v="18139" actId="20577"/>
          <ac:spMkLst>
            <pc:docMk/>
            <pc:sldMk cId="2527120773" sldId="415"/>
            <ac:spMk id="4" creationId="{75FDA28E-7F60-F06C-9294-4A96D9D64270}"/>
          </ac:spMkLst>
        </pc:spChg>
        <pc:spChg chg="add mod">
          <ac:chgData name="Rémi Bourdillon" userId="e603120d-d01e-4b75-a151-92153171ee65" providerId="ADAL" clId="{2D98FF09-1BD3-4385-B1D9-D0761BAD0BE0}" dt="2023-10-12T18:06:52.216" v="11870"/>
          <ac:spMkLst>
            <pc:docMk/>
            <pc:sldMk cId="2527120773" sldId="415"/>
            <ac:spMk id="9" creationId="{6936D3B7-641A-1126-6863-F7D3537CAAAA}"/>
          </ac:spMkLst>
        </pc:spChg>
        <pc:spChg chg="add mod">
          <ac:chgData name="Rémi Bourdillon" userId="e603120d-d01e-4b75-a151-92153171ee65" providerId="ADAL" clId="{2D98FF09-1BD3-4385-B1D9-D0761BAD0BE0}" dt="2023-10-12T18:10:27.387" v="12167" actId="1076"/>
          <ac:spMkLst>
            <pc:docMk/>
            <pc:sldMk cId="2527120773" sldId="415"/>
            <ac:spMk id="10" creationId="{C2C91CF0-09F6-0D76-77D3-7E6A944E859D}"/>
          </ac:spMkLst>
        </pc:spChg>
        <pc:spChg chg="add mod">
          <ac:chgData name="Rémi Bourdillon" userId="e603120d-d01e-4b75-a151-92153171ee65" providerId="ADAL" clId="{2D98FF09-1BD3-4385-B1D9-D0761BAD0BE0}" dt="2023-10-12T18:13:24.909" v="12335" actId="404"/>
          <ac:spMkLst>
            <pc:docMk/>
            <pc:sldMk cId="2527120773" sldId="415"/>
            <ac:spMk id="11" creationId="{8A1682DA-FFFD-48D9-8B9D-C0F363AFDA50}"/>
          </ac:spMkLst>
        </pc:spChg>
        <pc:spChg chg="del">
          <ac:chgData name="Rémi Bourdillon" userId="e603120d-d01e-4b75-a151-92153171ee65" providerId="ADAL" clId="{2D98FF09-1BD3-4385-B1D9-D0761BAD0BE0}" dt="2023-10-12T18:04:43.491" v="11670" actId="478"/>
          <ac:spMkLst>
            <pc:docMk/>
            <pc:sldMk cId="2527120773" sldId="415"/>
            <ac:spMk id="23" creationId="{F82251B7-6B23-3199-AC5E-7EA9E77E8098}"/>
          </ac:spMkLst>
        </pc:spChg>
        <pc:spChg chg="del">
          <ac:chgData name="Rémi Bourdillon" userId="e603120d-d01e-4b75-a151-92153171ee65" providerId="ADAL" clId="{2D98FF09-1BD3-4385-B1D9-D0761BAD0BE0}" dt="2023-10-12T18:04:43.491" v="11670" actId="478"/>
          <ac:spMkLst>
            <pc:docMk/>
            <pc:sldMk cId="2527120773" sldId="415"/>
            <ac:spMk id="34" creationId="{CF5564B0-F3F0-25AF-87EB-F05C1DC5EBEF}"/>
          </ac:spMkLst>
        </pc:spChg>
        <pc:spChg chg="mod">
          <ac:chgData name="Rémi Bourdillon" userId="e603120d-d01e-4b75-a151-92153171ee65" providerId="ADAL" clId="{2D98FF09-1BD3-4385-B1D9-D0761BAD0BE0}" dt="2023-10-12T18:06:07.601" v="11866" actId="20577"/>
          <ac:spMkLst>
            <pc:docMk/>
            <pc:sldMk cId="2527120773" sldId="415"/>
            <ac:spMk id="39" creationId="{2D0FF530-F1A5-4F12-8B4F-B676F826C099}"/>
          </ac:spMkLst>
        </pc:spChg>
        <pc:spChg chg="del">
          <ac:chgData name="Rémi Bourdillon" userId="e603120d-d01e-4b75-a151-92153171ee65" providerId="ADAL" clId="{2D98FF09-1BD3-4385-B1D9-D0761BAD0BE0}" dt="2023-10-12T18:04:43.491" v="11670" actId="478"/>
          <ac:spMkLst>
            <pc:docMk/>
            <pc:sldMk cId="2527120773" sldId="415"/>
            <ac:spMk id="47" creationId="{62023F7E-1F49-21F5-6496-630DB70ACEFC}"/>
          </ac:spMkLst>
        </pc:spChg>
        <pc:spChg chg="del">
          <ac:chgData name="Rémi Bourdillon" userId="e603120d-d01e-4b75-a151-92153171ee65" providerId="ADAL" clId="{2D98FF09-1BD3-4385-B1D9-D0761BAD0BE0}" dt="2023-10-12T18:04:43.491" v="11670" actId="478"/>
          <ac:spMkLst>
            <pc:docMk/>
            <pc:sldMk cId="2527120773" sldId="415"/>
            <ac:spMk id="50" creationId="{8C32E5C3-5B4E-3C66-7B34-AE0E53DC2FA7}"/>
          </ac:spMkLst>
        </pc:spChg>
        <pc:spChg chg="del">
          <ac:chgData name="Rémi Bourdillon" userId="e603120d-d01e-4b75-a151-92153171ee65" providerId="ADAL" clId="{2D98FF09-1BD3-4385-B1D9-D0761BAD0BE0}" dt="2023-10-12T18:04:43.491" v="11670" actId="478"/>
          <ac:spMkLst>
            <pc:docMk/>
            <pc:sldMk cId="2527120773" sldId="415"/>
            <ac:spMk id="53" creationId="{438D09C1-3C2C-98C9-743C-45C6A13D3CA1}"/>
          </ac:spMkLst>
        </pc:spChg>
        <pc:spChg chg="del">
          <ac:chgData name="Rémi Bourdillon" userId="e603120d-d01e-4b75-a151-92153171ee65" providerId="ADAL" clId="{2D98FF09-1BD3-4385-B1D9-D0761BAD0BE0}" dt="2023-10-12T18:04:43.491" v="11670" actId="478"/>
          <ac:spMkLst>
            <pc:docMk/>
            <pc:sldMk cId="2527120773" sldId="415"/>
            <ac:spMk id="55" creationId="{48EDB1EE-9400-F79D-C5D6-16B1FFBCF5C6}"/>
          </ac:spMkLst>
        </pc:spChg>
        <pc:spChg chg="mod">
          <ac:chgData name="Rémi Bourdillon" userId="e603120d-d01e-4b75-a151-92153171ee65" providerId="ADAL" clId="{2D98FF09-1BD3-4385-B1D9-D0761BAD0BE0}" dt="2023-10-12T18:13:48.515" v="12370" actId="20577"/>
          <ac:spMkLst>
            <pc:docMk/>
            <pc:sldMk cId="2527120773" sldId="415"/>
            <ac:spMk id="61" creationId="{FE13A7E1-D25A-BBAA-249F-019FD67E21AC}"/>
          </ac:spMkLst>
        </pc:spChg>
        <pc:spChg chg="del">
          <ac:chgData name="Rémi Bourdillon" userId="e603120d-d01e-4b75-a151-92153171ee65" providerId="ADAL" clId="{2D98FF09-1BD3-4385-B1D9-D0761BAD0BE0}" dt="2023-10-12T18:04:43.491" v="11670" actId="478"/>
          <ac:spMkLst>
            <pc:docMk/>
            <pc:sldMk cId="2527120773" sldId="415"/>
            <ac:spMk id="66" creationId="{8E51FF12-0AA4-DBBC-1242-431742CBAECC}"/>
          </ac:spMkLst>
        </pc:spChg>
        <pc:spChg chg="del">
          <ac:chgData name="Rémi Bourdillon" userId="e603120d-d01e-4b75-a151-92153171ee65" providerId="ADAL" clId="{2D98FF09-1BD3-4385-B1D9-D0761BAD0BE0}" dt="2023-10-12T18:04:43.491" v="11670" actId="478"/>
          <ac:spMkLst>
            <pc:docMk/>
            <pc:sldMk cId="2527120773" sldId="415"/>
            <ac:spMk id="67" creationId="{946D0462-E26B-A6CC-07DE-31B0D8821196}"/>
          </ac:spMkLst>
        </pc:spChg>
        <pc:grpChg chg="del">
          <ac:chgData name="Rémi Bourdillon" userId="e603120d-d01e-4b75-a151-92153171ee65" providerId="ADAL" clId="{2D98FF09-1BD3-4385-B1D9-D0761BAD0BE0}" dt="2023-10-12T18:04:45.437" v="11671" actId="478"/>
          <ac:grpSpMkLst>
            <pc:docMk/>
            <pc:sldMk cId="2527120773" sldId="415"/>
            <ac:grpSpMk id="2" creationId="{3B95E222-87A8-E8AE-EAC6-9892FEEF6F94}"/>
          </ac:grpSpMkLst>
        </pc:grpChg>
        <pc:grpChg chg="del">
          <ac:chgData name="Rémi Bourdillon" userId="e603120d-d01e-4b75-a151-92153171ee65" providerId="ADAL" clId="{2D98FF09-1BD3-4385-B1D9-D0761BAD0BE0}" dt="2023-10-12T18:04:43.491" v="11670" actId="478"/>
          <ac:grpSpMkLst>
            <pc:docMk/>
            <pc:sldMk cId="2527120773" sldId="415"/>
            <ac:grpSpMk id="6" creationId="{87E6A3D1-73BD-A85D-D2E0-F4A26188505F}"/>
          </ac:grpSpMkLst>
        </pc:grpChg>
        <pc:grpChg chg="del">
          <ac:chgData name="Rémi Bourdillon" userId="e603120d-d01e-4b75-a151-92153171ee65" providerId="ADAL" clId="{2D98FF09-1BD3-4385-B1D9-D0761BAD0BE0}" dt="2023-10-12T18:04:43.491" v="11670" actId="478"/>
          <ac:grpSpMkLst>
            <pc:docMk/>
            <pc:sldMk cId="2527120773" sldId="415"/>
            <ac:grpSpMk id="15" creationId="{A564F84E-3009-BB2D-A9CB-D0175E92F8A7}"/>
          </ac:grpSpMkLst>
        </pc:grpChg>
        <pc:cxnChg chg="del mod">
          <ac:chgData name="Rémi Bourdillon" userId="e603120d-d01e-4b75-a151-92153171ee65" providerId="ADAL" clId="{2D98FF09-1BD3-4385-B1D9-D0761BAD0BE0}" dt="2023-10-12T18:04:43.491" v="11670" actId="478"/>
          <ac:cxnSpMkLst>
            <pc:docMk/>
            <pc:sldMk cId="2527120773" sldId="415"/>
            <ac:cxnSpMk id="13" creationId="{BD524D52-E08B-7F17-4C37-E9BFE63FC332}"/>
          </ac:cxnSpMkLst>
        </pc:cxnChg>
        <pc:cxnChg chg="del mod">
          <ac:chgData name="Rémi Bourdillon" userId="e603120d-d01e-4b75-a151-92153171ee65" providerId="ADAL" clId="{2D98FF09-1BD3-4385-B1D9-D0761BAD0BE0}" dt="2023-10-12T18:04:43.491" v="11670" actId="478"/>
          <ac:cxnSpMkLst>
            <pc:docMk/>
            <pc:sldMk cId="2527120773" sldId="415"/>
            <ac:cxnSpMk id="18" creationId="{0815CD8A-BBA2-0AF4-BEC1-EEECC2B8F3B1}"/>
          </ac:cxnSpMkLst>
        </pc:cxnChg>
        <pc:cxnChg chg="del mod">
          <ac:chgData name="Rémi Bourdillon" userId="e603120d-d01e-4b75-a151-92153171ee65" providerId="ADAL" clId="{2D98FF09-1BD3-4385-B1D9-D0761BAD0BE0}" dt="2023-10-12T18:04:43.491" v="11670" actId="478"/>
          <ac:cxnSpMkLst>
            <pc:docMk/>
            <pc:sldMk cId="2527120773" sldId="415"/>
            <ac:cxnSpMk id="24" creationId="{3EF9BD33-0C66-2EDF-EEF1-5DFE7CD7F0F0}"/>
          </ac:cxnSpMkLst>
        </pc:cxnChg>
        <pc:cxnChg chg="del mod">
          <ac:chgData name="Rémi Bourdillon" userId="e603120d-d01e-4b75-a151-92153171ee65" providerId="ADAL" clId="{2D98FF09-1BD3-4385-B1D9-D0761BAD0BE0}" dt="2023-10-12T18:04:43.491" v="11670" actId="478"/>
          <ac:cxnSpMkLst>
            <pc:docMk/>
            <pc:sldMk cId="2527120773" sldId="415"/>
            <ac:cxnSpMk id="35" creationId="{556F321C-BA69-60BB-C34F-904AE46A30EC}"/>
          </ac:cxnSpMkLst>
        </pc:cxnChg>
        <pc:cxnChg chg="del">
          <ac:chgData name="Rémi Bourdillon" userId="e603120d-d01e-4b75-a151-92153171ee65" providerId="ADAL" clId="{2D98FF09-1BD3-4385-B1D9-D0761BAD0BE0}" dt="2023-10-12T18:04:43.491" v="11670" actId="478"/>
          <ac:cxnSpMkLst>
            <pc:docMk/>
            <pc:sldMk cId="2527120773" sldId="415"/>
            <ac:cxnSpMk id="52" creationId="{29AD93FC-AD2E-3391-5203-BC6D83B2846F}"/>
          </ac:cxnSpMkLst>
        </pc:cxnChg>
        <pc:cxnChg chg="del mod">
          <ac:chgData name="Rémi Bourdillon" userId="e603120d-d01e-4b75-a151-92153171ee65" providerId="ADAL" clId="{2D98FF09-1BD3-4385-B1D9-D0761BAD0BE0}" dt="2023-10-12T18:04:43.491" v="11670" actId="478"/>
          <ac:cxnSpMkLst>
            <pc:docMk/>
            <pc:sldMk cId="2527120773" sldId="415"/>
            <ac:cxnSpMk id="62" creationId="{1834C654-EC8E-25CB-DAE5-77BC6FFCCDF5}"/>
          </ac:cxnSpMkLst>
        </pc:cxnChg>
      </pc:sldChg>
      <pc:sldChg chg="add del">
        <pc:chgData name="Rémi Bourdillon" userId="e603120d-d01e-4b75-a151-92153171ee65" providerId="ADAL" clId="{2D98FF09-1BD3-4385-B1D9-D0761BAD0BE0}" dt="2023-10-12T18:45:50.297" v="18128" actId="47"/>
        <pc:sldMkLst>
          <pc:docMk/>
          <pc:sldMk cId="952977497" sldId="416"/>
        </pc:sldMkLst>
      </pc:sldChg>
      <pc:sldChg chg="addSp delSp modSp add mod">
        <pc:chgData name="Rémi Bourdillon" userId="e603120d-d01e-4b75-a151-92153171ee65" providerId="ADAL" clId="{2D98FF09-1BD3-4385-B1D9-D0761BAD0BE0}" dt="2023-10-12T18:26:23.293" v="14268" actId="20577"/>
        <pc:sldMkLst>
          <pc:docMk/>
          <pc:sldMk cId="2421586457" sldId="417"/>
        </pc:sldMkLst>
        <pc:spChg chg="add mod">
          <ac:chgData name="Rémi Bourdillon" userId="e603120d-d01e-4b75-a151-92153171ee65" providerId="ADAL" clId="{2D98FF09-1BD3-4385-B1D9-D0761BAD0BE0}" dt="2023-10-12T18:25:59.502" v="14208" actId="113"/>
          <ac:spMkLst>
            <pc:docMk/>
            <pc:sldMk cId="2421586457" sldId="417"/>
            <ac:spMk id="4" creationId="{39F32FFE-63F8-47B8-212A-FC326F03F214}"/>
          </ac:spMkLst>
        </pc:spChg>
        <pc:spChg chg="add mod">
          <ac:chgData name="Rémi Bourdillon" userId="e603120d-d01e-4b75-a151-92153171ee65" providerId="ADAL" clId="{2D98FF09-1BD3-4385-B1D9-D0761BAD0BE0}" dt="2023-10-12T18:26:00.710" v="14209" actId="113"/>
          <ac:spMkLst>
            <pc:docMk/>
            <pc:sldMk cId="2421586457" sldId="417"/>
            <ac:spMk id="9" creationId="{939934F1-3C3D-D43B-B785-40812D35B9DC}"/>
          </ac:spMkLst>
        </pc:spChg>
        <pc:spChg chg="add mod">
          <ac:chgData name="Rémi Bourdillon" userId="e603120d-d01e-4b75-a151-92153171ee65" providerId="ADAL" clId="{2D98FF09-1BD3-4385-B1D9-D0761BAD0BE0}" dt="2023-10-12T18:26:23.293" v="14268" actId="20577"/>
          <ac:spMkLst>
            <pc:docMk/>
            <pc:sldMk cId="2421586457" sldId="417"/>
            <ac:spMk id="10" creationId="{73CFE356-3B5A-201C-92A9-785D94FC537D}"/>
          </ac:spMkLst>
        </pc:spChg>
        <pc:spChg chg="add mod">
          <ac:chgData name="Rémi Bourdillon" userId="e603120d-d01e-4b75-a151-92153171ee65" providerId="ADAL" clId="{2D98FF09-1BD3-4385-B1D9-D0761BAD0BE0}" dt="2023-10-12T18:25:53.047" v="14207" actId="5793"/>
          <ac:spMkLst>
            <pc:docMk/>
            <pc:sldMk cId="2421586457" sldId="417"/>
            <ac:spMk id="11" creationId="{61609265-6655-38B6-E8E0-6E3E3DEF648E}"/>
          </ac:spMkLst>
        </pc:spChg>
        <pc:spChg chg="del">
          <ac:chgData name="Rémi Bourdillon" userId="e603120d-d01e-4b75-a151-92153171ee65" providerId="ADAL" clId="{2D98FF09-1BD3-4385-B1D9-D0761BAD0BE0}" dt="2023-10-12T18:14:39.933" v="12394" actId="478"/>
          <ac:spMkLst>
            <pc:docMk/>
            <pc:sldMk cId="2421586457" sldId="417"/>
            <ac:spMk id="23" creationId="{F82251B7-6B23-3199-AC5E-7EA9E77E8098}"/>
          </ac:spMkLst>
        </pc:spChg>
        <pc:spChg chg="del">
          <ac:chgData name="Rémi Bourdillon" userId="e603120d-d01e-4b75-a151-92153171ee65" providerId="ADAL" clId="{2D98FF09-1BD3-4385-B1D9-D0761BAD0BE0}" dt="2023-10-12T18:14:39.933" v="12394" actId="478"/>
          <ac:spMkLst>
            <pc:docMk/>
            <pc:sldMk cId="2421586457" sldId="417"/>
            <ac:spMk id="34" creationId="{CF5564B0-F3F0-25AF-87EB-F05C1DC5EBEF}"/>
          </ac:spMkLst>
        </pc:spChg>
        <pc:spChg chg="mod">
          <ac:chgData name="Rémi Bourdillon" userId="e603120d-d01e-4b75-a151-92153171ee65" providerId="ADAL" clId="{2D98FF09-1BD3-4385-B1D9-D0761BAD0BE0}" dt="2023-10-12T18:23:17.886" v="13744" actId="20577"/>
          <ac:spMkLst>
            <pc:docMk/>
            <pc:sldMk cId="2421586457" sldId="417"/>
            <ac:spMk id="39" creationId="{2D0FF530-F1A5-4F12-8B4F-B676F826C099}"/>
          </ac:spMkLst>
        </pc:spChg>
        <pc:spChg chg="del">
          <ac:chgData name="Rémi Bourdillon" userId="e603120d-d01e-4b75-a151-92153171ee65" providerId="ADAL" clId="{2D98FF09-1BD3-4385-B1D9-D0761BAD0BE0}" dt="2023-10-12T18:14:39.933" v="12394" actId="478"/>
          <ac:spMkLst>
            <pc:docMk/>
            <pc:sldMk cId="2421586457" sldId="417"/>
            <ac:spMk id="47" creationId="{62023F7E-1F49-21F5-6496-630DB70ACEFC}"/>
          </ac:spMkLst>
        </pc:spChg>
        <pc:spChg chg="del">
          <ac:chgData name="Rémi Bourdillon" userId="e603120d-d01e-4b75-a151-92153171ee65" providerId="ADAL" clId="{2D98FF09-1BD3-4385-B1D9-D0761BAD0BE0}" dt="2023-10-12T18:14:39.933" v="12394" actId="478"/>
          <ac:spMkLst>
            <pc:docMk/>
            <pc:sldMk cId="2421586457" sldId="417"/>
            <ac:spMk id="50" creationId="{8C32E5C3-5B4E-3C66-7B34-AE0E53DC2FA7}"/>
          </ac:spMkLst>
        </pc:spChg>
        <pc:spChg chg="del">
          <ac:chgData name="Rémi Bourdillon" userId="e603120d-d01e-4b75-a151-92153171ee65" providerId="ADAL" clId="{2D98FF09-1BD3-4385-B1D9-D0761BAD0BE0}" dt="2023-10-12T18:14:39.933" v="12394" actId="478"/>
          <ac:spMkLst>
            <pc:docMk/>
            <pc:sldMk cId="2421586457" sldId="417"/>
            <ac:spMk id="53" creationId="{438D09C1-3C2C-98C9-743C-45C6A13D3CA1}"/>
          </ac:spMkLst>
        </pc:spChg>
        <pc:spChg chg="del">
          <ac:chgData name="Rémi Bourdillon" userId="e603120d-d01e-4b75-a151-92153171ee65" providerId="ADAL" clId="{2D98FF09-1BD3-4385-B1D9-D0761BAD0BE0}" dt="2023-10-12T18:14:39.933" v="12394" actId="478"/>
          <ac:spMkLst>
            <pc:docMk/>
            <pc:sldMk cId="2421586457" sldId="417"/>
            <ac:spMk id="55" creationId="{48EDB1EE-9400-F79D-C5D6-16B1FFBCF5C6}"/>
          </ac:spMkLst>
        </pc:spChg>
        <pc:spChg chg="del">
          <ac:chgData name="Rémi Bourdillon" userId="e603120d-d01e-4b75-a151-92153171ee65" providerId="ADAL" clId="{2D98FF09-1BD3-4385-B1D9-D0761BAD0BE0}" dt="2023-10-12T18:14:39.933" v="12394" actId="478"/>
          <ac:spMkLst>
            <pc:docMk/>
            <pc:sldMk cId="2421586457" sldId="417"/>
            <ac:spMk id="61" creationId="{FE13A7E1-D25A-BBAA-249F-019FD67E21AC}"/>
          </ac:spMkLst>
        </pc:spChg>
        <pc:spChg chg="del">
          <ac:chgData name="Rémi Bourdillon" userId="e603120d-d01e-4b75-a151-92153171ee65" providerId="ADAL" clId="{2D98FF09-1BD3-4385-B1D9-D0761BAD0BE0}" dt="2023-10-12T18:14:39.933" v="12394" actId="478"/>
          <ac:spMkLst>
            <pc:docMk/>
            <pc:sldMk cId="2421586457" sldId="417"/>
            <ac:spMk id="66" creationId="{8E51FF12-0AA4-DBBC-1242-431742CBAECC}"/>
          </ac:spMkLst>
        </pc:spChg>
        <pc:spChg chg="del">
          <ac:chgData name="Rémi Bourdillon" userId="e603120d-d01e-4b75-a151-92153171ee65" providerId="ADAL" clId="{2D98FF09-1BD3-4385-B1D9-D0761BAD0BE0}" dt="2023-10-12T18:14:39.933" v="12394" actId="478"/>
          <ac:spMkLst>
            <pc:docMk/>
            <pc:sldMk cId="2421586457" sldId="417"/>
            <ac:spMk id="67" creationId="{946D0462-E26B-A6CC-07DE-31B0D8821196}"/>
          </ac:spMkLst>
        </pc:spChg>
        <pc:grpChg chg="del">
          <ac:chgData name="Rémi Bourdillon" userId="e603120d-d01e-4b75-a151-92153171ee65" providerId="ADAL" clId="{2D98FF09-1BD3-4385-B1D9-D0761BAD0BE0}" dt="2023-10-12T18:14:39.933" v="12394" actId="478"/>
          <ac:grpSpMkLst>
            <pc:docMk/>
            <pc:sldMk cId="2421586457" sldId="417"/>
            <ac:grpSpMk id="2" creationId="{3B95E222-87A8-E8AE-EAC6-9892FEEF6F94}"/>
          </ac:grpSpMkLst>
        </pc:grpChg>
        <pc:grpChg chg="del">
          <ac:chgData name="Rémi Bourdillon" userId="e603120d-d01e-4b75-a151-92153171ee65" providerId="ADAL" clId="{2D98FF09-1BD3-4385-B1D9-D0761BAD0BE0}" dt="2023-10-12T18:14:39.933" v="12394" actId="478"/>
          <ac:grpSpMkLst>
            <pc:docMk/>
            <pc:sldMk cId="2421586457" sldId="417"/>
            <ac:grpSpMk id="6" creationId="{87E6A3D1-73BD-A85D-D2E0-F4A26188505F}"/>
          </ac:grpSpMkLst>
        </pc:grpChg>
        <pc:grpChg chg="del">
          <ac:chgData name="Rémi Bourdillon" userId="e603120d-d01e-4b75-a151-92153171ee65" providerId="ADAL" clId="{2D98FF09-1BD3-4385-B1D9-D0761BAD0BE0}" dt="2023-10-12T18:14:39.933" v="12394" actId="478"/>
          <ac:grpSpMkLst>
            <pc:docMk/>
            <pc:sldMk cId="2421586457" sldId="417"/>
            <ac:grpSpMk id="15" creationId="{A564F84E-3009-BB2D-A9CB-D0175E92F8A7}"/>
          </ac:grpSpMkLst>
        </pc:grpChg>
        <pc:cxnChg chg="del mod">
          <ac:chgData name="Rémi Bourdillon" userId="e603120d-d01e-4b75-a151-92153171ee65" providerId="ADAL" clId="{2D98FF09-1BD3-4385-B1D9-D0761BAD0BE0}" dt="2023-10-12T18:14:39.933" v="12394" actId="478"/>
          <ac:cxnSpMkLst>
            <pc:docMk/>
            <pc:sldMk cId="2421586457" sldId="417"/>
            <ac:cxnSpMk id="13" creationId="{BD524D52-E08B-7F17-4C37-E9BFE63FC332}"/>
          </ac:cxnSpMkLst>
        </pc:cxnChg>
        <pc:cxnChg chg="del mod">
          <ac:chgData name="Rémi Bourdillon" userId="e603120d-d01e-4b75-a151-92153171ee65" providerId="ADAL" clId="{2D98FF09-1BD3-4385-B1D9-D0761BAD0BE0}" dt="2023-10-12T18:14:39.933" v="12394" actId="478"/>
          <ac:cxnSpMkLst>
            <pc:docMk/>
            <pc:sldMk cId="2421586457" sldId="417"/>
            <ac:cxnSpMk id="18" creationId="{0815CD8A-BBA2-0AF4-BEC1-EEECC2B8F3B1}"/>
          </ac:cxnSpMkLst>
        </pc:cxnChg>
        <pc:cxnChg chg="del mod">
          <ac:chgData name="Rémi Bourdillon" userId="e603120d-d01e-4b75-a151-92153171ee65" providerId="ADAL" clId="{2D98FF09-1BD3-4385-B1D9-D0761BAD0BE0}" dt="2023-10-12T18:14:39.933" v="12394" actId="478"/>
          <ac:cxnSpMkLst>
            <pc:docMk/>
            <pc:sldMk cId="2421586457" sldId="417"/>
            <ac:cxnSpMk id="24" creationId="{3EF9BD33-0C66-2EDF-EEF1-5DFE7CD7F0F0}"/>
          </ac:cxnSpMkLst>
        </pc:cxnChg>
        <pc:cxnChg chg="del mod">
          <ac:chgData name="Rémi Bourdillon" userId="e603120d-d01e-4b75-a151-92153171ee65" providerId="ADAL" clId="{2D98FF09-1BD3-4385-B1D9-D0761BAD0BE0}" dt="2023-10-12T18:14:39.933" v="12394" actId="478"/>
          <ac:cxnSpMkLst>
            <pc:docMk/>
            <pc:sldMk cId="2421586457" sldId="417"/>
            <ac:cxnSpMk id="35" creationId="{556F321C-BA69-60BB-C34F-904AE46A30EC}"/>
          </ac:cxnSpMkLst>
        </pc:cxnChg>
        <pc:cxnChg chg="del">
          <ac:chgData name="Rémi Bourdillon" userId="e603120d-d01e-4b75-a151-92153171ee65" providerId="ADAL" clId="{2D98FF09-1BD3-4385-B1D9-D0761BAD0BE0}" dt="2023-10-12T18:14:39.933" v="12394" actId="478"/>
          <ac:cxnSpMkLst>
            <pc:docMk/>
            <pc:sldMk cId="2421586457" sldId="417"/>
            <ac:cxnSpMk id="52" creationId="{29AD93FC-AD2E-3391-5203-BC6D83B2846F}"/>
          </ac:cxnSpMkLst>
        </pc:cxnChg>
        <pc:cxnChg chg="del mod">
          <ac:chgData name="Rémi Bourdillon" userId="e603120d-d01e-4b75-a151-92153171ee65" providerId="ADAL" clId="{2D98FF09-1BD3-4385-B1D9-D0761BAD0BE0}" dt="2023-10-12T18:14:39.933" v="12394" actId="478"/>
          <ac:cxnSpMkLst>
            <pc:docMk/>
            <pc:sldMk cId="2421586457" sldId="417"/>
            <ac:cxnSpMk id="62" creationId="{1834C654-EC8E-25CB-DAE5-77BC6FFCCDF5}"/>
          </ac:cxnSpMkLst>
        </pc:cxnChg>
      </pc:sldChg>
      <pc:sldChg chg="delSp modSp add mod">
        <pc:chgData name="Rémi Bourdillon" userId="e603120d-d01e-4b75-a151-92153171ee65" providerId="ADAL" clId="{2D98FF09-1BD3-4385-B1D9-D0761BAD0BE0}" dt="2023-10-12T18:36:26.706" v="16499" actId="20577"/>
        <pc:sldMkLst>
          <pc:docMk/>
          <pc:sldMk cId="2413788549" sldId="418"/>
        </pc:sldMkLst>
        <pc:spChg chg="mod">
          <ac:chgData name="Rémi Bourdillon" userId="e603120d-d01e-4b75-a151-92153171ee65" providerId="ADAL" clId="{2D98FF09-1BD3-4385-B1D9-D0761BAD0BE0}" dt="2023-10-12T18:35:35.508" v="16401" actId="20577"/>
          <ac:spMkLst>
            <pc:docMk/>
            <pc:sldMk cId="2413788549" sldId="418"/>
            <ac:spMk id="4" creationId="{39F32FFE-63F8-47B8-212A-FC326F03F214}"/>
          </ac:spMkLst>
        </pc:spChg>
        <pc:spChg chg="del">
          <ac:chgData name="Rémi Bourdillon" userId="e603120d-d01e-4b75-a151-92153171ee65" providerId="ADAL" clId="{2D98FF09-1BD3-4385-B1D9-D0761BAD0BE0}" dt="2023-10-12T18:29:04.352" v="14847" actId="478"/>
          <ac:spMkLst>
            <pc:docMk/>
            <pc:sldMk cId="2413788549" sldId="418"/>
            <ac:spMk id="9" creationId="{939934F1-3C3D-D43B-B785-40812D35B9DC}"/>
          </ac:spMkLst>
        </pc:spChg>
        <pc:spChg chg="mod">
          <ac:chgData name="Rémi Bourdillon" userId="e603120d-d01e-4b75-a151-92153171ee65" providerId="ADAL" clId="{2D98FF09-1BD3-4385-B1D9-D0761BAD0BE0}" dt="2023-10-12T18:36:26.706" v="16499" actId="20577"/>
          <ac:spMkLst>
            <pc:docMk/>
            <pc:sldMk cId="2413788549" sldId="418"/>
            <ac:spMk id="10" creationId="{73CFE356-3B5A-201C-92A9-785D94FC537D}"/>
          </ac:spMkLst>
        </pc:spChg>
        <pc:spChg chg="del">
          <ac:chgData name="Rémi Bourdillon" userId="e603120d-d01e-4b75-a151-92153171ee65" providerId="ADAL" clId="{2D98FF09-1BD3-4385-B1D9-D0761BAD0BE0}" dt="2023-10-12T18:31:48.606" v="15593" actId="478"/>
          <ac:spMkLst>
            <pc:docMk/>
            <pc:sldMk cId="2413788549" sldId="418"/>
            <ac:spMk id="11" creationId="{61609265-6655-38B6-E8E0-6E3E3DEF648E}"/>
          </ac:spMkLst>
        </pc:spChg>
        <pc:spChg chg="mod">
          <ac:chgData name="Rémi Bourdillon" userId="e603120d-d01e-4b75-a151-92153171ee65" providerId="ADAL" clId="{2D98FF09-1BD3-4385-B1D9-D0761BAD0BE0}" dt="2023-10-12T18:26:36.606" v="14294" actId="20577"/>
          <ac:spMkLst>
            <pc:docMk/>
            <pc:sldMk cId="2413788549" sldId="418"/>
            <ac:spMk id="39" creationId="{2D0FF530-F1A5-4F12-8B4F-B676F826C099}"/>
          </ac:spMkLst>
        </pc:spChg>
      </pc:sldChg>
      <pc:sldChg chg="addSp modSp add mod">
        <pc:chgData name="Rémi Bourdillon" userId="e603120d-d01e-4b75-a151-92153171ee65" providerId="ADAL" clId="{2D98FF09-1BD3-4385-B1D9-D0761BAD0BE0}" dt="2023-10-12T18:45:30.212" v="18125" actId="1076"/>
        <pc:sldMkLst>
          <pc:docMk/>
          <pc:sldMk cId="3713656509" sldId="419"/>
        </pc:sldMkLst>
        <pc:spChg chg="mod">
          <ac:chgData name="Rémi Bourdillon" userId="e603120d-d01e-4b75-a151-92153171ee65" providerId="ADAL" clId="{2D98FF09-1BD3-4385-B1D9-D0761BAD0BE0}" dt="2023-10-12T18:40:05.201" v="17071" actId="1076"/>
          <ac:spMkLst>
            <pc:docMk/>
            <pc:sldMk cId="3713656509" sldId="419"/>
            <ac:spMk id="4" creationId="{39F32FFE-63F8-47B8-212A-FC326F03F214}"/>
          </ac:spMkLst>
        </pc:spChg>
        <pc:spChg chg="add mod">
          <ac:chgData name="Rémi Bourdillon" userId="e603120d-d01e-4b75-a151-92153171ee65" providerId="ADAL" clId="{2D98FF09-1BD3-4385-B1D9-D0761BAD0BE0}" dt="2023-10-12T18:45:27.240" v="18124" actId="1076"/>
          <ac:spMkLst>
            <pc:docMk/>
            <pc:sldMk cId="3713656509" sldId="419"/>
            <ac:spMk id="5" creationId="{D04503B1-A099-A896-583B-7AA6C91049D9}"/>
          </ac:spMkLst>
        </pc:spChg>
        <pc:spChg chg="mod">
          <ac:chgData name="Rémi Bourdillon" userId="e603120d-d01e-4b75-a151-92153171ee65" providerId="ADAL" clId="{2D98FF09-1BD3-4385-B1D9-D0761BAD0BE0}" dt="2023-10-12T18:45:30.212" v="18125" actId="1076"/>
          <ac:spMkLst>
            <pc:docMk/>
            <pc:sldMk cId="3713656509" sldId="419"/>
            <ac:spMk id="10" creationId="{73CFE356-3B5A-201C-92A9-785D94FC537D}"/>
          </ac:spMkLst>
        </pc:spChg>
        <pc:spChg chg="mod">
          <ac:chgData name="Rémi Bourdillon" userId="e603120d-d01e-4b75-a151-92153171ee65" providerId="ADAL" clId="{2D98FF09-1BD3-4385-B1D9-D0761BAD0BE0}" dt="2023-10-12T18:37:24.153" v="16552" actId="6549"/>
          <ac:spMkLst>
            <pc:docMk/>
            <pc:sldMk cId="3713656509" sldId="419"/>
            <ac:spMk id="39" creationId="{2D0FF530-F1A5-4F12-8B4F-B676F826C099}"/>
          </ac:spMkLst>
        </pc:spChg>
        <pc:picChg chg="add mod">
          <ac:chgData name="Rémi Bourdillon" userId="e603120d-d01e-4b75-a151-92153171ee65" providerId="ADAL" clId="{2D98FF09-1BD3-4385-B1D9-D0761BAD0BE0}" dt="2023-10-12T18:45:24.664" v="18123" actId="1076"/>
          <ac:picMkLst>
            <pc:docMk/>
            <pc:sldMk cId="3713656509" sldId="419"/>
            <ac:picMk id="3" creationId="{EBB28B81-1D0F-8A6B-EDF7-FFDC4FD1D597}"/>
          </ac:picMkLst>
        </pc:picChg>
        <pc:picChg chg="add mod">
          <ac:chgData name="Rémi Bourdillon" userId="e603120d-d01e-4b75-a151-92153171ee65" providerId="ADAL" clId="{2D98FF09-1BD3-4385-B1D9-D0761BAD0BE0}" dt="2023-10-12T18:44:48.872" v="18110" actId="1076"/>
          <ac:picMkLst>
            <pc:docMk/>
            <pc:sldMk cId="3713656509" sldId="419"/>
            <ac:picMk id="1026" creationId="{BB09B181-DEC9-322D-FFCE-82DEBB6F33FA}"/>
          </ac:picMkLst>
        </pc:picChg>
      </pc:sldChg>
      <pc:sldChg chg="addSp delSp modSp add mod">
        <pc:chgData name="Rémi Bourdillon" userId="e603120d-d01e-4b75-a151-92153171ee65" providerId="ADAL" clId="{2D98FF09-1BD3-4385-B1D9-D0761BAD0BE0}" dt="2023-10-12T18:58:42.748" v="19969" actId="20577"/>
        <pc:sldMkLst>
          <pc:docMk/>
          <pc:sldMk cId="1440210579" sldId="420"/>
        </pc:sldMkLst>
        <pc:spChg chg="del">
          <ac:chgData name="Rémi Bourdillon" userId="e603120d-d01e-4b75-a151-92153171ee65" providerId="ADAL" clId="{2D98FF09-1BD3-4385-B1D9-D0761BAD0BE0}" dt="2023-10-12T18:50:01.740" v="18210" actId="478"/>
          <ac:spMkLst>
            <pc:docMk/>
            <pc:sldMk cId="1440210579" sldId="420"/>
            <ac:spMk id="2" creationId="{95D5D402-530C-192F-D85F-22A211B71069}"/>
          </ac:spMkLst>
        </pc:spChg>
        <pc:spChg chg="add mod">
          <ac:chgData name="Rémi Bourdillon" userId="e603120d-d01e-4b75-a151-92153171ee65" providerId="ADAL" clId="{2D98FF09-1BD3-4385-B1D9-D0761BAD0BE0}" dt="2023-10-12T18:50:00.058" v="18209" actId="1076"/>
          <ac:spMkLst>
            <pc:docMk/>
            <pc:sldMk cId="1440210579" sldId="420"/>
            <ac:spMk id="3" creationId="{6E85F40E-3B8D-4249-D4B9-9B27A3172183}"/>
          </ac:spMkLst>
        </pc:spChg>
        <pc:spChg chg="del mod">
          <ac:chgData name="Rémi Bourdillon" userId="e603120d-d01e-4b75-a151-92153171ee65" providerId="ADAL" clId="{2D98FF09-1BD3-4385-B1D9-D0761BAD0BE0}" dt="2023-10-12T18:49:58.052" v="18208" actId="478"/>
          <ac:spMkLst>
            <pc:docMk/>
            <pc:sldMk cId="1440210579" sldId="420"/>
            <ac:spMk id="4" creationId="{C849CB56-8594-5C22-E78B-8E5927021998}"/>
          </ac:spMkLst>
        </pc:spChg>
        <pc:spChg chg="add mod">
          <ac:chgData name="Rémi Bourdillon" userId="e603120d-d01e-4b75-a151-92153171ee65" providerId="ADAL" clId="{2D98FF09-1BD3-4385-B1D9-D0761BAD0BE0}" dt="2023-10-12T18:53:25.998" v="18972" actId="20577"/>
          <ac:spMkLst>
            <pc:docMk/>
            <pc:sldMk cId="1440210579" sldId="420"/>
            <ac:spMk id="5" creationId="{63C8B228-B44A-C2BA-6032-33F7109173DE}"/>
          </ac:spMkLst>
        </pc:spChg>
        <pc:spChg chg="add mod">
          <ac:chgData name="Rémi Bourdillon" userId="e603120d-d01e-4b75-a151-92153171ee65" providerId="ADAL" clId="{2D98FF09-1BD3-4385-B1D9-D0761BAD0BE0}" dt="2023-10-12T18:58:42.748" v="19969" actId="20577"/>
          <ac:spMkLst>
            <pc:docMk/>
            <pc:sldMk cId="1440210579" sldId="420"/>
            <ac:spMk id="6" creationId="{1DC6DF2E-F81E-EBF2-FBB9-5EC053516EC8}"/>
          </ac:spMkLst>
        </pc:spChg>
        <pc:spChg chg="mod">
          <ac:chgData name="Rémi Bourdillon" userId="e603120d-d01e-4b75-a151-92153171ee65" providerId="ADAL" clId="{2D98FF09-1BD3-4385-B1D9-D0761BAD0BE0}" dt="2023-10-12T18:48:46.839" v="18188" actId="20577"/>
          <ac:spMkLst>
            <pc:docMk/>
            <pc:sldMk cId="1440210579" sldId="420"/>
            <ac:spMk id="39" creationId="{2D0FF530-F1A5-4F12-8B4F-B676F826C099}"/>
          </ac:spMkLst>
        </pc:spChg>
      </pc:sldChg>
      <pc:sldChg chg="addSp delSp modSp add mod">
        <pc:chgData name="Rémi Bourdillon" userId="e603120d-d01e-4b75-a151-92153171ee65" providerId="ADAL" clId="{2D98FF09-1BD3-4385-B1D9-D0761BAD0BE0}" dt="2023-10-12T19:03:17.921" v="20275" actId="20577"/>
        <pc:sldMkLst>
          <pc:docMk/>
          <pc:sldMk cId="3810881043" sldId="421"/>
        </pc:sldMkLst>
        <pc:spChg chg="add mod">
          <ac:chgData name="Rémi Bourdillon" userId="e603120d-d01e-4b75-a151-92153171ee65" providerId="ADAL" clId="{2D98FF09-1BD3-4385-B1D9-D0761BAD0BE0}" dt="2023-10-12T19:03:17.921" v="20275" actId="20577"/>
          <ac:spMkLst>
            <pc:docMk/>
            <pc:sldMk cId="3810881043" sldId="421"/>
            <ac:spMk id="2" creationId="{52734C21-119D-07DC-7B12-BACB3A383AD8}"/>
          </ac:spMkLst>
        </pc:spChg>
        <pc:spChg chg="del">
          <ac:chgData name="Rémi Bourdillon" userId="e603120d-d01e-4b75-a151-92153171ee65" providerId="ADAL" clId="{2D98FF09-1BD3-4385-B1D9-D0761BAD0BE0}" dt="2023-10-12T18:59:36.883" v="19980" actId="478"/>
          <ac:spMkLst>
            <pc:docMk/>
            <pc:sldMk cId="3810881043" sldId="421"/>
            <ac:spMk id="4" creationId="{75FDA28E-7F60-F06C-9294-4A96D9D64270}"/>
          </ac:spMkLst>
        </pc:spChg>
        <pc:spChg chg="del">
          <ac:chgData name="Rémi Bourdillon" userId="e603120d-d01e-4b75-a151-92153171ee65" providerId="ADAL" clId="{2D98FF09-1BD3-4385-B1D9-D0761BAD0BE0}" dt="2023-10-12T18:59:34.809" v="19979" actId="478"/>
          <ac:spMkLst>
            <pc:docMk/>
            <pc:sldMk cId="3810881043" sldId="421"/>
            <ac:spMk id="9" creationId="{6936D3B7-641A-1126-6863-F7D3537CAAAA}"/>
          </ac:spMkLst>
        </pc:spChg>
        <pc:spChg chg="del">
          <ac:chgData name="Rémi Bourdillon" userId="e603120d-d01e-4b75-a151-92153171ee65" providerId="ADAL" clId="{2D98FF09-1BD3-4385-B1D9-D0761BAD0BE0}" dt="2023-10-12T18:59:36.883" v="19980" actId="478"/>
          <ac:spMkLst>
            <pc:docMk/>
            <pc:sldMk cId="3810881043" sldId="421"/>
            <ac:spMk id="10" creationId="{C2C91CF0-09F6-0D76-77D3-7E6A944E859D}"/>
          </ac:spMkLst>
        </pc:spChg>
        <pc:spChg chg="del">
          <ac:chgData name="Rémi Bourdillon" userId="e603120d-d01e-4b75-a151-92153171ee65" providerId="ADAL" clId="{2D98FF09-1BD3-4385-B1D9-D0761BAD0BE0}" dt="2023-10-12T18:59:36.883" v="19980" actId="478"/>
          <ac:spMkLst>
            <pc:docMk/>
            <pc:sldMk cId="3810881043" sldId="421"/>
            <ac:spMk id="11" creationId="{8A1682DA-FFFD-48D9-8B9D-C0F363AFDA50}"/>
          </ac:spMkLst>
        </pc:spChg>
        <pc:spChg chg="mod">
          <ac:chgData name="Rémi Bourdillon" userId="e603120d-d01e-4b75-a151-92153171ee65" providerId="ADAL" clId="{2D98FF09-1BD3-4385-B1D9-D0761BAD0BE0}" dt="2023-10-12T18:59:31.043" v="19978" actId="20577"/>
          <ac:spMkLst>
            <pc:docMk/>
            <pc:sldMk cId="3810881043" sldId="421"/>
            <ac:spMk id="39" creationId="{2D0FF530-F1A5-4F12-8B4F-B676F826C099}"/>
          </ac:spMkLst>
        </pc:spChg>
        <pc:spChg chg="del">
          <ac:chgData name="Rémi Bourdillon" userId="e603120d-d01e-4b75-a151-92153171ee65" providerId="ADAL" clId="{2D98FF09-1BD3-4385-B1D9-D0761BAD0BE0}" dt="2023-10-12T18:59:36.883" v="19980" actId="478"/>
          <ac:spMkLst>
            <pc:docMk/>
            <pc:sldMk cId="3810881043" sldId="421"/>
            <ac:spMk id="61" creationId="{FE13A7E1-D25A-BBAA-249F-019FD67E21A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57684F76-B9C3-4D59-87C5-0E754E1A0D3D}" type="datetimeFigureOut">
              <a:rPr lang="en-US" smtClean="0"/>
              <a:t>10/12/2023</a:t>
            </a:fld>
            <a:endParaRPr lang="en-US"/>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57664B5-6F7F-482C-800B-4F35B89C62AC}" type="slidenum">
              <a:rPr lang="en-US" smtClean="0"/>
              <a:t>‹N°›</a:t>
            </a:fld>
            <a:endParaRPr lang="en-US"/>
          </a:p>
        </p:txBody>
      </p:sp>
    </p:spTree>
    <p:extLst>
      <p:ext uri="{BB962C8B-B14F-4D97-AF65-F5344CB8AC3E}">
        <p14:creationId xmlns:p14="http://schemas.microsoft.com/office/powerpoint/2010/main" val="136946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a:t>
            </a:fld>
            <a:endParaRPr lang="en-US"/>
          </a:p>
        </p:txBody>
      </p:sp>
    </p:spTree>
    <p:extLst>
      <p:ext uri="{BB962C8B-B14F-4D97-AF65-F5344CB8AC3E}">
        <p14:creationId xmlns:p14="http://schemas.microsoft.com/office/powerpoint/2010/main" val="2191377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10</a:t>
            </a:fld>
            <a:endParaRPr lang="en-US"/>
          </a:p>
        </p:txBody>
      </p:sp>
    </p:spTree>
    <p:extLst>
      <p:ext uri="{BB962C8B-B14F-4D97-AF65-F5344CB8AC3E}">
        <p14:creationId xmlns:p14="http://schemas.microsoft.com/office/powerpoint/2010/main" val="159207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11</a:t>
            </a:fld>
            <a:endParaRPr lang="en-US"/>
          </a:p>
        </p:txBody>
      </p:sp>
    </p:spTree>
    <p:extLst>
      <p:ext uri="{BB962C8B-B14F-4D97-AF65-F5344CB8AC3E}">
        <p14:creationId xmlns:p14="http://schemas.microsoft.com/office/powerpoint/2010/main" val="367925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12</a:t>
            </a:fld>
            <a:endParaRPr lang="en-US"/>
          </a:p>
        </p:txBody>
      </p:sp>
    </p:spTree>
    <p:extLst>
      <p:ext uri="{BB962C8B-B14F-4D97-AF65-F5344CB8AC3E}">
        <p14:creationId xmlns:p14="http://schemas.microsoft.com/office/powerpoint/2010/main" val="2908006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13</a:t>
            </a:fld>
            <a:endParaRPr lang="en-US"/>
          </a:p>
        </p:txBody>
      </p:sp>
    </p:spTree>
    <p:extLst>
      <p:ext uri="{BB962C8B-B14F-4D97-AF65-F5344CB8AC3E}">
        <p14:creationId xmlns:p14="http://schemas.microsoft.com/office/powerpoint/2010/main" val="1383503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14</a:t>
            </a:fld>
            <a:endParaRPr lang="en-US"/>
          </a:p>
        </p:txBody>
      </p:sp>
    </p:spTree>
    <p:extLst>
      <p:ext uri="{BB962C8B-B14F-4D97-AF65-F5344CB8AC3E}">
        <p14:creationId xmlns:p14="http://schemas.microsoft.com/office/powerpoint/2010/main" val="4073183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15</a:t>
            </a:fld>
            <a:endParaRPr lang="en-US"/>
          </a:p>
        </p:txBody>
      </p:sp>
    </p:spTree>
    <p:extLst>
      <p:ext uri="{BB962C8B-B14F-4D97-AF65-F5344CB8AC3E}">
        <p14:creationId xmlns:p14="http://schemas.microsoft.com/office/powerpoint/2010/main" val="226386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2</a:t>
            </a:fld>
            <a:endParaRPr lang="en-US"/>
          </a:p>
        </p:txBody>
      </p:sp>
    </p:spTree>
    <p:extLst>
      <p:ext uri="{BB962C8B-B14F-4D97-AF65-F5344CB8AC3E}">
        <p14:creationId xmlns:p14="http://schemas.microsoft.com/office/powerpoint/2010/main" val="394163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3</a:t>
            </a:fld>
            <a:endParaRPr lang="en-US"/>
          </a:p>
        </p:txBody>
      </p:sp>
    </p:spTree>
    <p:extLst>
      <p:ext uri="{BB962C8B-B14F-4D97-AF65-F5344CB8AC3E}">
        <p14:creationId xmlns:p14="http://schemas.microsoft.com/office/powerpoint/2010/main" val="1850880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4</a:t>
            </a:fld>
            <a:endParaRPr lang="en-US"/>
          </a:p>
        </p:txBody>
      </p:sp>
    </p:spTree>
    <p:extLst>
      <p:ext uri="{BB962C8B-B14F-4D97-AF65-F5344CB8AC3E}">
        <p14:creationId xmlns:p14="http://schemas.microsoft.com/office/powerpoint/2010/main" val="1258899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5</a:t>
            </a:fld>
            <a:endParaRPr lang="en-US"/>
          </a:p>
        </p:txBody>
      </p:sp>
    </p:spTree>
    <p:extLst>
      <p:ext uri="{BB962C8B-B14F-4D97-AF65-F5344CB8AC3E}">
        <p14:creationId xmlns:p14="http://schemas.microsoft.com/office/powerpoint/2010/main" val="1541676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6</a:t>
            </a:fld>
            <a:endParaRPr lang="en-US"/>
          </a:p>
        </p:txBody>
      </p:sp>
    </p:spTree>
    <p:extLst>
      <p:ext uri="{BB962C8B-B14F-4D97-AF65-F5344CB8AC3E}">
        <p14:creationId xmlns:p14="http://schemas.microsoft.com/office/powerpoint/2010/main" val="172177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7</a:t>
            </a:fld>
            <a:endParaRPr lang="en-US"/>
          </a:p>
        </p:txBody>
      </p:sp>
    </p:spTree>
    <p:extLst>
      <p:ext uri="{BB962C8B-B14F-4D97-AF65-F5344CB8AC3E}">
        <p14:creationId xmlns:p14="http://schemas.microsoft.com/office/powerpoint/2010/main" val="2020291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8</a:t>
            </a:fld>
            <a:endParaRPr lang="en-US"/>
          </a:p>
        </p:txBody>
      </p:sp>
    </p:spTree>
    <p:extLst>
      <p:ext uri="{BB962C8B-B14F-4D97-AF65-F5344CB8AC3E}">
        <p14:creationId xmlns:p14="http://schemas.microsoft.com/office/powerpoint/2010/main" val="3527618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7664B5-6F7F-482C-800B-4F35B89C62AC}" type="slidenum">
              <a:rPr lang="en-US" smtClean="0"/>
              <a:t>9</a:t>
            </a:fld>
            <a:endParaRPr lang="en-US"/>
          </a:p>
        </p:txBody>
      </p:sp>
    </p:spTree>
    <p:extLst>
      <p:ext uri="{BB962C8B-B14F-4D97-AF65-F5344CB8AC3E}">
        <p14:creationId xmlns:p14="http://schemas.microsoft.com/office/powerpoint/2010/main" val="925548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820"/>
            <a:ext cx="7772400" cy="1102519"/>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5980"/>
            <a:ext cx="2057400" cy="4388644"/>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05980"/>
            <a:ext cx="6019800" cy="43886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2023-10-12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2023-10-12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2023-10-12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2023-10-12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2023-10-12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3" y="204787"/>
            <a:ext cx="3008313" cy="871538"/>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2023-10-12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1"/>
            <a:ext cx="5486400" cy="425054"/>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2023-10-12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2023-10-12</a:t>
            </a:fld>
            <a:endParaRPr lang="fr-BE"/>
          </a:p>
        </p:txBody>
      </p:sp>
      <p:sp>
        <p:nvSpPr>
          <p:cNvPr id="5" name="Espace réservé du pied de page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pic>
        <p:nvPicPr>
          <p:cNvPr id="7" name="Image 6">
            <a:extLst>
              <a:ext uri="{FF2B5EF4-FFF2-40B4-BE49-F238E27FC236}">
                <a16:creationId xmlns:a16="http://schemas.microsoft.com/office/drawing/2014/main" id="{67645CDE-A8AA-E046-A64C-6C4B4A2B9B1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pi.v2.nosoft.io/NoCrypt/NewKe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wagger.io/specifica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e 77">
            <a:extLst>
              <a:ext uri="{FF2B5EF4-FFF2-40B4-BE49-F238E27FC236}">
                <a16:creationId xmlns:a16="http://schemas.microsoft.com/office/drawing/2014/main" id="{CDF3BE28-6A27-CF49-8AC6-EB3F8F2EE138}"/>
              </a:ext>
            </a:extLst>
          </p:cNvPr>
          <p:cNvGrpSpPr/>
          <p:nvPr/>
        </p:nvGrpSpPr>
        <p:grpSpPr>
          <a:xfrm>
            <a:off x="5019683" y="4026111"/>
            <a:ext cx="674078" cy="823370"/>
            <a:chOff x="13094917" y="5053611"/>
            <a:chExt cx="674078" cy="823370"/>
          </a:xfrm>
        </p:grpSpPr>
        <p:grpSp>
          <p:nvGrpSpPr>
            <p:cNvPr id="79" name="Groupe 78">
              <a:extLst>
                <a:ext uri="{FF2B5EF4-FFF2-40B4-BE49-F238E27FC236}">
                  <a16:creationId xmlns:a16="http://schemas.microsoft.com/office/drawing/2014/main" id="{6A0FED21-788C-BC4B-8521-070F17189499}"/>
                </a:ext>
              </a:extLst>
            </p:cNvPr>
            <p:cNvGrpSpPr/>
            <p:nvPr/>
          </p:nvGrpSpPr>
          <p:grpSpPr>
            <a:xfrm>
              <a:off x="13094917" y="5053611"/>
              <a:ext cx="674078" cy="823370"/>
              <a:chOff x="11988824" y="5053611"/>
              <a:chExt cx="674078" cy="823370"/>
            </a:xfrm>
          </p:grpSpPr>
          <p:pic>
            <p:nvPicPr>
              <p:cNvPr id="81" name="Image 80">
                <a:extLst>
                  <a:ext uri="{FF2B5EF4-FFF2-40B4-BE49-F238E27FC236}">
                    <a16:creationId xmlns:a16="http://schemas.microsoft.com/office/drawing/2014/main" id="{92274CF9-B00B-9D41-B4BC-8F835FD01C03}"/>
                  </a:ext>
                </a:extLst>
              </p:cNvPr>
              <p:cNvPicPr>
                <a:picLocks noChangeAspect="1"/>
              </p:cNvPicPr>
              <p:nvPr/>
            </p:nvPicPr>
            <p:blipFill>
              <a:blip r:embed="rId3">
                <a:clrChange>
                  <a:clrFrom>
                    <a:srgbClr val="BFBFBF"/>
                  </a:clrFrom>
                  <a:clrTo>
                    <a:srgbClr val="BFBFBF">
                      <a:alpha val="0"/>
                    </a:srgbClr>
                  </a:clrTo>
                </a:clrChange>
                <a:lum bright="70000" contrast="-70000"/>
              </a:blip>
              <a:stretch>
                <a:fillRect/>
              </a:stretch>
            </p:blipFill>
            <p:spPr>
              <a:xfrm>
                <a:off x="11988824" y="5053611"/>
                <a:ext cx="674078" cy="823370"/>
              </a:xfrm>
              <a:prstGeom prst="rect">
                <a:avLst/>
              </a:prstGeom>
            </p:spPr>
          </p:pic>
          <p:sp>
            <p:nvSpPr>
              <p:cNvPr id="82" name="Arc plein 81">
                <a:extLst>
                  <a:ext uri="{FF2B5EF4-FFF2-40B4-BE49-F238E27FC236}">
                    <a16:creationId xmlns:a16="http://schemas.microsoft.com/office/drawing/2014/main" id="{EC32B75A-4F1D-DD48-8D0B-E216E8975843}"/>
                  </a:ext>
                </a:extLst>
              </p:cNvPr>
              <p:cNvSpPr/>
              <p:nvPr/>
            </p:nvSpPr>
            <p:spPr>
              <a:xfrm>
                <a:off x="12015907" y="5227200"/>
                <a:ext cx="625615" cy="625615"/>
              </a:xfrm>
              <a:prstGeom prst="blockArc">
                <a:avLst>
                  <a:gd name="adj1" fmla="val 16220031"/>
                  <a:gd name="adj2" fmla="val 1993741"/>
                  <a:gd name="adj3" fmla="val 8737"/>
                </a:avLst>
              </a:prstGeom>
              <a:solidFill>
                <a:srgbClr val="00A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80" name="ZoneTexte 79">
              <a:extLst>
                <a:ext uri="{FF2B5EF4-FFF2-40B4-BE49-F238E27FC236}">
                  <a16:creationId xmlns:a16="http://schemas.microsoft.com/office/drawing/2014/main" id="{A7C10A9F-4742-1848-9C6F-7B9422DD1441}"/>
                </a:ext>
              </a:extLst>
            </p:cNvPr>
            <p:cNvSpPr txBox="1"/>
            <p:nvPr/>
          </p:nvSpPr>
          <p:spPr>
            <a:xfrm>
              <a:off x="13245789" y="5309867"/>
              <a:ext cx="482824" cy="400110"/>
            </a:xfrm>
            <a:prstGeom prst="rect">
              <a:avLst/>
            </a:prstGeom>
            <a:noFill/>
          </p:spPr>
          <p:txBody>
            <a:bodyPr wrap="none" rtlCol="0">
              <a:spAutoFit/>
            </a:bodyPr>
            <a:lstStyle/>
            <a:p>
              <a:pPr algn="ctr"/>
              <a:r>
                <a:rPr lang="fr-FR" sz="2000" b="1" dirty="0">
                  <a:solidFill>
                    <a:schemeClr val="bg1">
                      <a:lumMod val="95000"/>
                    </a:schemeClr>
                  </a:solidFill>
                </a:rPr>
                <a:t>4h</a:t>
              </a:r>
            </a:p>
          </p:txBody>
        </p:sp>
      </p:grpSp>
      <p:grpSp>
        <p:nvGrpSpPr>
          <p:cNvPr id="83" name="Groupe 82">
            <a:extLst>
              <a:ext uri="{FF2B5EF4-FFF2-40B4-BE49-F238E27FC236}">
                <a16:creationId xmlns:a16="http://schemas.microsoft.com/office/drawing/2014/main" id="{521C578E-3FE4-9847-846E-14B7BC956379}"/>
              </a:ext>
            </a:extLst>
          </p:cNvPr>
          <p:cNvGrpSpPr/>
          <p:nvPr/>
        </p:nvGrpSpPr>
        <p:grpSpPr>
          <a:xfrm>
            <a:off x="3375324" y="4050277"/>
            <a:ext cx="756879" cy="669810"/>
            <a:chOff x="3707904" y="3241526"/>
            <a:chExt cx="2066528" cy="1828800"/>
          </a:xfrm>
          <a:noFill/>
        </p:grpSpPr>
        <p:sp>
          <p:nvSpPr>
            <p:cNvPr id="84" name="Étoile à 5 branches 3">
              <a:extLst>
                <a:ext uri="{FF2B5EF4-FFF2-40B4-BE49-F238E27FC236}">
                  <a16:creationId xmlns:a16="http://schemas.microsoft.com/office/drawing/2014/main" id="{386F4E19-AD35-464F-B73B-0983B1DDBEA3}"/>
                </a:ext>
              </a:extLst>
            </p:cNvPr>
            <p:cNvSpPr/>
            <p:nvPr/>
          </p:nvSpPr>
          <p:spPr>
            <a:xfrm>
              <a:off x="4318712" y="3241526"/>
              <a:ext cx="914401" cy="914400"/>
            </a:xfrm>
            <a:prstGeom prst="star5">
              <a:avLst/>
            </a:prstGeom>
            <a:solidFill>
              <a:srgbClr val="00B0F0"/>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Étoile à 5 branches 4">
              <a:extLst>
                <a:ext uri="{FF2B5EF4-FFF2-40B4-BE49-F238E27FC236}">
                  <a16:creationId xmlns:a16="http://schemas.microsoft.com/office/drawing/2014/main" id="{000AF917-1E55-1A4D-9479-F750228B3C95}"/>
                </a:ext>
              </a:extLst>
            </p:cNvPr>
            <p:cNvSpPr/>
            <p:nvPr/>
          </p:nvSpPr>
          <p:spPr>
            <a:xfrm>
              <a:off x="3707904" y="4155926"/>
              <a:ext cx="914400" cy="914400"/>
            </a:xfrm>
            <a:prstGeom prst="star5">
              <a:avLst/>
            </a:prstGeom>
            <a:grp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Étoile à 5 branches 5">
              <a:extLst>
                <a:ext uri="{FF2B5EF4-FFF2-40B4-BE49-F238E27FC236}">
                  <a16:creationId xmlns:a16="http://schemas.microsoft.com/office/drawing/2014/main" id="{2EB395EA-CC99-F443-8508-2FBEAB4605B0}"/>
                </a:ext>
              </a:extLst>
            </p:cNvPr>
            <p:cNvSpPr/>
            <p:nvPr/>
          </p:nvSpPr>
          <p:spPr>
            <a:xfrm>
              <a:off x="4860032" y="4155926"/>
              <a:ext cx="914400" cy="914400"/>
            </a:xfrm>
            <a:prstGeom prst="star5">
              <a:avLst/>
            </a:prstGeom>
            <a:grp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9" name="ZoneTexte 88">
            <a:extLst>
              <a:ext uri="{FF2B5EF4-FFF2-40B4-BE49-F238E27FC236}">
                <a16:creationId xmlns:a16="http://schemas.microsoft.com/office/drawing/2014/main" id="{2873BFA5-5E59-464B-9CB7-7F7A753D44D2}"/>
              </a:ext>
            </a:extLst>
          </p:cNvPr>
          <p:cNvSpPr txBox="1"/>
          <p:nvPr/>
        </p:nvSpPr>
        <p:spPr>
          <a:xfrm>
            <a:off x="1660015" y="2121546"/>
            <a:ext cx="5824031" cy="1569660"/>
          </a:xfrm>
          <a:prstGeom prst="rect">
            <a:avLst/>
          </a:prstGeom>
          <a:noFill/>
        </p:spPr>
        <p:txBody>
          <a:bodyPr wrap="none" rtlCol="0">
            <a:spAutoFit/>
          </a:bodyPr>
          <a:lstStyle/>
          <a:p>
            <a:pPr algn="ctr"/>
            <a:r>
              <a:rPr lang="fr-FR" sz="2400" b="1" dirty="0" err="1">
                <a:solidFill>
                  <a:schemeClr val="bg1">
                    <a:lumMod val="95000"/>
                  </a:schemeClr>
                </a:solidFill>
              </a:rPr>
              <a:t>Ynov</a:t>
            </a:r>
            <a:r>
              <a:rPr lang="fr-FR" sz="2400" b="1" dirty="0">
                <a:solidFill>
                  <a:schemeClr val="bg1">
                    <a:lumMod val="95000"/>
                  </a:schemeClr>
                </a:solidFill>
              </a:rPr>
              <a:t> – Info B2</a:t>
            </a:r>
          </a:p>
          <a:p>
            <a:pPr algn="ctr"/>
            <a:r>
              <a:rPr lang="fr-FR" sz="2400" b="1" dirty="0">
                <a:solidFill>
                  <a:schemeClr val="bg1">
                    <a:lumMod val="95000"/>
                  </a:schemeClr>
                </a:solidFill>
              </a:rPr>
              <a:t>PHP</a:t>
            </a:r>
          </a:p>
          <a:p>
            <a:pPr algn="ctr"/>
            <a:endParaRPr lang="fr-FR" sz="2400" b="1" dirty="0">
              <a:solidFill>
                <a:schemeClr val="bg1">
                  <a:lumMod val="95000"/>
                </a:schemeClr>
              </a:solidFill>
            </a:endParaRPr>
          </a:p>
          <a:p>
            <a:pPr algn="ctr"/>
            <a:r>
              <a:rPr lang="fr-FR" sz="2400" b="1" dirty="0">
                <a:solidFill>
                  <a:schemeClr val="bg1">
                    <a:lumMod val="95000"/>
                  </a:schemeClr>
                </a:solidFill>
              </a:rPr>
              <a:t>Programmation Orienté Service (SOA)</a:t>
            </a:r>
          </a:p>
        </p:txBody>
      </p:sp>
      <p:pic>
        <p:nvPicPr>
          <p:cNvPr id="90" name="Image 89">
            <a:extLst>
              <a:ext uri="{FF2B5EF4-FFF2-40B4-BE49-F238E27FC236}">
                <a16:creationId xmlns:a16="http://schemas.microsoft.com/office/drawing/2014/main" id="{4E5A82BF-404E-4910-BED5-A700DD37F1F6}"/>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brightnessContrast bright="-20000" contrast="-66000"/>
                    </a14:imgEffect>
                  </a14:imgLayer>
                </a14:imgProps>
              </a:ext>
            </a:extLst>
          </a:blip>
          <a:stretch>
            <a:fillRect/>
          </a:stretch>
        </p:blipFill>
        <p:spPr>
          <a:xfrm>
            <a:off x="3450239" y="-380578"/>
            <a:ext cx="2243522" cy="2267909"/>
          </a:xfrm>
          <a:prstGeom prst="rect">
            <a:avLst/>
          </a:prstGeom>
        </p:spPr>
      </p:pic>
      <p:pic>
        <p:nvPicPr>
          <p:cNvPr id="91" name="Image 90">
            <a:extLst>
              <a:ext uri="{FF2B5EF4-FFF2-40B4-BE49-F238E27FC236}">
                <a16:creationId xmlns:a16="http://schemas.microsoft.com/office/drawing/2014/main" id="{77B32AEC-25C7-4D0F-A35E-3885EC428A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2203" y="105650"/>
            <a:ext cx="990600" cy="538810"/>
          </a:xfrm>
          <a:prstGeom prst="rect">
            <a:avLst/>
          </a:prstGeom>
          <a:effectLst>
            <a:outerShdw dist="88900" dir="5400000" algn="tl" rotWithShape="0">
              <a:schemeClr val="tx1">
                <a:lumMod val="85000"/>
                <a:lumOff val="15000"/>
                <a:alpha val="40000"/>
              </a:schemeClr>
            </a:outerShdw>
          </a:effectLst>
          <a:scene3d>
            <a:camera prst="perspectiveRelaxedModerately" fov="0">
              <a:rot lat="0" lon="0" rev="0"/>
            </a:camera>
            <a:lightRig rig="threePt" dir="t"/>
          </a:scene3d>
        </p:spPr>
      </p:pic>
    </p:spTree>
    <p:extLst>
      <p:ext uri="{BB962C8B-B14F-4D97-AF65-F5344CB8AC3E}">
        <p14:creationId xmlns:p14="http://schemas.microsoft.com/office/powerpoint/2010/main" val="3105275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3" y="226844"/>
            <a:ext cx="3887553"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Une implémentation orientée service</a:t>
            </a:r>
            <a:endParaRPr lang="fr-FR" sz="1600" dirty="0">
              <a:solidFill>
                <a:srgbClr val="00A9E0"/>
              </a:solidFill>
              <a:latin typeface="Century Gothic" panose="020B0502020202020204" pitchFamily="34" charset="0"/>
            </a:endParaRPr>
          </a:p>
        </p:txBody>
      </p:sp>
      <p:grpSp>
        <p:nvGrpSpPr>
          <p:cNvPr id="2" name="Groupe 1">
            <a:extLst>
              <a:ext uri="{FF2B5EF4-FFF2-40B4-BE49-F238E27FC236}">
                <a16:creationId xmlns:a16="http://schemas.microsoft.com/office/drawing/2014/main" id="{3B95E222-87A8-E8AE-EAC6-9892FEEF6F94}"/>
              </a:ext>
            </a:extLst>
          </p:cNvPr>
          <p:cNvGrpSpPr/>
          <p:nvPr/>
        </p:nvGrpSpPr>
        <p:grpSpPr>
          <a:xfrm>
            <a:off x="183565" y="728199"/>
            <a:ext cx="529312" cy="498761"/>
            <a:chOff x="3416229" y="2321411"/>
            <a:chExt cx="529312" cy="498761"/>
          </a:xfrm>
        </p:grpSpPr>
        <p:pic>
          <p:nvPicPr>
            <p:cNvPr id="3" name="Image 2">
              <a:extLst>
                <a:ext uri="{FF2B5EF4-FFF2-40B4-BE49-F238E27FC236}">
                  <a16:creationId xmlns:a16="http://schemas.microsoft.com/office/drawing/2014/main" id="{C519D37B-728A-E6B7-EDF2-F3E8ABA6569E}"/>
                </a:ext>
              </a:extLst>
            </p:cNvPr>
            <p:cNvPicPr>
              <a:picLocks noChangeAspect="1"/>
            </p:cNvPicPr>
            <p:nvPr/>
          </p:nvPicPr>
          <p:blipFill>
            <a:blip r:embed="rId3"/>
            <a:stretch>
              <a:fillRect/>
            </a:stretch>
          </p:blipFill>
          <p:spPr>
            <a:xfrm>
              <a:off x="3443388" y="2321411"/>
              <a:ext cx="498761" cy="498761"/>
            </a:xfrm>
            <a:prstGeom prst="rect">
              <a:avLst/>
            </a:prstGeom>
          </p:spPr>
        </p:pic>
        <p:sp>
          <p:nvSpPr>
            <p:cNvPr id="5" name="ZoneTexte 4">
              <a:extLst>
                <a:ext uri="{FF2B5EF4-FFF2-40B4-BE49-F238E27FC236}">
                  <a16:creationId xmlns:a16="http://schemas.microsoft.com/office/drawing/2014/main" id="{0D70A9FF-5E2A-7EAF-EC81-86339E3F141F}"/>
                </a:ext>
              </a:extLst>
            </p:cNvPr>
            <p:cNvSpPr txBox="1"/>
            <p:nvPr/>
          </p:nvSpPr>
          <p:spPr>
            <a:xfrm>
              <a:off x="3416229" y="2506945"/>
              <a:ext cx="529312" cy="215444"/>
            </a:xfrm>
            <a:prstGeom prst="rect">
              <a:avLst/>
            </a:prstGeom>
            <a:noFill/>
          </p:spPr>
          <p:txBody>
            <a:bodyPr wrap="none" rtlCol="0">
              <a:spAutoFit/>
            </a:bodyPr>
            <a:lstStyle/>
            <a:p>
              <a:pPr algn="ctr"/>
              <a:r>
                <a:rPr lang="en-US" sz="800" dirty="0"/>
                <a:t>/www/</a:t>
              </a:r>
            </a:p>
          </p:txBody>
        </p:sp>
      </p:grpSp>
      <p:grpSp>
        <p:nvGrpSpPr>
          <p:cNvPr id="6" name="Groupe 5">
            <a:extLst>
              <a:ext uri="{FF2B5EF4-FFF2-40B4-BE49-F238E27FC236}">
                <a16:creationId xmlns:a16="http://schemas.microsoft.com/office/drawing/2014/main" id="{87E6A3D1-73BD-A85D-D2E0-F4A26188505F}"/>
              </a:ext>
            </a:extLst>
          </p:cNvPr>
          <p:cNvGrpSpPr/>
          <p:nvPr/>
        </p:nvGrpSpPr>
        <p:grpSpPr>
          <a:xfrm>
            <a:off x="664639" y="1158113"/>
            <a:ext cx="498761" cy="498761"/>
            <a:chOff x="3443388" y="2321411"/>
            <a:chExt cx="498761" cy="498761"/>
          </a:xfrm>
        </p:grpSpPr>
        <p:pic>
          <p:nvPicPr>
            <p:cNvPr id="7" name="Image 6">
              <a:extLst>
                <a:ext uri="{FF2B5EF4-FFF2-40B4-BE49-F238E27FC236}">
                  <a16:creationId xmlns:a16="http://schemas.microsoft.com/office/drawing/2014/main" id="{5ED70340-6D7A-900B-F059-0F11F38B0542}"/>
                </a:ext>
              </a:extLst>
            </p:cNvPr>
            <p:cNvPicPr>
              <a:picLocks noChangeAspect="1"/>
            </p:cNvPicPr>
            <p:nvPr/>
          </p:nvPicPr>
          <p:blipFill>
            <a:blip r:embed="rId3"/>
            <a:stretch>
              <a:fillRect/>
            </a:stretch>
          </p:blipFill>
          <p:spPr>
            <a:xfrm>
              <a:off x="3443388" y="2321411"/>
              <a:ext cx="498761" cy="498761"/>
            </a:xfrm>
            <a:prstGeom prst="rect">
              <a:avLst/>
            </a:prstGeom>
          </p:spPr>
        </p:pic>
        <p:sp>
          <p:nvSpPr>
            <p:cNvPr id="8" name="ZoneTexte 7">
              <a:extLst>
                <a:ext uri="{FF2B5EF4-FFF2-40B4-BE49-F238E27FC236}">
                  <a16:creationId xmlns:a16="http://schemas.microsoft.com/office/drawing/2014/main" id="{96D6F8A1-7BBA-25CF-DB9A-534A5A9174B9}"/>
                </a:ext>
              </a:extLst>
            </p:cNvPr>
            <p:cNvSpPr txBox="1"/>
            <p:nvPr/>
          </p:nvSpPr>
          <p:spPr>
            <a:xfrm>
              <a:off x="3492373" y="2506945"/>
              <a:ext cx="377027" cy="215444"/>
            </a:xfrm>
            <a:prstGeom prst="rect">
              <a:avLst/>
            </a:prstGeom>
            <a:noFill/>
          </p:spPr>
          <p:txBody>
            <a:bodyPr wrap="none" rtlCol="0">
              <a:spAutoFit/>
            </a:bodyPr>
            <a:lstStyle/>
            <a:p>
              <a:pPr algn="ctr"/>
              <a:r>
                <a:rPr lang="en-US" sz="800" dirty="0"/>
                <a:t>/…/</a:t>
              </a:r>
            </a:p>
          </p:txBody>
        </p:sp>
      </p:grpSp>
      <p:cxnSp>
        <p:nvCxnSpPr>
          <p:cNvPr id="13" name="Connecteur : en angle 12">
            <a:extLst>
              <a:ext uri="{FF2B5EF4-FFF2-40B4-BE49-F238E27FC236}">
                <a16:creationId xmlns:a16="http://schemas.microsoft.com/office/drawing/2014/main" id="{BD524D52-E08B-7F17-4C37-E9BFE63FC332}"/>
              </a:ext>
            </a:extLst>
          </p:cNvPr>
          <p:cNvCxnSpPr>
            <a:cxnSpLocks/>
            <a:stCxn id="3" idx="2"/>
            <a:endCxn id="7" idx="1"/>
          </p:cNvCxnSpPr>
          <p:nvPr/>
        </p:nvCxnSpPr>
        <p:spPr>
          <a:xfrm rot="16200000" flipH="1">
            <a:off x="472105" y="1214960"/>
            <a:ext cx="180534" cy="204534"/>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e 14">
            <a:extLst>
              <a:ext uri="{FF2B5EF4-FFF2-40B4-BE49-F238E27FC236}">
                <a16:creationId xmlns:a16="http://schemas.microsoft.com/office/drawing/2014/main" id="{A564F84E-3009-BB2D-A9CB-D0175E92F8A7}"/>
              </a:ext>
            </a:extLst>
          </p:cNvPr>
          <p:cNvGrpSpPr/>
          <p:nvPr/>
        </p:nvGrpSpPr>
        <p:grpSpPr>
          <a:xfrm>
            <a:off x="1142405" y="1557080"/>
            <a:ext cx="1240127" cy="652830"/>
            <a:chOff x="3443388" y="2321411"/>
            <a:chExt cx="1240127" cy="652830"/>
          </a:xfrm>
        </p:grpSpPr>
        <p:pic>
          <p:nvPicPr>
            <p:cNvPr id="16" name="Image 15">
              <a:extLst>
                <a:ext uri="{FF2B5EF4-FFF2-40B4-BE49-F238E27FC236}">
                  <a16:creationId xmlns:a16="http://schemas.microsoft.com/office/drawing/2014/main" id="{00252C0C-600D-A907-6813-41825A0A241D}"/>
                </a:ext>
              </a:extLst>
            </p:cNvPr>
            <p:cNvPicPr>
              <a:picLocks noChangeAspect="1"/>
            </p:cNvPicPr>
            <p:nvPr/>
          </p:nvPicPr>
          <p:blipFill>
            <a:blip r:embed="rId3"/>
            <a:stretch>
              <a:fillRect/>
            </a:stretch>
          </p:blipFill>
          <p:spPr>
            <a:xfrm>
              <a:off x="3443388" y="2321411"/>
              <a:ext cx="498761" cy="498761"/>
            </a:xfrm>
            <a:prstGeom prst="rect">
              <a:avLst/>
            </a:prstGeom>
          </p:spPr>
        </p:pic>
        <p:sp>
          <p:nvSpPr>
            <p:cNvPr id="17" name="ZoneTexte 16">
              <a:extLst>
                <a:ext uri="{FF2B5EF4-FFF2-40B4-BE49-F238E27FC236}">
                  <a16:creationId xmlns:a16="http://schemas.microsoft.com/office/drawing/2014/main" id="{0F0A5129-9C35-B6D3-6A28-8DC135B8C915}"/>
                </a:ext>
              </a:extLst>
            </p:cNvPr>
            <p:cNvSpPr txBox="1"/>
            <p:nvPr/>
          </p:nvSpPr>
          <p:spPr>
            <a:xfrm>
              <a:off x="3556357" y="2506945"/>
              <a:ext cx="942887" cy="215444"/>
            </a:xfrm>
            <a:prstGeom prst="rect">
              <a:avLst/>
            </a:prstGeom>
            <a:noFill/>
          </p:spPr>
          <p:txBody>
            <a:bodyPr wrap="none" rtlCol="0">
              <a:spAutoFit/>
            </a:bodyPr>
            <a:lstStyle/>
            <a:p>
              <a:pPr algn="ctr"/>
              <a:r>
                <a:rPr lang="en-US" sz="800" dirty="0"/>
                <a:t>/</a:t>
              </a:r>
              <a:r>
                <a:rPr lang="en-US" sz="800" dirty="0" err="1"/>
                <a:t>MonEndpoint</a:t>
              </a:r>
              <a:r>
                <a:rPr lang="en-US" sz="800" dirty="0"/>
                <a:t>/</a:t>
              </a:r>
            </a:p>
          </p:txBody>
        </p:sp>
        <p:sp>
          <p:nvSpPr>
            <p:cNvPr id="44" name="ZoneTexte 43">
              <a:extLst>
                <a:ext uri="{FF2B5EF4-FFF2-40B4-BE49-F238E27FC236}">
                  <a16:creationId xmlns:a16="http://schemas.microsoft.com/office/drawing/2014/main" id="{12676BBB-1516-84C8-82EF-889E4A032B61}"/>
                </a:ext>
              </a:extLst>
            </p:cNvPr>
            <p:cNvSpPr txBox="1"/>
            <p:nvPr/>
          </p:nvSpPr>
          <p:spPr>
            <a:xfrm>
              <a:off x="3993903" y="2758797"/>
              <a:ext cx="689612" cy="215444"/>
            </a:xfrm>
            <a:prstGeom prst="rect">
              <a:avLst/>
            </a:prstGeom>
            <a:noFill/>
          </p:spPr>
          <p:txBody>
            <a:bodyPr wrap="none" rtlCol="0">
              <a:spAutoFit/>
            </a:bodyPr>
            <a:lstStyle/>
            <a:p>
              <a:pPr algn="ctr"/>
              <a:r>
                <a:rPr lang="en-US" sz="800" dirty="0" err="1"/>
                <a:t>index.php</a:t>
              </a:r>
              <a:endParaRPr lang="en-US" sz="800" dirty="0"/>
            </a:p>
          </p:txBody>
        </p:sp>
      </p:grpSp>
      <p:cxnSp>
        <p:nvCxnSpPr>
          <p:cNvPr id="18" name="Connecteur : en angle 17">
            <a:extLst>
              <a:ext uri="{FF2B5EF4-FFF2-40B4-BE49-F238E27FC236}">
                <a16:creationId xmlns:a16="http://schemas.microsoft.com/office/drawing/2014/main" id="{0815CD8A-BBA2-0AF4-BEC1-EEECC2B8F3B1}"/>
              </a:ext>
            </a:extLst>
          </p:cNvPr>
          <p:cNvCxnSpPr>
            <a:cxnSpLocks/>
            <a:stCxn id="7" idx="2"/>
            <a:endCxn id="16" idx="1"/>
          </p:cNvCxnSpPr>
          <p:nvPr/>
        </p:nvCxnSpPr>
        <p:spPr>
          <a:xfrm rot="16200000" flipH="1">
            <a:off x="953419" y="1617474"/>
            <a:ext cx="149587" cy="228385"/>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 carré corné 22">
            <a:extLst>
              <a:ext uri="{FF2B5EF4-FFF2-40B4-BE49-F238E27FC236}">
                <a16:creationId xmlns:a16="http://schemas.microsoft.com/office/drawing/2014/main" id="{F82251B7-6B23-3199-AC5E-7EA9E77E8098}"/>
              </a:ext>
            </a:extLst>
          </p:cNvPr>
          <p:cNvSpPr/>
          <p:nvPr/>
        </p:nvSpPr>
        <p:spPr>
          <a:xfrm>
            <a:off x="1726569" y="2203417"/>
            <a:ext cx="834887" cy="383130"/>
          </a:xfrm>
          <a:prstGeom prst="foldedCorner">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dirty="0"/>
              <a:t>new $class</a:t>
            </a:r>
          </a:p>
        </p:txBody>
      </p:sp>
      <p:cxnSp>
        <p:nvCxnSpPr>
          <p:cNvPr id="24" name="Connecteur : en angle 23">
            <a:extLst>
              <a:ext uri="{FF2B5EF4-FFF2-40B4-BE49-F238E27FC236}">
                <a16:creationId xmlns:a16="http://schemas.microsoft.com/office/drawing/2014/main" id="{3EF9BD33-0C66-2EDF-EEF1-5DFE7CD7F0F0}"/>
              </a:ext>
            </a:extLst>
          </p:cNvPr>
          <p:cNvCxnSpPr>
            <a:cxnSpLocks/>
            <a:stCxn id="16" idx="2"/>
            <a:endCxn id="23" idx="1"/>
          </p:cNvCxnSpPr>
          <p:nvPr/>
        </p:nvCxnSpPr>
        <p:spPr>
          <a:xfrm rot="16200000" flipH="1">
            <a:off x="1389607" y="2058019"/>
            <a:ext cx="339141" cy="334783"/>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 carré corné 33">
            <a:extLst>
              <a:ext uri="{FF2B5EF4-FFF2-40B4-BE49-F238E27FC236}">
                <a16:creationId xmlns:a16="http://schemas.microsoft.com/office/drawing/2014/main" id="{CF5564B0-F3F0-25AF-87EB-F05C1DC5EBEF}"/>
              </a:ext>
            </a:extLst>
          </p:cNvPr>
          <p:cNvSpPr/>
          <p:nvPr/>
        </p:nvSpPr>
        <p:spPr>
          <a:xfrm>
            <a:off x="1141733" y="2868168"/>
            <a:ext cx="1999032" cy="897337"/>
          </a:xfrm>
          <a:prstGeom prst="foldedCorner">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fr-FR" sz="800" dirty="0"/>
              <a:t>class </a:t>
            </a:r>
            <a:r>
              <a:rPr lang="fr-FR" sz="800" dirty="0" err="1"/>
              <a:t>MonEndpoint</a:t>
            </a:r>
            <a:r>
              <a:rPr lang="fr-FR" sz="800" dirty="0"/>
              <a:t>{</a:t>
            </a:r>
          </a:p>
          <a:p>
            <a:endParaRPr lang="fr-FR" sz="800" dirty="0"/>
          </a:p>
          <a:p>
            <a:r>
              <a:rPr lang="fr-FR" sz="800" dirty="0"/>
              <a:t>  </a:t>
            </a:r>
            <a:r>
              <a:rPr lang="fr-FR" sz="800" dirty="0" err="1"/>
              <a:t>function</a:t>
            </a:r>
            <a:r>
              <a:rPr lang="fr-FR" sz="800" dirty="0"/>
              <a:t> </a:t>
            </a:r>
            <a:r>
              <a:rPr lang="fr-FR" sz="800" dirty="0" err="1"/>
              <a:t>Trig</a:t>
            </a:r>
            <a:r>
              <a:rPr lang="fr-FR" sz="800" dirty="0"/>
              <a:t>() {</a:t>
            </a:r>
          </a:p>
          <a:p>
            <a:r>
              <a:rPr lang="fr-FR" sz="800" dirty="0"/>
              <a:t>    </a:t>
            </a:r>
            <a:r>
              <a:rPr lang="fr-FR" sz="800" dirty="0" err="1"/>
              <a:t>echo</a:t>
            </a:r>
            <a:r>
              <a:rPr lang="fr-FR" sz="800" dirty="0"/>
              <a:t> "Je suis Endpoint" ;</a:t>
            </a:r>
          </a:p>
          <a:p>
            <a:r>
              <a:rPr lang="fr-FR" sz="800" dirty="0"/>
              <a:t>  }</a:t>
            </a:r>
          </a:p>
          <a:p>
            <a:endParaRPr lang="fr-FR" sz="800" dirty="0"/>
          </a:p>
          <a:p>
            <a:r>
              <a:rPr lang="fr-FR" sz="800" dirty="0"/>
              <a:t>}</a:t>
            </a:r>
          </a:p>
        </p:txBody>
      </p:sp>
      <p:cxnSp>
        <p:nvCxnSpPr>
          <p:cNvPr id="35" name="Connecteur : en angle 34">
            <a:extLst>
              <a:ext uri="{FF2B5EF4-FFF2-40B4-BE49-F238E27FC236}">
                <a16:creationId xmlns:a16="http://schemas.microsoft.com/office/drawing/2014/main" id="{556F321C-BA69-60BB-C34F-904AE46A30EC}"/>
              </a:ext>
            </a:extLst>
          </p:cNvPr>
          <p:cNvCxnSpPr>
            <a:cxnSpLocks/>
            <a:stCxn id="7" idx="2"/>
            <a:endCxn id="34" idx="1"/>
          </p:cNvCxnSpPr>
          <p:nvPr/>
        </p:nvCxnSpPr>
        <p:spPr>
          <a:xfrm rot="16200000" flipH="1">
            <a:off x="197895" y="2372998"/>
            <a:ext cx="1659963" cy="227713"/>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62023F7E-1F49-21F5-6496-630DB70ACEFC}"/>
              </a:ext>
            </a:extLst>
          </p:cNvPr>
          <p:cNvSpPr txBox="1"/>
          <p:nvPr/>
        </p:nvSpPr>
        <p:spPr>
          <a:xfrm>
            <a:off x="1129647" y="2667279"/>
            <a:ext cx="1085554" cy="215444"/>
          </a:xfrm>
          <a:prstGeom prst="rect">
            <a:avLst/>
          </a:prstGeom>
          <a:noFill/>
        </p:spPr>
        <p:txBody>
          <a:bodyPr wrap="none" rtlCol="0">
            <a:spAutoFit/>
          </a:bodyPr>
          <a:lstStyle/>
          <a:p>
            <a:pPr algn="ctr"/>
            <a:r>
              <a:rPr lang="en-US" sz="800" dirty="0" err="1"/>
              <a:t>MonEndpoint.php</a:t>
            </a:r>
            <a:endParaRPr lang="en-US" sz="800" dirty="0"/>
          </a:p>
        </p:txBody>
      </p:sp>
      <p:sp>
        <p:nvSpPr>
          <p:cNvPr id="50" name="Rectangle : carré corné 49">
            <a:extLst>
              <a:ext uri="{FF2B5EF4-FFF2-40B4-BE49-F238E27FC236}">
                <a16:creationId xmlns:a16="http://schemas.microsoft.com/office/drawing/2014/main" id="{8C32E5C3-5B4E-3C66-7B34-AE0E53DC2FA7}"/>
              </a:ext>
            </a:extLst>
          </p:cNvPr>
          <p:cNvSpPr/>
          <p:nvPr/>
        </p:nvSpPr>
        <p:spPr>
          <a:xfrm>
            <a:off x="4154555" y="2868168"/>
            <a:ext cx="2331437" cy="1505041"/>
          </a:xfrm>
          <a:prstGeom prst="foldedCorner">
            <a:avLst/>
          </a:prstGeom>
          <a:solidFill>
            <a:schemeClr val="bg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fr-FR" sz="800" dirty="0"/>
              <a:t>Class Service{</a:t>
            </a:r>
          </a:p>
          <a:p>
            <a:r>
              <a:rPr lang="fr-FR" sz="800" dirty="0"/>
              <a:t>  __ </a:t>
            </a:r>
            <a:r>
              <a:rPr lang="fr-FR" sz="800" dirty="0" err="1"/>
              <a:t>construct</a:t>
            </a:r>
            <a:r>
              <a:rPr lang="fr-FR" sz="800" dirty="0"/>
              <a:t>(){</a:t>
            </a:r>
          </a:p>
          <a:p>
            <a:r>
              <a:rPr lang="fr-FR" sz="800" dirty="0"/>
              <a:t>     </a:t>
            </a:r>
            <a:r>
              <a:rPr lang="fr-FR" sz="800" dirty="0">
                <a:solidFill>
                  <a:srgbClr val="00B050"/>
                </a:solidFill>
              </a:rPr>
              <a:t>// Chain of </a:t>
            </a:r>
            <a:r>
              <a:rPr lang="fr-FR" sz="800" dirty="0" err="1">
                <a:solidFill>
                  <a:srgbClr val="00B050"/>
                </a:solidFill>
              </a:rPr>
              <a:t>responsability</a:t>
            </a:r>
            <a:r>
              <a:rPr lang="fr-FR" sz="800" dirty="0">
                <a:solidFill>
                  <a:srgbClr val="00B050"/>
                </a:solidFill>
              </a:rPr>
              <a:t> pattern</a:t>
            </a:r>
          </a:p>
          <a:p>
            <a:r>
              <a:rPr lang="fr-FR" sz="800" dirty="0"/>
              <a:t>     …</a:t>
            </a:r>
          </a:p>
          <a:p>
            <a:r>
              <a:rPr lang="fr-FR" sz="800" dirty="0">
                <a:solidFill>
                  <a:srgbClr val="00B050"/>
                </a:solidFill>
              </a:rPr>
              <a:t>     // Final </a:t>
            </a:r>
            <a:r>
              <a:rPr lang="fr-FR" sz="800" dirty="0" err="1">
                <a:solidFill>
                  <a:srgbClr val="00B050"/>
                </a:solidFill>
              </a:rPr>
              <a:t>Execution</a:t>
            </a:r>
            <a:endParaRPr lang="fr-FR" sz="800" dirty="0">
              <a:solidFill>
                <a:srgbClr val="00B050"/>
              </a:solidFill>
            </a:endParaRPr>
          </a:p>
          <a:p>
            <a:r>
              <a:rPr lang="fr-FR" sz="800" dirty="0"/>
              <a:t>     $</a:t>
            </a:r>
            <a:r>
              <a:rPr lang="fr-FR" sz="800" dirty="0" err="1"/>
              <a:t>this</a:t>
            </a:r>
            <a:r>
              <a:rPr lang="fr-FR" sz="800" dirty="0"/>
              <a:t>-&gt;</a:t>
            </a:r>
            <a:r>
              <a:rPr lang="fr-FR" sz="800" dirty="0" err="1"/>
              <a:t>Trig</a:t>
            </a:r>
            <a:r>
              <a:rPr lang="fr-FR" sz="800" dirty="0"/>
              <a:t>();</a:t>
            </a:r>
          </a:p>
          <a:p>
            <a:r>
              <a:rPr lang="fr-FR" sz="800" dirty="0"/>
              <a:t>  }</a:t>
            </a:r>
          </a:p>
          <a:p>
            <a:r>
              <a:rPr lang="fr-FR" sz="800" dirty="0"/>
              <a:t>  abstract </a:t>
            </a:r>
            <a:r>
              <a:rPr lang="fr-FR" sz="800" dirty="0" err="1"/>
              <a:t>Trig</a:t>
            </a:r>
            <a:r>
              <a:rPr lang="fr-FR" sz="800" dirty="0"/>
              <a:t>();</a:t>
            </a:r>
          </a:p>
          <a:p>
            <a:r>
              <a:rPr lang="fr-FR" sz="800" dirty="0"/>
              <a:t>}</a:t>
            </a:r>
          </a:p>
        </p:txBody>
      </p:sp>
      <p:cxnSp>
        <p:nvCxnSpPr>
          <p:cNvPr id="52" name="Connecteur droit avec flèche 51">
            <a:extLst>
              <a:ext uri="{FF2B5EF4-FFF2-40B4-BE49-F238E27FC236}">
                <a16:creationId xmlns:a16="http://schemas.microsoft.com/office/drawing/2014/main" id="{29AD93FC-AD2E-3391-5203-BC6D83B2846F}"/>
              </a:ext>
            </a:extLst>
          </p:cNvPr>
          <p:cNvCxnSpPr>
            <a:cxnSpLocks/>
          </p:cNvCxnSpPr>
          <p:nvPr/>
        </p:nvCxnSpPr>
        <p:spPr>
          <a:xfrm>
            <a:off x="2215201" y="2990822"/>
            <a:ext cx="1936923" cy="0"/>
          </a:xfrm>
          <a:prstGeom prst="straightConnector1">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a16="http://schemas.microsoft.com/office/drawing/2014/main" id="{438D09C1-3C2C-98C9-743C-45C6A13D3CA1}"/>
              </a:ext>
            </a:extLst>
          </p:cNvPr>
          <p:cNvSpPr txBox="1"/>
          <p:nvPr/>
        </p:nvSpPr>
        <p:spPr>
          <a:xfrm>
            <a:off x="2822372" y="2451835"/>
            <a:ext cx="705642" cy="215444"/>
          </a:xfrm>
          <a:prstGeom prst="rect">
            <a:avLst/>
          </a:prstGeom>
          <a:noFill/>
        </p:spPr>
        <p:txBody>
          <a:bodyPr wrap="none" rtlCol="0">
            <a:spAutoFit/>
          </a:bodyPr>
          <a:lstStyle/>
          <a:p>
            <a:pPr algn="ctr"/>
            <a:r>
              <a:rPr lang="en-US" sz="800" i="1" dirty="0">
                <a:solidFill>
                  <a:schemeClr val="bg1"/>
                </a:solidFill>
              </a:rPr>
              <a:t>instantiate</a:t>
            </a:r>
          </a:p>
        </p:txBody>
      </p:sp>
      <p:sp>
        <p:nvSpPr>
          <p:cNvPr id="55" name="ZoneTexte 54">
            <a:extLst>
              <a:ext uri="{FF2B5EF4-FFF2-40B4-BE49-F238E27FC236}">
                <a16:creationId xmlns:a16="http://schemas.microsoft.com/office/drawing/2014/main" id="{48EDB1EE-9400-F79D-C5D6-16B1FFBCF5C6}"/>
              </a:ext>
            </a:extLst>
          </p:cNvPr>
          <p:cNvSpPr txBox="1"/>
          <p:nvPr/>
        </p:nvSpPr>
        <p:spPr>
          <a:xfrm>
            <a:off x="4152124" y="2667279"/>
            <a:ext cx="776175" cy="215444"/>
          </a:xfrm>
          <a:prstGeom prst="rect">
            <a:avLst/>
          </a:prstGeom>
          <a:noFill/>
        </p:spPr>
        <p:txBody>
          <a:bodyPr wrap="none" rtlCol="0">
            <a:spAutoFit/>
          </a:bodyPr>
          <a:lstStyle/>
          <a:p>
            <a:pPr algn="ctr"/>
            <a:r>
              <a:rPr lang="en-US" sz="800" dirty="0" err="1"/>
              <a:t>Service.php</a:t>
            </a:r>
            <a:endParaRPr lang="en-US" sz="800" dirty="0"/>
          </a:p>
        </p:txBody>
      </p:sp>
      <p:sp>
        <p:nvSpPr>
          <p:cNvPr id="61" name="ZoneTexte 60">
            <a:extLst>
              <a:ext uri="{FF2B5EF4-FFF2-40B4-BE49-F238E27FC236}">
                <a16:creationId xmlns:a16="http://schemas.microsoft.com/office/drawing/2014/main" id="{FE13A7E1-D25A-BBAA-249F-019FD67E21AC}"/>
              </a:ext>
            </a:extLst>
          </p:cNvPr>
          <p:cNvSpPr txBox="1"/>
          <p:nvPr/>
        </p:nvSpPr>
        <p:spPr>
          <a:xfrm>
            <a:off x="4134107" y="901971"/>
            <a:ext cx="4518353" cy="1323439"/>
          </a:xfrm>
          <a:prstGeom prst="rect">
            <a:avLst/>
          </a:prstGeom>
          <a:noFill/>
        </p:spPr>
        <p:txBody>
          <a:bodyPr wrap="none" rtlCol="0">
            <a:spAutoFit/>
          </a:bodyPr>
          <a:lstStyle/>
          <a:p>
            <a:pPr algn="ctr"/>
            <a:r>
              <a:rPr lang="en-US" sz="800" i="1" dirty="0">
                <a:solidFill>
                  <a:schemeClr val="bg1"/>
                </a:solidFill>
              </a:rPr>
              <a:t>La </a:t>
            </a:r>
            <a:r>
              <a:rPr lang="en-US" sz="800" i="1" dirty="0" err="1">
                <a:solidFill>
                  <a:schemeClr val="bg1"/>
                </a:solidFill>
              </a:rPr>
              <a:t>classe</a:t>
            </a:r>
            <a:r>
              <a:rPr lang="en-US" sz="800" i="1" dirty="0">
                <a:solidFill>
                  <a:schemeClr val="bg1"/>
                </a:solidFill>
              </a:rPr>
              <a:t> service </a:t>
            </a:r>
            <a:r>
              <a:rPr lang="en-US" sz="800" i="1" dirty="0" err="1">
                <a:solidFill>
                  <a:schemeClr val="bg1"/>
                </a:solidFill>
              </a:rPr>
              <a:t>pourra</a:t>
            </a:r>
            <a:r>
              <a:rPr lang="en-US" sz="800" i="1" dirty="0">
                <a:solidFill>
                  <a:schemeClr val="bg1"/>
                </a:solidFill>
              </a:rPr>
              <a:t> implementer le pattern “chain of responsibility” pour </a:t>
            </a:r>
            <a:r>
              <a:rPr lang="en-US" sz="800" i="1" dirty="0" err="1">
                <a:solidFill>
                  <a:schemeClr val="bg1"/>
                </a:solidFill>
              </a:rPr>
              <a:t>intégrer</a:t>
            </a:r>
            <a:r>
              <a:rPr lang="en-US" sz="800" i="1" dirty="0">
                <a:solidFill>
                  <a:schemeClr val="bg1"/>
                </a:solidFill>
              </a:rPr>
              <a:t> :</a:t>
            </a:r>
          </a:p>
          <a:p>
            <a:pPr marL="171450" indent="-171450">
              <a:buFont typeface="Arial" panose="020B0604020202020204" pitchFamily="34" charset="0"/>
              <a:buChar char="•"/>
            </a:pPr>
            <a:r>
              <a:rPr lang="en-US" sz="800" i="1" dirty="0" err="1">
                <a:solidFill>
                  <a:schemeClr val="bg1"/>
                </a:solidFill>
              </a:rPr>
              <a:t>L’aiguillage</a:t>
            </a:r>
            <a:r>
              <a:rPr lang="en-US" sz="800" i="1" dirty="0">
                <a:solidFill>
                  <a:schemeClr val="bg1"/>
                </a:solidFill>
              </a:rPr>
              <a:t> </a:t>
            </a:r>
            <a:r>
              <a:rPr lang="en-US" sz="800" i="1" dirty="0" err="1">
                <a:solidFill>
                  <a:schemeClr val="bg1"/>
                </a:solidFill>
              </a:rPr>
              <a:t>si</a:t>
            </a:r>
            <a:r>
              <a:rPr lang="en-US" sz="800" i="1" dirty="0">
                <a:solidFill>
                  <a:schemeClr val="bg1"/>
                </a:solidFill>
              </a:rPr>
              <a:t> </a:t>
            </a:r>
            <a:r>
              <a:rPr lang="en-US" sz="800" i="1" dirty="0" err="1">
                <a:solidFill>
                  <a:schemeClr val="bg1"/>
                </a:solidFill>
              </a:rPr>
              <a:t>besoin</a:t>
            </a:r>
            <a:endParaRPr lang="en-US" sz="800" i="1" dirty="0">
              <a:solidFill>
                <a:schemeClr val="bg1"/>
              </a:solidFill>
            </a:endParaRPr>
          </a:p>
          <a:p>
            <a:pPr marL="171450" indent="-171450">
              <a:buFont typeface="Arial" panose="020B0604020202020204" pitchFamily="34" charset="0"/>
              <a:buChar char="•"/>
            </a:pPr>
            <a:r>
              <a:rPr lang="en-US" sz="800" i="1" dirty="0">
                <a:solidFill>
                  <a:schemeClr val="bg1"/>
                </a:solidFill>
              </a:rPr>
              <a:t>La gestion du </a:t>
            </a:r>
            <a:r>
              <a:rPr lang="en-US" sz="800" i="1" dirty="0" err="1">
                <a:solidFill>
                  <a:schemeClr val="bg1"/>
                </a:solidFill>
              </a:rPr>
              <a:t>protocole</a:t>
            </a:r>
            <a:endParaRPr lang="en-US" sz="800" i="1" dirty="0">
              <a:solidFill>
                <a:schemeClr val="bg1"/>
              </a:solidFill>
            </a:endParaRPr>
          </a:p>
          <a:p>
            <a:pPr marL="628650" lvl="1" indent="-171450">
              <a:buFont typeface="Arial" panose="020B0604020202020204" pitchFamily="34" charset="0"/>
              <a:buChar char="•"/>
            </a:pPr>
            <a:r>
              <a:rPr lang="en-US" sz="800" i="1" dirty="0" err="1">
                <a:solidFill>
                  <a:schemeClr val="bg1"/>
                </a:solidFill>
              </a:rPr>
              <a:t>Traitement</a:t>
            </a:r>
            <a:r>
              <a:rPr lang="en-US" sz="800" i="1" dirty="0">
                <a:solidFill>
                  <a:schemeClr val="bg1"/>
                </a:solidFill>
              </a:rPr>
              <a:t> des </a:t>
            </a:r>
            <a:r>
              <a:rPr lang="en-US" sz="800" i="1" dirty="0" err="1">
                <a:solidFill>
                  <a:schemeClr val="bg1"/>
                </a:solidFill>
              </a:rPr>
              <a:t>verbes</a:t>
            </a:r>
            <a:r>
              <a:rPr lang="en-US" sz="800" i="1" dirty="0">
                <a:solidFill>
                  <a:schemeClr val="bg1"/>
                </a:solidFill>
              </a:rPr>
              <a:t> HTTP (GET, POST, PUT, DELETE)</a:t>
            </a:r>
          </a:p>
          <a:p>
            <a:pPr marL="628650" lvl="1" indent="-171450">
              <a:buFont typeface="Arial" panose="020B0604020202020204" pitchFamily="34" charset="0"/>
              <a:buChar char="•"/>
            </a:pPr>
            <a:r>
              <a:rPr lang="en-US" sz="800" i="1" dirty="0" err="1">
                <a:solidFill>
                  <a:schemeClr val="bg1"/>
                </a:solidFill>
              </a:rPr>
              <a:t>Traitement</a:t>
            </a:r>
            <a:r>
              <a:rPr lang="en-US" sz="800" i="1" dirty="0">
                <a:solidFill>
                  <a:schemeClr val="bg1"/>
                </a:solidFill>
              </a:rPr>
              <a:t> des HEADERS</a:t>
            </a:r>
          </a:p>
          <a:p>
            <a:pPr marL="171450" indent="-171450">
              <a:buFont typeface="Arial" panose="020B0604020202020204" pitchFamily="34" charset="0"/>
              <a:buChar char="•"/>
            </a:pPr>
            <a:r>
              <a:rPr lang="en-US" sz="800" i="1" dirty="0">
                <a:solidFill>
                  <a:schemeClr val="bg1"/>
                </a:solidFill>
              </a:rPr>
              <a:t>La recuperation de </a:t>
            </a:r>
            <a:r>
              <a:rPr lang="en-US" sz="800" i="1" dirty="0" err="1">
                <a:solidFill>
                  <a:schemeClr val="bg1"/>
                </a:solidFill>
              </a:rPr>
              <a:t>données</a:t>
            </a:r>
            <a:r>
              <a:rPr lang="en-US" sz="800" i="1" dirty="0">
                <a:solidFill>
                  <a:schemeClr val="bg1"/>
                </a:solidFill>
              </a:rPr>
              <a:t> $GET/$POST (Setter)</a:t>
            </a:r>
          </a:p>
          <a:p>
            <a:pPr marL="171450" indent="-171450">
              <a:buFont typeface="Arial" panose="020B0604020202020204" pitchFamily="34" charset="0"/>
              <a:buChar char="•"/>
            </a:pPr>
            <a:r>
              <a:rPr lang="en-US" sz="800" i="1" dirty="0">
                <a:solidFill>
                  <a:schemeClr val="bg1"/>
                </a:solidFill>
              </a:rPr>
              <a:t>Les aspects </a:t>
            </a:r>
            <a:r>
              <a:rPr lang="en-US" sz="800" i="1" dirty="0" err="1">
                <a:solidFill>
                  <a:schemeClr val="bg1"/>
                </a:solidFill>
              </a:rPr>
              <a:t>cybersécurité</a:t>
            </a:r>
            <a:r>
              <a:rPr lang="en-US" sz="800" i="1" dirty="0">
                <a:solidFill>
                  <a:schemeClr val="bg1"/>
                </a:solidFill>
              </a:rPr>
              <a:t> (cyber by design)</a:t>
            </a:r>
          </a:p>
          <a:p>
            <a:pPr marL="628650" lvl="1" indent="-171450">
              <a:buFont typeface="Arial" panose="020B0604020202020204" pitchFamily="34" charset="0"/>
              <a:buChar char="•"/>
            </a:pPr>
            <a:r>
              <a:rPr lang="en-US" sz="800" i="1" dirty="0" err="1">
                <a:solidFill>
                  <a:schemeClr val="bg1"/>
                </a:solidFill>
              </a:rPr>
              <a:t>L’authentication</a:t>
            </a:r>
            <a:r>
              <a:rPr lang="en-US" sz="800" i="1" dirty="0">
                <a:solidFill>
                  <a:schemeClr val="bg1"/>
                </a:solidFill>
              </a:rPr>
              <a:t> de la </a:t>
            </a:r>
            <a:r>
              <a:rPr lang="en-US" sz="800" i="1" dirty="0" err="1">
                <a:solidFill>
                  <a:schemeClr val="bg1"/>
                </a:solidFill>
              </a:rPr>
              <a:t>requête</a:t>
            </a:r>
            <a:endParaRPr lang="en-US" sz="800" i="1" dirty="0">
              <a:solidFill>
                <a:schemeClr val="bg1"/>
              </a:solidFill>
            </a:endParaRPr>
          </a:p>
          <a:p>
            <a:pPr marL="628650" lvl="1" indent="-171450">
              <a:buFont typeface="Arial" panose="020B0604020202020204" pitchFamily="34" charset="0"/>
              <a:buChar char="•"/>
            </a:pPr>
            <a:r>
              <a:rPr lang="en-US" sz="800" i="1" dirty="0" err="1">
                <a:solidFill>
                  <a:schemeClr val="bg1"/>
                </a:solidFill>
              </a:rPr>
              <a:t>L’authorisation</a:t>
            </a:r>
            <a:r>
              <a:rPr lang="en-US" sz="800" i="1" dirty="0">
                <a:solidFill>
                  <a:schemeClr val="bg1"/>
                </a:solidFill>
              </a:rPr>
              <a:t> du service</a:t>
            </a:r>
          </a:p>
          <a:p>
            <a:pPr marL="628650" lvl="1" indent="-171450">
              <a:buFont typeface="Arial" panose="020B0604020202020204" pitchFamily="34" charset="0"/>
              <a:buChar char="•"/>
            </a:pPr>
            <a:r>
              <a:rPr lang="en-US" sz="800" i="1" dirty="0">
                <a:solidFill>
                  <a:schemeClr val="bg1"/>
                </a:solidFill>
              </a:rPr>
              <a:t>La sanitization des </a:t>
            </a:r>
            <a:r>
              <a:rPr lang="en-US" sz="800" i="1" dirty="0" err="1">
                <a:solidFill>
                  <a:schemeClr val="bg1"/>
                </a:solidFill>
              </a:rPr>
              <a:t>données</a:t>
            </a:r>
            <a:r>
              <a:rPr lang="en-US" sz="800" i="1" dirty="0">
                <a:solidFill>
                  <a:schemeClr val="bg1"/>
                </a:solidFill>
              </a:rPr>
              <a:t> </a:t>
            </a:r>
            <a:r>
              <a:rPr lang="en-US" sz="800" i="1" dirty="0" err="1">
                <a:solidFill>
                  <a:schemeClr val="bg1"/>
                </a:solidFill>
              </a:rPr>
              <a:t>d’entrée</a:t>
            </a:r>
            <a:endParaRPr lang="en-US" sz="800" i="1" dirty="0">
              <a:solidFill>
                <a:schemeClr val="bg1"/>
              </a:solidFill>
            </a:endParaRPr>
          </a:p>
        </p:txBody>
      </p:sp>
      <p:cxnSp>
        <p:nvCxnSpPr>
          <p:cNvPr id="62" name="Connecteur droit avec flèche 61">
            <a:extLst>
              <a:ext uri="{FF2B5EF4-FFF2-40B4-BE49-F238E27FC236}">
                <a16:creationId xmlns:a16="http://schemas.microsoft.com/office/drawing/2014/main" id="{1834C654-EC8E-25CB-DAE5-77BC6FFCCDF5}"/>
              </a:ext>
            </a:extLst>
          </p:cNvPr>
          <p:cNvCxnSpPr>
            <a:cxnSpLocks/>
            <a:stCxn id="23" idx="3"/>
            <a:endCxn id="47" idx="3"/>
          </p:cNvCxnSpPr>
          <p:nvPr/>
        </p:nvCxnSpPr>
        <p:spPr>
          <a:xfrm flipH="1">
            <a:off x="2215201" y="2394982"/>
            <a:ext cx="346255" cy="380019"/>
          </a:xfrm>
          <a:prstGeom prst="bentConnector3">
            <a:avLst>
              <a:gd name="adj1" fmla="val -66021"/>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ZoneTexte 65">
            <a:extLst>
              <a:ext uri="{FF2B5EF4-FFF2-40B4-BE49-F238E27FC236}">
                <a16:creationId xmlns:a16="http://schemas.microsoft.com/office/drawing/2014/main" id="{8E51FF12-0AA4-DBBC-1242-431742CBAECC}"/>
              </a:ext>
            </a:extLst>
          </p:cNvPr>
          <p:cNvSpPr txBox="1"/>
          <p:nvPr/>
        </p:nvSpPr>
        <p:spPr>
          <a:xfrm>
            <a:off x="3457537" y="2760446"/>
            <a:ext cx="577402" cy="215444"/>
          </a:xfrm>
          <a:prstGeom prst="rect">
            <a:avLst/>
          </a:prstGeom>
          <a:noFill/>
        </p:spPr>
        <p:txBody>
          <a:bodyPr wrap="none" rtlCol="0">
            <a:spAutoFit/>
          </a:bodyPr>
          <a:lstStyle/>
          <a:p>
            <a:pPr algn="ctr"/>
            <a:r>
              <a:rPr lang="en-US" sz="800" i="1" dirty="0">
                <a:solidFill>
                  <a:schemeClr val="bg1"/>
                </a:solidFill>
              </a:rPr>
              <a:t>extends</a:t>
            </a:r>
          </a:p>
        </p:txBody>
      </p:sp>
      <p:sp>
        <p:nvSpPr>
          <p:cNvPr id="67" name="ZoneTexte 66">
            <a:extLst>
              <a:ext uri="{FF2B5EF4-FFF2-40B4-BE49-F238E27FC236}">
                <a16:creationId xmlns:a16="http://schemas.microsoft.com/office/drawing/2014/main" id="{946D0462-E26B-A6CC-07DE-31B0D8821196}"/>
              </a:ext>
            </a:extLst>
          </p:cNvPr>
          <p:cNvSpPr txBox="1"/>
          <p:nvPr/>
        </p:nvSpPr>
        <p:spPr>
          <a:xfrm>
            <a:off x="1032595" y="3921132"/>
            <a:ext cx="2380785" cy="707886"/>
          </a:xfrm>
          <a:prstGeom prst="rect">
            <a:avLst/>
          </a:prstGeom>
          <a:noFill/>
        </p:spPr>
        <p:txBody>
          <a:bodyPr wrap="square" rtlCol="0">
            <a:spAutoFit/>
          </a:bodyPr>
          <a:lstStyle/>
          <a:p>
            <a:pPr algn="ctr"/>
            <a:r>
              <a:rPr lang="en-US" sz="800" i="1" dirty="0">
                <a:solidFill>
                  <a:schemeClr val="bg1"/>
                </a:solidFill>
              </a:rPr>
              <a:t>A </a:t>
            </a:r>
            <a:r>
              <a:rPr lang="en-US" sz="800" i="1" dirty="0" err="1">
                <a:solidFill>
                  <a:schemeClr val="bg1"/>
                </a:solidFill>
              </a:rPr>
              <a:t>l’instantiation</a:t>
            </a:r>
            <a:r>
              <a:rPr lang="en-US" sz="800" i="1" dirty="0">
                <a:solidFill>
                  <a:schemeClr val="bg1"/>
                </a:solidFill>
              </a:rPr>
              <a:t>, le Endpoint execute le </a:t>
            </a:r>
            <a:r>
              <a:rPr lang="en-US" sz="800" i="1" dirty="0" err="1">
                <a:solidFill>
                  <a:schemeClr val="bg1"/>
                </a:solidFill>
              </a:rPr>
              <a:t>constructeur</a:t>
            </a:r>
            <a:r>
              <a:rPr lang="en-US" sz="800" i="1" dirty="0">
                <a:solidFill>
                  <a:schemeClr val="bg1"/>
                </a:solidFill>
              </a:rPr>
              <a:t> de la </a:t>
            </a:r>
            <a:r>
              <a:rPr lang="en-US" sz="800" i="1" dirty="0" err="1">
                <a:solidFill>
                  <a:schemeClr val="bg1"/>
                </a:solidFill>
              </a:rPr>
              <a:t>classe</a:t>
            </a:r>
            <a:r>
              <a:rPr lang="en-US" sz="800" i="1" dirty="0">
                <a:solidFill>
                  <a:schemeClr val="bg1"/>
                </a:solidFill>
              </a:rPr>
              <a:t> </a:t>
            </a:r>
            <a:r>
              <a:rPr lang="en-US" sz="800" i="1" dirty="0" err="1">
                <a:solidFill>
                  <a:schemeClr val="bg1"/>
                </a:solidFill>
              </a:rPr>
              <a:t>mère</a:t>
            </a:r>
            <a:r>
              <a:rPr lang="en-US" sz="800" i="1" dirty="0">
                <a:solidFill>
                  <a:schemeClr val="bg1"/>
                </a:solidFill>
              </a:rPr>
              <a:t> qui </a:t>
            </a:r>
            <a:r>
              <a:rPr lang="en-US" sz="800" i="1" dirty="0" err="1">
                <a:solidFill>
                  <a:schemeClr val="bg1"/>
                </a:solidFill>
              </a:rPr>
              <a:t>appelle</a:t>
            </a:r>
            <a:r>
              <a:rPr lang="en-US" sz="800" i="1" dirty="0">
                <a:solidFill>
                  <a:schemeClr val="bg1"/>
                </a:solidFill>
              </a:rPr>
              <a:t> </a:t>
            </a:r>
            <a:r>
              <a:rPr lang="en-US" sz="800" i="1" dirty="0" err="1">
                <a:solidFill>
                  <a:schemeClr val="bg1"/>
                </a:solidFill>
              </a:rPr>
              <a:t>l’implementation</a:t>
            </a:r>
            <a:r>
              <a:rPr lang="en-US" sz="800" i="1" dirty="0">
                <a:solidFill>
                  <a:schemeClr val="bg1"/>
                </a:solidFill>
              </a:rPr>
              <a:t> de Trig dans la </a:t>
            </a:r>
            <a:r>
              <a:rPr lang="en-US" sz="800" i="1" dirty="0" err="1">
                <a:solidFill>
                  <a:schemeClr val="bg1"/>
                </a:solidFill>
              </a:rPr>
              <a:t>classe</a:t>
            </a:r>
            <a:r>
              <a:rPr lang="en-US" sz="800" i="1" dirty="0">
                <a:solidFill>
                  <a:schemeClr val="bg1"/>
                </a:solidFill>
              </a:rPr>
              <a:t> fille !</a:t>
            </a:r>
          </a:p>
          <a:p>
            <a:pPr algn="ctr"/>
            <a:endParaRPr lang="en-US" sz="800" i="1" dirty="0">
              <a:solidFill>
                <a:schemeClr val="bg1"/>
              </a:solidFill>
            </a:endParaRPr>
          </a:p>
          <a:p>
            <a:pPr algn="ctr"/>
            <a:r>
              <a:rPr lang="en-US" sz="800" b="1" i="1" dirty="0">
                <a:solidFill>
                  <a:srgbClr val="00B0F0"/>
                </a:solidFill>
              </a:rPr>
              <a:t>“Double Inversion de </a:t>
            </a:r>
            <a:r>
              <a:rPr lang="en-US" sz="800" b="1" i="1" dirty="0" err="1">
                <a:solidFill>
                  <a:srgbClr val="00B0F0"/>
                </a:solidFill>
              </a:rPr>
              <a:t>Contrôle</a:t>
            </a:r>
            <a:r>
              <a:rPr lang="en-US" sz="800" b="1" i="1" dirty="0">
                <a:solidFill>
                  <a:srgbClr val="00B0F0"/>
                </a:solidFill>
              </a:rPr>
              <a:t>”</a:t>
            </a:r>
          </a:p>
        </p:txBody>
      </p:sp>
    </p:spTree>
    <p:extLst>
      <p:ext uri="{BB962C8B-B14F-4D97-AF65-F5344CB8AC3E}">
        <p14:creationId xmlns:p14="http://schemas.microsoft.com/office/powerpoint/2010/main" val="357341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2" y="226844"/>
            <a:ext cx="5014226"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Le routage de l’API, plusieurs philosophies</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39F32FFE-63F8-47B8-212A-FC326F03F214}"/>
              </a:ext>
            </a:extLst>
          </p:cNvPr>
          <p:cNvSpPr txBox="1"/>
          <p:nvPr/>
        </p:nvSpPr>
        <p:spPr>
          <a:xfrm>
            <a:off x="107504" y="795241"/>
            <a:ext cx="4299396" cy="1938992"/>
          </a:xfrm>
          <a:prstGeom prst="rect">
            <a:avLst/>
          </a:prstGeom>
          <a:noFill/>
        </p:spPr>
        <p:txBody>
          <a:bodyPr wrap="square" rtlCol="0">
            <a:spAutoFit/>
          </a:bodyPr>
          <a:lstStyle/>
          <a:p>
            <a:r>
              <a:rPr lang="fr-FR" sz="1000" b="1" dirty="0">
                <a:solidFill>
                  <a:srgbClr val="00B0F0"/>
                </a:solidFill>
              </a:rPr>
              <a:t>L’approche </a:t>
            </a:r>
            <a:r>
              <a:rPr lang="fr-FR" sz="1000" b="1" dirty="0" err="1">
                <a:solidFill>
                  <a:srgbClr val="00B0F0"/>
                </a:solidFill>
              </a:rPr>
              <a:t>RESTfull</a:t>
            </a:r>
            <a:endParaRPr lang="fr-FR" sz="1000" b="1" dirty="0">
              <a:solidFill>
                <a:srgbClr val="00B0F0"/>
              </a:solidFill>
            </a:endParaRPr>
          </a:p>
          <a:p>
            <a:endParaRPr lang="fr-FR" sz="1000" dirty="0">
              <a:solidFill>
                <a:schemeClr val="bg1">
                  <a:lumMod val="95000"/>
                </a:schemeClr>
              </a:solidFill>
            </a:endParaRPr>
          </a:p>
          <a:p>
            <a:r>
              <a:rPr lang="fr-FR" sz="1000" dirty="0">
                <a:solidFill>
                  <a:schemeClr val="bg1">
                    <a:lumMod val="95000"/>
                  </a:schemeClr>
                </a:solidFill>
              </a:rPr>
              <a:t>L’approche </a:t>
            </a:r>
            <a:r>
              <a:rPr lang="fr-FR" sz="1000" dirty="0" err="1">
                <a:solidFill>
                  <a:schemeClr val="bg1">
                    <a:lumMod val="95000"/>
                  </a:schemeClr>
                </a:solidFill>
              </a:rPr>
              <a:t>RESTfull</a:t>
            </a:r>
            <a:r>
              <a:rPr lang="fr-FR" sz="1000" dirty="0">
                <a:solidFill>
                  <a:schemeClr val="bg1">
                    <a:lumMod val="95000"/>
                  </a:schemeClr>
                </a:solidFill>
              </a:rPr>
              <a:t> consiste à servir l’API sous forme « ressource ».</a:t>
            </a:r>
          </a:p>
          <a:p>
            <a:r>
              <a:rPr lang="fr-FR" sz="1000" dirty="0">
                <a:solidFill>
                  <a:schemeClr val="bg1">
                    <a:lumMod val="95000"/>
                  </a:schemeClr>
                </a:solidFill>
              </a:rPr>
              <a:t>Chaque « ressource » (comprendre donnée en base) est accessible suivant l’URL standardisée suivante</a:t>
            </a:r>
          </a:p>
          <a:p>
            <a:endParaRPr lang="fr-FR" sz="1000" dirty="0">
              <a:solidFill>
                <a:schemeClr val="bg1">
                  <a:lumMod val="95000"/>
                </a:schemeClr>
              </a:solidFill>
            </a:endParaRPr>
          </a:p>
          <a:p>
            <a:r>
              <a:rPr lang="fr-FR" sz="1000" dirty="0">
                <a:solidFill>
                  <a:schemeClr val="bg1">
                    <a:lumMod val="95000"/>
                  </a:schemeClr>
                </a:solidFill>
              </a:rPr>
              <a:t>User/{</a:t>
            </a:r>
            <a:r>
              <a:rPr lang="fr-FR" sz="1000" dirty="0" err="1">
                <a:solidFill>
                  <a:schemeClr val="bg1">
                    <a:lumMod val="95000"/>
                  </a:schemeClr>
                </a:solidFill>
              </a:rPr>
              <a:t>userId</a:t>
            </a:r>
            <a:r>
              <a:rPr lang="fr-FR" sz="1000" dirty="0">
                <a:solidFill>
                  <a:schemeClr val="bg1">
                    <a:lumMod val="95000"/>
                  </a:schemeClr>
                </a:solidFill>
              </a:rPr>
              <a:t>}/Book/{</a:t>
            </a:r>
            <a:r>
              <a:rPr lang="fr-FR" sz="1000" dirty="0" err="1">
                <a:solidFill>
                  <a:schemeClr val="bg1">
                    <a:lumMod val="95000"/>
                  </a:schemeClr>
                </a:solidFill>
              </a:rPr>
              <a:t>bookId</a:t>
            </a:r>
            <a:r>
              <a:rPr lang="fr-FR" sz="1000" dirty="0">
                <a:solidFill>
                  <a:schemeClr val="bg1">
                    <a:lumMod val="95000"/>
                  </a:schemeClr>
                </a:solidFill>
              </a:rPr>
              <a:t>}/…</a:t>
            </a:r>
          </a:p>
          <a:p>
            <a:endParaRPr lang="fr-FR" sz="1000" dirty="0">
              <a:solidFill>
                <a:schemeClr val="bg1">
                  <a:lumMod val="95000"/>
                </a:schemeClr>
              </a:solidFill>
            </a:endParaRPr>
          </a:p>
          <a:p>
            <a:r>
              <a:rPr lang="fr-FR" sz="1000" dirty="0">
                <a:solidFill>
                  <a:schemeClr val="bg1">
                    <a:lumMod val="95000"/>
                  </a:schemeClr>
                </a:solidFill>
              </a:rPr>
              <a:t>Cette manière d’écrire les URI est assez contraignante pour sa prise en charge. Le code associé côté serveur (</a:t>
            </a:r>
            <a:r>
              <a:rPr lang="fr-FR" sz="1000" dirty="0" err="1">
                <a:solidFill>
                  <a:schemeClr val="bg1">
                    <a:lumMod val="95000"/>
                  </a:schemeClr>
                </a:solidFill>
              </a:rPr>
              <a:t>parsing</a:t>
            </a:r>
            <a:r>
              <a:rPr lang="fr-FR" sz="1000" dirty="0">
                <a:solidFill>
                  <a:schemeClr val="bg1">
                    <a:lumMod val="95000"/>
                  </a:schemeClr>
                </a:solidFill>
              </a:rPr>
              <a:t> de la requête) est assez pénible à faire.</a:t>
            </a:r>
          </a:p>
          <a:p>
            <a:r>
              <a:rPr lang="fr-FR" sz="1000" dirty="0">
                <a:solidFill>
                  <a:schemeClr val="bg1">
                    <a:lumMod val="95000"/>
                  </a:schemeClr>
                </a:solidFill>
              </a:rPr>
              <a:t>Mais cela ne nécessite pas de passer d’argument GET</a:t>
            </a:r>
          </a:p>
        </p:txBody>
      </p:sp>
      <p:sp>
        <p:nvSpPr>
          <p:cNvPr id="9" name="ZoneTexte 8">
            <a:extLst>
              <a:ext uri="{FF2B5EF4-FFF2-40B4-BE49-F238E27FC236}">
                <a16:creationId xmlns:a16="http://schemas.microsoft.com/office/drawing/2014/main" id="{939934F1-3C3D-D43B-B785-40812D35B9DC}"/>
              </a:ext>
            </a:extLst>
          </p:cNvPr>
          <p:cNvSpPr txBox="1"/>
          <p:nvPr/>
        </p:nvSpPr>
        <p:spPr>
          <a:xfrm>
            <a:off x="107504" y="2810188"/>
            <a:ext cx="4299396" cy="1169551"/>
          </a:xfrm>
          <a:prstGeom prst="rect">
            <a:avLst/>
          </a:prstGeom>
          <a:noFill/>
        </p:spPr>
        <p:txBody>
          <a:bodyPr wrap="square" rtlCol="0">
            <a:spAutoFit/>
          </a:bodyPr>
          <a:lstStyle/>
          <a:p>
            <a:r>
              <a:rPr lang="fr-FR" sz="1000" b="1" dirty="0">
                <a:solidFill>
                  <a:srgbClr val="00B0F0"/>
                </a:solidFill>
              </a:rPr>
              <a:t>L’approche </a:t>
            </a:r>
            <a:r>
              <a:rPr lang="fr-FR" sz="1000" b="1" dirty="0" err="1">
                <a:solidFill>
                  <a:srgbClr val="00B0F0"/>
                </a:solidFill>
              </a:rPr>
              <a:t>graphQL</a:t>
            </a:r>
            <a:endParaRPr lang="fr-FR" sz="1000" b="1" dirty="0">
              <a:solidFill>
                <a:srgbClr val="00B0F0"/>
              </a:solidFill>
            </a:endParaRPr>
          </a:p>
          <a:p>
            <a:endParaRPr lang="fr-FR" sz="1000" dirty="0">
              <a:solidFill>
                <a:schemeClr val="bg1">
                  <a:lumMod val="95000"/>
                </a:schemeClr>
              </a:solidFill>
            </a:endParaRPr>
          </a:p>
          <a:p>
            <a:r>
              <a:rPr lang="fr-FR" sz="1000" dirty="0">
                <a:solidFill>
                  <a:schemeClr val="bg1">
                    <a:lumMod val="95000"/>
                  </a:schemeClr>
                </a:solidFill>
              </a:rPr>
              <a:t>L’approche </a:t>
            </a:r>
            <a:r>
              <a:rPr lang="fr-FR" sz="1000" dirty="0" err="1">
                <a:solidFill>
                  <a:schemeClr val="bg1">
                    <a:lumMod val="95000"/>
                  </a:schemeClr>
                </a:solidFill>
              </a:rPr>
              <a:t>graphQL</a:t>
            </a:r>
            <a:r>
              <a:rPr lang="fr-FR" sz="1000" dirty="0">
                <a:solidFill>
                  <a:schemeClr val="bg1">
                    <a:lumMod val="95000"/>
                  </a:schemeClr>
                </a:solidFill>
              </a:rPr>
              <a:t> consiste à fournir </a:t>
            </a:r>
            <a:r>
              <a:rPr lang="fr-FR" sz="1000" u="sng" dirty="0">
                <a:solidFill>
                  <a:schemeClr val="bg1">
                    <a:lumMod val="95000"/>
                  </a:schemeClr>
                </a:solidFill>
              </a:rPr>
              <a:t>un unique point API</a:t>
            </a:r>
            <a:r>
              <a:rPr lang="fr-FR" sz="1000" dirty="0">
                <a:solidFill>
                  <a:schemeClr val="bg1">
                    <a:lumMod val="95000"/>
                  </a:schemeClr>
                </a:solidFill>
              </a:rPr>
              <a:t> pour servir la donnée. L’ensemble de données est défini par un « formulaire » de requête sous forme JSON la plupart du temps.</a:t>
            </a:r>
          </a:p>
          <a:p>
            <a:endParaRPr lang="fr-FR" sz="1000" dirty="0">
              <a:solidFill>
                <a:schemeClr val="bg1">
                  <a:lumMod val="95000"/>
                </a:schemeClr>
              </a:solidFill>
            </a:endParaRPr>
          </a:p>
          <a:p>
            <a:r>
              <a:rPr lang="fr-FR" sz="1000" dirty="0" err="1">
                <a:solidFill>
                  <a:schemeClr val="bg1">
                    <a:lumMod val="95000"/>
                  </a:schemeClr>
                </a:solidFill>
              </a:rPr>
              <a:t>QLService</a:t>
            </a:r>
            <a:r>
              <a:rPr lang="fr-FR" sz="1000" dirty="0">
                <a:solidFill>
                  <a:schemeClr val="bg1">
                    <a:lumMod val="95000"/>
                  </a:schemeClr>
                </a:solidFill>
              </a:rPr>
              <a:t>/?</a:t>
            </a:r>
            <a:r>
              <a:rPr lang="fr-FR" sz="1000" dirty="0" err="1">
                <a:solidFill>
                  <a:schemeClr val="bg1">
                    <a:lumMod val="95000"/>
                  </a:schemeClr>
                </a:solidFill>
              </a:rPr>
              <a:t>query</a:t>
            </a:r>
            <a:r>
              <a:rPr lang="fr-FR" sz="1000" dirty="0">
                <a:solidFill>
                  <a:schemeClr val="bg1">
                    <a:lumMod val="95000"/>
                  </a:schemeClr>
                </a:solidFill>
              </a:rPr>
              <a:t>=</a:t>
            </a:r>
            <a:r>
              <a:rPr lang="fr-FR" sz="1000" i="1" dirty="0">
                <a:solidFill>
                  <a:schemeClr val="bg1">
                    <a:lumMod val="95000"/>
                  </a:schemeClr>
                </a:solidFill>
              </a:rPr>
              <a:t>{</a:t>
            </a:r>
            <a:r>
              <a:rPr lang="fr-FR" sz="1000" i="1" dirty="0" err="1">
                <a:solidFill>
                  <a:schemeClr val="bg1">
                    <a:lumMod val="95000"/>
                  </a:schemeClr>
                </a:solidFill>
              </a:rPr>
              <a:t>json</a:t>
            </a:r>
            <a:r>
              <a:rPr lang="fr-FR" sz="1000" i="1" dirty="0">
                <a:solidFill>
                  <a:schemeClr val="bg1">
                    <a:lumMod val="95000"/>
                  </a:schemeClr>
                </a:solidFill>
              </a:rPr>
              <a:t> </a:t>
            </a:r>
            <a:r>
              <a:rPr lang="fr-FR" sz="1000" i="1" dirty="0" err="1">
                <a:solidFill>
                  <a:schemeClr val="bg1">
                    <a:lumMod val="95000"/>
                  </a:schemeClr>
                </a:solidFill>
              </a:rPr>
              <a:t>query</a:t>
            </a:r>
            <a:r>
              <a:rPr lang="fr-FR" sz="1000" i="1" dirty="0">
                <a:solidFill>
                  <a:schemeClr val="bg1">
                    <a:lumMod val="95000"/>
                  </a:schemeClr>
                </a:solidFill>
              </a:rPr>
              <a:t>}</a:t>
            </a:r>
          </a:p>
        </p:txBody>
      </p:sp>
      <p:sp>
        <p:nvSpPr>
          <p:cNvPr id="10" name="ZoneTexte 9">
            <a:extLst>
              <a:ext uri="{FF2B5EF4-FFF2-40B4-BE49-F238E27FC236}">
                <a16:creationId xmlns:a16="http://schemas.microsoft.com/office/drawing/2014/main" id="{73CFE356-3B5A-201C-92A9-785D94FC537D}"/>
              </a:ext>
            </a:extLst>
          </p:cNvPr>
          <p:cNvSpPr txBox="1"/>
          <p:nvPr/>
        </p:nvSpPr>
        <p:spPr>
          <a:xfrm>
            <a:off x="4641404" y="795241"/>
            <a:ext cx="4299396" cy="2554545"/>
          </a:xfrm>
          <a:prstGeom prst="rect">
            <a:avLst/>
          </a:prstGeom>
          <a:noFill/>
        </p:spPr>
        <p:txBody>
          <a:bodyPr wrap="square" rtlCol="0">
            <a:spAutoFit/>
          </a:bodyPr>
          <a:lstStyle/>
          <a:p>
            <a:r>
              <a:rPr lang="fr-FR" sz="1000" b="1" dirty="0">
                <a:solidFill>
                  <a:srgbClr val="00B0F0"/>
                </a:solidFill>
              </a:rPr>
              <a:t>L’approche </a:t>
            </a:r>
            <a:r>
              <a:rPr lang="fr-FR" sz="1000" b="1" dirty="0" err="1">
                <a:solidFill>
                  <a:srgbClr val="00B0F0"/>
                </a:solidFill>
              </a:rPr>
              <a:t>NoREST</a:t>
            </a:r>
            <a:endParaRPr lang="fr-FR" sz="1000" b="1" dirty="0">
              <a:solidFill>
                <a:srgbClr val="00B0F0"/>
              </a:solidFill>
            </a:endParaRPr>
          </a:p>
          <a:p>
            <a:endParaRPr lang="fr-FR" sz="1000" dirty="0">
              <a:solidFill>
                <a:schemeClr val="bg1">
                  <a:lumMod val="95000"/>
                </a:schemeClr>
              </a:solidFill>
            </a:endParaRPr>
          </a:p>
          <a:p>
            <a:r>
              <a:rPr lang="fr-FR" sz="1000" dirty="0">
                <a:solidFill>
                  <a:schemeClr val="bg1">
                    <a:lumMod val="95000"/>
                  </a:schemeClr>
                </a:solidFill>
              </a:rPr>
              <a:t>L’approche </a:t>
            </a:r>
            <a:r>
              <a:rPr lang="fr-FR" sz="1000" dirty="0" err="1">
                <a:solidFill>
                  <a:schemeClr val="bg1">
                    <a:lumMod val="95000"/>
                  </a:schemeClr>
                </a:solidFill>
              </a:rPr>
              <a:t>NoREST</a:t>
            </a:r>
            <a:r>
              <a:rPr lang="fr-FR" sz="1000" dirty="0">
                <a:solidFill>
                  <a:schemeClr val="bg1">
                    <a:lumMod val="95000"/>
                  </a:schemeClr>
                </a:solidFill>
              </a:rPr>
              <a:t> est le choix de routage décentralisé que nous avons créé chez nosoft. Chaque </a:t>
            </a:r>
            <a:r>
              <a:rPr lang="fr-FR" sz="1000" dirty="0" err="1">
                <a:solidFill>
                  <a:schemeClr val="bg1">
                    <a:lumMod val="95000"/>
                  </a:schemeClr>
                </a:solidFill>
              </a:rPr>
              <a:t>endpoint</a:t>
            </a:r>
            <a:r>
              <a:rPr lang="fr-FR" sz="1000" dirty="0">
                <a:solidFill>
                  <a:schemeClr val="bg1">
                    <a:lumMod val="95000"/>
                  </a:schemeClr>
                </a:solidFill>
              </a:rPr>
              <a:t> est servi par son adresse de manière autonome (cf. archi </a:t>
            </a:r>
            <a:r>
              <a:rPr lang="fr-FR" sz="1000" dirty="0" err="1">
                <a:solidFill>
                  <a:schemeClr val="bg1">
                    <a:lumMod val="95000"/>
                  </a:schemeClr>
                </a:solidFill>
              </a:rPr>
              <a:t>endpoint</a:t>
            </a:r>
            <a:r>
              <a:rPr lang="fr-FR" sz="1000" dirty="0">
                <a:solidFill>
                  <a:schemeClr val="bg1">
                    <a:lumMod val="95000"/>
                  </a:schemeClr>
                </a:solidFill>
              </a:rPr>
              <a:t> orienté service)</a:t>
            </a:r>
          </a:p>
          <a:p>
            <a:endParaRPr lang="fr-FR" sz="1000" dirty="0">
              <a:solidFill>
                <a:schemeClr val="bg1">
                  <a:lumMod val="95000"/>
                </a:schemeClr>
              </a:solidFill>
            </a:endParaRPr>
          </a:p>
          <a:p>
            <a:r>
              <a:rPr lang="fr-FR" sz="1000" dirty="0">
                <a:solidFill>
                  <a:schemeClr val="bg1">
                    <a:lumMod val="95000"/>
                  </a:schemeClr>
                </a:solidFill>
              </a:rPr>
              <a:t>mon/service/?arg…</a:t>
            </a:r>
          </a:p>
          <a:p>
            <a:endParaRPr lang="fr-FR" sz="1000" dirty="0">
              <a:solidFill>
                <a:schemeClr val="bg1">
                  <a:lumMod val="95000"/>
                </a:schemeClr>
              </a:solidFill>
            </a:endParaRPr>
          </a:p>
          <a:p>
            <a:r>
              <a:rPr lang="fr-FR" sz="1000" dirty="0">
                <a:solidFill>
                  <a:schemeClr val="bg1">
                    <a:lumMod val="95000"/>
                  </a:schemeClr>
                </a:solidFill>
              </a:rPr>
              <a:t>Cette manière d’écrire les URI est assez contraignante pour sa prise en charge. Le code associé côté serveur (</a:t>
            </a:r>
            <a:r>
              <a:rPr lang="fr-FR" sz="1000" dirty="0" err="1">
                <a:solidFill>
                  <a:schemeClr val="bg1">
                    <a:lumMod val="95000"/>
                  </a:schemeClr>
                </a:solidFill>
              </a:rPr>
              <a:t>parsing</a:t>
            </a:r>
            <a:r>
              <a:rPr lang="fr-FR" sz="1000" dirty="0">
                <a:solidFill>
                  <a:schemeClr val="bg1">
                    <a:lumMod val="95000"/>
                  </a:schemeClr>
                </a:solidFill>
              </a:rPr>
              <a:t> de la requête) est assez pénible à faire.</a:t>
            </a:r>
          </a:p>
          <a:p>
            <a:endParaRPr lang="fr-FR" sz="1000" dirty="0">
              <a:solidFill>
                <a:schemeClr val="bg1">
                  <a:lumMod val="95000"/>
                </a:schemeClr>
              </a:solidFill>
            </a:endParaRPr>
          </a:p>
          <a:p>
            <a:r>
              <a:rPr lang="fr-FR" sz="1000" dirty="0">
                <a:solidFill>
                  <a:schemeClr val="bg1">
                    <a:lumMod val="95000"/>
                  </a:schemeClr>
                </a:solidFill>
              </a:rPr>
              <a:t>L’approche </a:t>
            </a:r>
            <a:r>
              <a:rPr lang="fr-FR" sz="1000" dirty="0" err="1">
                <a:solidFill>
                  <a:schemeClr val="bg1">
                    <a:lumMod val="95000"/>
                  </a:schemeClr>
                </a:solidFill>
              </a:rPr>
              <a:t>NoREST</a:t>
            </a:r>
            <a:r>
              <a:rPr lang="fr-FR" sz="1000" dirty="0">
                <a:solidFill>
                  <a:schemeClr val="bg1">
                    <a:lumMod val="95000"/>
                  </a:schemeClr>
                </a:solidFill>
              </a:rPr>
              <a:t> intègre un </a:t>
            </a:r>
            <a:r>
              <a:rPr lang="fr-FR" sz="1000" dirty="0" err="1">
                <a:solidFill>
                  <a:schemeClr val="bg1">
                    <a:lumMod val="95000"/>
                  </a:schemeClr>
                </a:solidFill>
              </a:rPr>
              <a:t>QLService</a:t>
            </a:r>
            <a:r>
              <a:rPr lang="fr-FR" sz="1000" dirty="0">
                <a:solidFill>
                  <a:schemeClr val="bg1">
                    <a:lumMod val="95000"/>
                  </a:schemeClr>
                </a:solidFill>
              </a:rPr>
              <a:t> et permet d’offrir aussi les </a:t>
            </a:r>
            <a:r>
              <a:rPr lang="fr-FR" sz="1000" dirty="0" err="1">
                <a:solidFill>
                  <a:schemeClr val="bg1">
                    <a:lumMod val="95000"/>
                  </a:schemeClr>
                </a:solidFill>
              </a:rPr>
              <a:t>endpoint</a:t>
            </a:r>
            <a:r>
              <a:rPr lang="fr-FR" sz="1000" dirty="0">
                <a:solidFill>
                  <a:schemeClr val="bg1">
                    <a:lumMod val="95000"/>
                  </a:schemeClr>
                </a:solidFill>
              </a:rPr>
              <a:t> plus « procéduraux »</a:t>
            </a:r>
            <a:br>
              <a:rPr lang="fr-FR" sz="1000" dirty="0">
                <a:solidFill>
                  <a:schemeClr val="bg1">
                    <a:lumMod val="95000"/>
                  </a:schemeClr>
                </a:solidFill>
              </a:rPr>
            </a:br>
            <a:r>
              <a:rPr lang="fr-FR" sz="1000" dirty="0">
                <a:solidFill>
                  <a:schemeClr val="bg1">
                    <a:lumMod val="95000"/>
                  </a:schemeClr>
                </a:solidFill>
              </a:rPr>
              <a:t>(ex: </a:t>
            </a:r>
            <a:r>
              <a:rPr lang="fr-FR" sz="1000" dirty="0">
                <a:solidFill>
                  <a:schemeClr val="bg1">
                    <a:lumMod val="95000"/>
                  </a:schemeClr>
                </a:solidFill>
                <a:hlinkClick r:id="rId3"/>
              </a:rPr>
              <a:t>h</a:t>
            </a:r>
            <a:r>
              <a:rPr lang="fr-FR" sz="1000" dirty="0">
                <a:solidFill>
                  <a:schemeClr val="bg1">
                    <a:lumMod val="95000"/>
                  </a:schemeClr>
                </a:solidFill>
                <a:hlinkClick r:id="rId3"/>
              </a:rPr>
              <a:t>ttps://api.v2.nosoft.io/NoCrypt/NewKey</a:t>
            </a:r>
            <a:r>
              <a:rPr lang="fr-FR" sz="1000" dirty="0">
                <a:solidFill>
                  <a:schemeClr val="bg1">
                    <a:lumMod val="95000"/>
                  </a:schemeClr>
                </a:solidFill>
              </a:rPr>
              <a:t>)</a:t>
            </a:r>
          </a:p>
          <a:p>
            <a:r>
              <a:rPr lang="fr-FR" sz="1000" dirty="0">
                <a:solidFill>
                  <a:schemeClr val="bg1">
                    <a:lumMod val="95000"/>
                  </a:schemeClr>
                </a:solidFill>
              </a:rPr>
              <a:t> </a:t>
            </a:r>
          </a:p>
        </p:txBody>
      </p:sp>
      <p:sp>
        <p:nvSpPr>
          <p:cNvPr id="11" name="ZoneTexte 10">
            <a:extLst>
              <a:ext uri="{FF2B5EF4-FFF2-40B4-BE49-F238E27FC236}">
                <a16:creationId xmlns:a16="http://schemas.microsoft.com/office/drawing/2014/main" id="{61609265-6655-38B6-E8E0-6E3E3DEF648E}"/>
              </a:ext>
            </a:extLst>
          </p:cNvPr>
          <p:cNvSpPr txBox="1"/>
          <p:nvPr/>
        </p:nvSpPr>
        <p:spPr>
          <a:xfrm>
            <a:off x="4641404" y="3411875"/>
            <a:ext cx="4299396" cy="1477328"/>
          </a:xfrm>
          <a:prstGeom prst="rect">
            <a:avLst/>
          </a:prstGeom>
          <a:noFill/>
        </p:spPr>
        <p:txBody>
          <a:bodyPr wrap="square" rtlCol="0">
            <a:spAutoFit/>
          </a:bodyPr>
          <a:lstStyle/>
          <a:p>
            <a:r>
              <a:rPr lang="fr-FR" sz="1000" dirty="0">
                <a:solidFill>
                  <a:srgbClr val="00B0F0"/>
                </a:solidFill>
              </a:rPr>
              <a:t>L’approche « FBI »</a:t>
            </a:r>
          </a:p>
          <a:p>
            <a:endParaRPr lang="fr-FR" sz="1000" dirty="0">
              <a:solidFill>
                <a:schemeClr val="bg1">
                  <a:lumMod val="95000"/>
                </a:schemeClr>
              </a:solidFill>
            </a:endParaRPr>
          </a:p>
          <a:p>
            <a:r>
              <a:rPr lang="fr-FR" sz="1000" dirty="0">
                <a:solidFill>
                  <a:schemeClr val="bg1">
                    <a:lumMod val="95000"/>
                  </a:schemeClr>
                </a:solidFill>
              </a:rPr>
              <a:t>Une idée assez évidente mais qui reste peu élégante est de faire un Endpoint central dans le </a:t>
            </a:r>
            <a:r>
              <a:rPr lang="fr-FR" sz="1000" dirty="0" err="1">
                <a:solidFill>
                  <a:schemeClr val="bg1">
                    <a:lumMod val="95000"/>
                  </a:schemeClr>
                </a:solidFill>
              </a:rPr>
              <a:t>index.php</a:t>
            </a:r>
            <a:r>
              <a:rPr lang="fr-FR" sz="1000" dirty="0">
                <a:solidFill>
                  <a:schemeClr val="bg1">
                    <a:lumMod val="95000"/>
                  </a:schemeClr>
                </a:solidFill>
              </a:rPr>
              <a:t> et de fournir en argument GET le nom du service à appeler</a:t>
            </a:r>
          </a:p>
          <a:p>
            <a:r>
              <a:rPr lang="fr-FR" sz="1000" dirty="0">
                <a:solidFill>
                  <a:schemeClr val="bg1">
                    <a:lumMod val="95000"/>
                  </a:schemeClr>
                </a:solidFill>
              </a:rPr>
              <a:t>api/</a:t>
            </a:r>
            <a:r>
              <a:rPr lang="fr-FR" sz="1000" dirty="0" err="1">
                <a:solidFill>
                  <a:schemeClr val="bg1">
                    <a:lumMod val="95000"/>
                  </a:schemeClr>
                </a:solidFill>
              </a:rPr>
              <a:t>index.php?service</a:t>
            </a:r>
            <a:r>
              <a:rPr lang="fr-FR" sz="1000" dirty="0">
                <a:solidFill>
                  <a:schemeClr val="bg1">
                    <a:lumMod val="95000"/>
                  </a:schemeClr>
                </a:solidFill>
              </a:rPr>
              <a:t>=</a:t>
            </a:r>
            <a:r>
              <a:rPr lang="fr-FR" sz="1000" dirty="0" err="1">
                <a:solidFill>
                  <a:schemeClr val="bg1">
                    <a:lumMod val="95000"/>
                  </a:schemeClr>
                </a:solidFill>
              </a:rPr>
              <a:t>MonService?arg</a:t>
            </a:r>
            <a:r>
              <a:rPr lang="fr-FR" sz="1000" dirty="0">
                <a:solidFill>
                  <a:schemeClr val="bg1">
                    <a:lumMod val="95000"/>
                  </a:schemeClr>
                </a:solidFill>
              </a:rPr>
              <a:t>…</a:t>
            </a:r>
          </a:p>
          <a:p>
            <a:endParaRPr lang="fr-FR" sz="1000" dirty="0">
              <a:solidFill>
                <a:schemeClr val="bg1">
                  <a:lumMod val="95000"/>
                </a:schemeClr>
              </a:solidFill>
            </a:endParaRPr>
          </a:p>
          <a:p>
            <a:r>
              <a:rPr lang="fr-FR" sz="1000" dirty="0">
                <a:solidFill>
                  <a:schemeClr val="bg1">
                    <a:lumMod val="95000"/>
                  </a:schemeClr>
                </a:solidFill>
              </a:rPr>
              <a:t>Même si ça marche, cela va faire de votre API un monolithe et va en plus poser des problèmes de maintenabilité…</a:t>
            </a:r>
          </a:p>
        </p:txBody>
      </p:sp>
    </p:spTree>
    <p:extLst>
      <p:ext uri="{BB962C8B-B14F-4D97-AF65-F5344CB8AC3E}">
        <p14:creationId xmlns:p14="http://schemas.microsoft.com/office/powerpoint/2010/main" val="242158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2" y="226844"/>
            <a:ext cx="5014226"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Le routage de l’API… pour aller plus loin</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39F32FFE-63F8-47B8-212A-FC326F03F214}"/>
              </a:ext>
            </a:extLst>
          </p:cNvPr>
          <p:cNvSpPr txBox="1"/>
          <p:nvPr/>
        </p:nvSpPr>
        <p:spPr>
          <a:xfrm>
            <a:off x="107504" y="795241"/>
            <a:ext cx="4299396" cy="3631763"/>
          </a:xfrm>
          <a:prstGeom prst="rect">
            <a:avLst/>
          </a:prstGeom>
          <a:noFill/>
        </p:spPr>
        <p:txBody>
          <a:bodyPr wrap="square" rtlCol="0">
            <a:spAutoFit/>
          </a:bodyPr>
          <a:lstStyle/>
          <a:p>
            <a:r>
              <a:rPr lang="fr-FR" sz="1000" dirty="0">
                <a:solidFill>
                  <a:schemeClr val="bg1">
                    <a:lumMod val="95000"/>
                  </a:schemeClr>
                </a:solidFill>
              </a:rPr>
              <a:t>Certains </a:t>
            </a:r>
            <a:r>
              <a:rPr lang="fr-FR" sz="1000" dirty="0" err="1">
                <a:solidFill>
                  <a:schemeClr val="bg1">
                    <a:lumMod val="95000"/>
                  </a:schemeClr>
                </a:solidFill>
              </a:rPr>
              <a:t>frameworks</a:t>
            </a:r>
            <a:r>
              <a:rPr lang="fr-FR" sz="1000" dirty="0">
                <a:solidFill>
                  <a:schemeClr val="bg1">
                    <a:lumMod val="95000"/>
                  </a:schemeClr>
                </a:solidFill>
              </a:rPr>
              <a:t> proposent un fichier de routage pour « configurer les routes ».</a:t>
            </a:r>
          </a:p>
          <a:p>
            <a:endParaRPr lang="fr-FR" sz="1000" dirty="0">
              <a:solidFill>
                <a:schemeClr val="bg1">
                  <a:lumMod val="95000"/>
                </a:schemeClr>
              </a:solidFill>
            </a:endParaRPr>
          </a:p>
          <a:p>
            <a:r>
              <a:rPr lang="fr-FR" sz="1000" dirty="0">
                <a:solidFill>
                  <a:schemeClr val="bg1">
                    <a:lumMod val="95000"/>
                  </a:schemeClr>
                </a:solidFill>
              </a:rPr>
              <a:t>Sur le papier c’est assez sympa car ça permet de découpler</a:t>
            </a:r>
          </a:p>
          <a:p>
            <a:pPr marL="171450" indent="-171450">
              <a:buFont typeface="Arial" panose="020B0604020202020204" pitchFamily="34" charset="0"/>
              <a:buChar char="•"/>
            </a:pPr>
            <a:r>
              <a:rPr lang="fr-FR" sz="1000" dirty="0">
                <a:solidFill>
                  <a:schemeClr val="bg1">
                    <a:lumMod val="95000"/>
                  </a:schemeClr>
                </a:solidFill>
              </a:rPr>
              <a:t>l’organisation interne physique de votre API (et oui il faut bien savoir où ils sont physiquement vos fichiers à cause de l’</a:t>
            </a:r>
            <a:r>
              <a:rPr lang="fr-FR" sz="1000" dirty="0" err="1">
                <a:solidFill>
                  <a:schemeClr val="bg1">
                    <a:lumMod val="95000"/>
                  </a:schemeClr>
                </a:solidFill>
              </a:rPr>
              <a:t>autoloader</a:t>
            </a:r>
            <a:r>
              <a:rPr lang="fr-FR" sz="1000" dirty="0">
                <a:solidFill>
                  <a:schemeClr val="bg1">
                    <a:lumMod val="95000"/>
                  </a:schemeClr>
                </a:solidFill>
              </a:rPr>
              <a:t>).</a:t>
            </a:r>
          </a:p>
          <a:p>
            <a:pPr marL="171450" indent="-171450">
              <a:buFont typeface="Arial" panose="020B0604020202020204" pitchFamily="34" charset="0"/>
              <a:buChar char="•"/>
            </a:pPr>
            <a:r>
              <a:rPr lang="fr-FR" sz="1000" dirty="0">
                <a:solidFill>
                  <a:schemeClr val="bg1">
                    <a:lumMod val="95000"/>
                  </a:schemeClr>
                </a:solidFill>
              </a:rPr>
              <a:t>l’organisation logique de votre API (le chemin d’accès dans l’URL)</a:t>
            </a:r>
          </a:p>
          <a:p>
            <a:pPr marL="171450" indent="-171450">
              <a:buFont typeface="Arial" panose="020B0604020202020204" pitchFamily="34" charset="0"/>
              <a:buChar char="•"/>
            </a:pPr>
            <a:endParaRPr lang="fr-FR" sz="1000" dirty="0">
              <a:solidFill>
                <a:schemeClr val="bg1">
                  <a:lumMod val="95000"/>
                </a:schemeClr>
              </a:solidFill>
            </a:endParaRPr>
          </a:p>
          <a:p>
            <a:r>
              <a:rPr lang="fr-FR" sz="1000" dirty="0">
                <a:solidFill>
                  <a:schemeClr val="bg1">
                    <a:lumMod val="95000"/>
                  </a:schemeClr>
                </a:solidFill>
              </a:rPr>
              <a:t>Je me suis longtemps demandé si c’était une FBI… A première vue c’est une flexibilité offerte au développeur mais après mûre réflexion j’en arrive à la conclusion que OUI : c’est une FBI !</a:t>
            </a:r>
          </a:p>
          <a:p>
            <a:endParaRPr lang="fr-FR" sz="1000" dirty="0">
              <a:solidFill>
                <a:schemeClr val="bg1">
                  <a:lumMod val="95000"/>
                </a:schemeClr>
              </a:solidFill>
            </a:endParaRPr>
          </a:p>
          <a:p>
            <a:r>
              <a:rPr lang="fr-FR" sz="1000" dirty="0">
                <a:solidFill>
                  <a:schemeClr val="bg1">
                    <a:lumMod val="95000"/>
                  </a:schemeClr>
                </a:solidFill>
              </a:rPr>
              <a:t>Si votre API est bien conçue et que vous utilisez PSR4 pas besoin de fichier de routage.</a:t>
            </a:r>
          </a:p>
          <a:p>
            <a:endParaRPr lang="fr-FR" sz="1000" dirty="0">
              <a:solidFill>
                <a:schemeClr val="bg1">
                  <a:lumMod val="95000"/>
                </a:schemeClr>
              </a:solidFill>
            </a:endParaRPr>
          </a:p>
          <a:p>
            <a:r>
              <a:rPr lang="fr-FR" sz="1000" dirty="0">
                <a:solidFill>
                  <a:schemeClr val="bg1">
                    <a:lumMod val="95000"/>
                  </a:schemeClr>
                </a:solidFill>
              </a:rPr>
              <a:t>En outre le fichier de routage est d’autant plus piégeux qu’il induit une couche de routage « interne » qui induit une complexité supplémentaire par rapport au routage HTTP fait par le </a:t>
            </a:r>
            <a:r>
              <a:rPr lang="fr-FR" sz="1000" dirty="0" err="1">
                <a:solidFill>
                  <a:schemeClr val="bg1">
                    <a:lumMod val="95000"/>
                  </a:schemeClr>
                </a:solidFill>
              </a:rPr>
              <a:t>vhost</a:t>
            </a:r>
            <a:r>
              <a:rPr lang="fr-FR" sz="1000" dirty="0">
                <a:solidFill>
                  <a:schemeClr val="bg1">
                    <a:lumMod val="95000"/>
                  </a:schemeClr>
                </a:solidFill>
              </a:rPr>
              <a:t>.</a:t>
            </a:r>
          </a:p>
          <a:p>
            <a:r>
              <a:rPr lang="fr-FR" sz="1000" dirty="0">
                <a:solidFill>
                  <a:schemeClr val="bg1">
                    <a:lumMod val="95000"/>
                  </a:schemeClr>
                </a:solidFill>
              </a:rPr>
              <a:t>(A la rigueur si le routage était fait au niveau apache je dirais pourquoi pas…)</a:t>
            </a:r>
          </a:p>
          <a:p>
            <a:endParaRPr lang="fr-FR" sz="1000" dirty="0">
              <a:solidFill>
                <a:schemeClr val="bg1">
                  <a:lumMod val="95000"/>
                </a:schemeClr>
              </a:solidFill>
            </a:endParaRPr>
          </a:p>
        </p:txBody>
      </p:sp>
      <p:sp>
        <p:nvSpPr>
          <p:cNvPr id="10" name="ZoneTexte 9">
            <a:extLst>
              <a:ext uri="{FF2B5EF4-FFF2-40B4-BE49-F238E27FC236}">
                <a16:creationId xmlns:a16="http://schemas.microsoft.com/office/drawing/2014/main" id="{73CFE356-3B5A-201C-92A9-785D94FC537D}"/>
              </a:ext>
            </a:extLst>
          </p:cNvPr>
          <p:cNvSpPr txBox="1"/>
          <p:nvPr/>
        </p:nvSpPr>
        <p:spPr>
          <a:xfrm>
            <a:off x="4641404" y="795241"/>
            <a:ext cx="4299396" cy="3939540"/>
          </a:xfrm>
          <a:prstGeom prst="rect">
            <a:avLst/>
          </a:prstGeom>
          <a:noFill/>
        </p:spPr>
        <p:txBody>
          <a:bodyPr wrap="square" rtlCol="0">
            <a:spAutoFit/>
          </a:bodyPr>
          <a:lstStyle/>
          <a:p>
            <a:r>
              <a:rPr lang="fr-FR" sz="1000" i="1" dirty="0">
                <a:solidFill>
                  <a:srgbClr val="00B0F0"/>
                </a:solidFill>
              </a:rPr>
              <a:t>« Oui mais si un jour tu décides de regrouper autrement les </a:t>
            </a:r>
            <a:r>
              <a:rPr lang="fr-FR" sz="1000" i="1" dirty="0" err="1">
                <a:solidFill>
                  <a:srgbClr val="00B0F0"/>
                </a:solidFill>
              </a:rPr>
              <a:t>endpoints</a:t>
            </a:r>
            <a:r>
              <a:rPr lang="fr-FR" sz="1000" i="1" dirty="0">
                <a:solidFill>
                  <a:srgbClr val="00B0F0"/>
                </a:solidFill>
              </a:rPr>
              <a:t> en particulier tu les mets tous dans un « nœud fonctionnel ».</a:t>
            </a:r>
          </a:p>
          <a:p>
            <a:endParaRPr lang="fr-FR" sz="1000" dirty="0">
              <a:solidFill>
                <a:schemeClr val="bg1">
                  <a:lumMod val="95000"/>
                </a:schemeClr>
              </a:solidFill>
            </a:endParaRPr>
          </a:p>
          <a:p>
            <a:r>
              <a:rPr lang="fr-FR" sz="1000" dirty="0">
                <a:solidFill>
                  <a:schemeClr val="bg1">
                    <a:lumMod val="95000"/>
                  </a:schemeClr>
                </a:solidFill>
              </a:rPr>
              <a:t>C’est effectivement LA bonne question.</a:t>
            </a:r>
          </a:p>
          <a:p>
            <a:endParaRPr lang="fr-FR" sz="1000" dirty="0">
              <a:solidFill>
                <a:schemeClr val="bg1">
                  <a:lumMod val="95000"/>
                </a:schemeClr>
              </a:solidFill>
            </a:endParaRPr>
          </a:p>
          <a:p>
            <a:r>
              <a:rPr lang="fr-FR" sz="1000" dirty="0">
                <a:solidFill>
                  <a:schemeClr val="bg1">
                    <a:lumMod val="95000"/>
                  </a:schemeClr>
                </a:solidFill>
              </a:rPr>
              <a:t>En pratique le maintien en conditions opérationnelles (MCO) d’une API est un sujet TRES difficile et complexe. Mais en réalité, il n’est pas différent de celui que vous devez traiter dans un code C# publié qui ne prévoit pas de « fichier de routage » pour le code.</a:t>
            </a:r>
          </a:p>
          <a:p>
            <a:endParaRPr lang="fr-FR" sz="1000" dirty="0">
              <a:solidFill>
                <a:schemeClr val="bg1">
                  <a:lumMod val="95000"/>
                </a:schemeClr>
              </a:solidFill>
            </a:endParaRPr>
          </a:p>
          <a:p>
            <a:r>
              <a:rPr lang="fr-FR" sz="1000" dirty="0">
                <a:solidFill>
                  <a:schemeClr val="bg1">
                    <a:lumMod val="95000"/>
                  </a:schemeClr>
                </a:solidFill>
              </a:rPr>
              <a:t>En pratique, vous allez devoir gérer l’éventuelle « dépréciation » et « </a:t>
            </a:r>
            <a:r>
              <a:rPr lang="fr-FR" sz="1000" dirty="0" err="1">
                <a:solidFill>
                  <a:schemeClr val="bg1">
                    <a:lumMod val="95000"/>
                  </a:schemeClr>
                </a:solidFill>
              </a:rPr>
              <a:t>obsoloscence</a:t>
            </a:r>
            <a:r>
              <a:rPr lang="fr-FR" sz="1000" dirty="0">
                <a:solidFill>
                  <a:schemeClr val="bg1">
                    <a:lumMod val="95000"/>
                  </a:schemeClr>
                </a:solidFill>
              </a:rPr>
              <a:t> » de certains points API:</a:t>
            </a:r>
          </a:p>
          <a:p>
            <a:pPr marL="171450" indent="-171450">
              <a:buFont typeface="Arial" panose="020B0604020202020204" pitchFamily="34" charset="0"/>
              <a:buChar char="•"/>
            </a:pPr>
            <a:r>
              <a:rPr lang="fr-FR" sz="1000" dirty="0">
                <a:solidFill>
                  <a:schemeClr val="bg1">
                    <a:lumMod val="95000"/>
                  </a:schemeClr>
                </a:solidFill>
              </a:rPr>
              <a:t>Soit car ils ont été déplacés</a:t>
            </a:r>
          </a:p>
          <a:p>
            <a:pPr marL="171450" indent="-171450">
              <a:buFont typeface="Arial" panose="020B0604020202020204" pitchFamily="34" charset="0"/>
              <a:buChar char="•"/>
            </a:pPr>
            <a:r>
              <a:rPr lang="fr-FR" sz="1000" dirty="0">
                <a:solidFill>
                  <a:schemeClr val="bg1">
                    <a:lumMod val="95000"/>
                  </a:schemeClr>
                </a:solidFill>
              </a:rPr>
              <a:t>Soit car ils ont été supprimés </a:t>
            </a:r>
          </a:p>
          <a:p>
            <a:pPr marL="171450" indent="-171450">
              <a:buFont typeface="Arial" panose="020B0604020202020204" pitchFamily="34" charset="0"/>
              <a:buChar char="•"/>
            </a:pPr>
            <a:endParaRPr lang="fr-FR" sz="1000" dirty="0">
              <a:solidFill>
                <a:schemeClr val="bg1">
                  <a:lumMod val="95000"/>
                </a:schemeClr>
              </a:solidFill>
            </a:endParaRPr>
          </a:p>
          <a:p>
            <a:r>
              <a:rPr lang="fr-FR" sz="1000" dirty="0">
                <a:solidFill>
                  <a:schemeClr val="bg1">
                    <a:lumMod val="95000"/>
                  </a:schemeClr>
                </a:solidFill>
              </a:rPr>
              <a:t>Au final, ce sujet n’est pas un sujet de programmation mais de gestion de configuration (</a:t>
            </a:r>
            <a:r>
              <a:rPr lang="fr-FR" sz="1000" dirty="0" err="1">
                <a:solidFill>
                  <a:schemeClr val="bg1">
                    <a:lumMod val="95000"/>
                  </a:schemeClr>
                </a:solidFill>
              </a:rPr>
              <a:t>versionning</a:t>
            </a:r>
            <a:r>
              <a:rPr lang="fr-FR" sz="1000" dirty="0">
                <a:solidFill>
                  <a:schemeClr val="bg1">
                    <a:lumMod val="95000"/>
                  </a:schemeClr>
                </a:solidFill>
              </a:rPr>
              <a:t>, gestion de la </a:t>
            </a:r>
            <a:r>
              <a:rPr lang="fr-FR" sz="1000" dirty="0" err="1">
                <a:solidFill>
                  <a:schemeClr val="bg1">
                    <a:lumMod val="95000"/>
                  </a:schemeClr>
                </a:solidFill>
              </a:rPr>
              <a:t>retrocompatibilité</a:t>
            </a:r>
            <a:r>
              <a:rPr lang="fr-FR" sz="1000" dirty="0">
                <a:solidFill>
                  <a:schemeClr val="bg1">
                    <a:lumMod val="95000"/>
                  </a:schemeClr>
                </a:solidFill>
              </a:rPr>
              <a:t>…)</a:t>
            </a:r>
          </a:p>
          <a:p>
            <a:endParaRPr lang="fr-FR" sz="1000" dirty="0">
              <a:solidFill>
                <a:schemeClr val="bg1">
                  <a:lumMod val="95000"/>
                </a:schemeClr>
              </a:solidFill>
            </a:endParaRPr>
          </a:p>
          <a:p>
            <a:r>
              <a:rPr lang="fr-FR" sz="1000" dirty="0">
                <a:solidFill>
                  <a:schemeClr val="bg1">
                    <a:lumMod val="95000"/>
                  </a:schemeClr>
                </a:solidFill>
              </a:rPr>
              <a:t>Donc oui, les fichiers de routage, je persiste à dire que c’est une FBI (Fausse Bonne Idée).</a:t>
            </a:r>
          </a:p>
          <a:p>
            <a:endParaRPr lang="fr-FR" sz="1000" dirty="0">
              <a:solidFill>
                <a:schemeClr val="bg1">
                  <a:lumMod val="95000"/>
                </a:schemeClr>
              </a:solidFill>
            </a:endParaRPr>
          </a:p>
          <a:p>
            <a:endParaRPr lang="fr-FR" sz="1000" dirty="0">
              <a:solidFill>
                <a:schemeClr val="bg1">
                  <a:lumMod val="95000"/>
                </a:schemeClr>
              </a:solidFill>
            </a:endParaRPr>
          </a:p>
        </p:txBody>
      </p:sp>
    </p:spTree>
    <p:extLst>
      <p:ext uri="{BB962C8B-B14F-4D97-AF65-F5344CB8AC3E}">
        <p14:creationId xmlns:p14="http://schemas.microsoft.com/office/powerpoint/2010/main" val="241378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2" y="226844"/>
            <a:ext cx="5014226"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Les API… pour aller plus loin</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39F32FFE-63F8-47B8-212A-FC326F03F214}"/>
              </a:ext>
            </a:extLst>
          </p:cNvPr>
          <p:cNvSpPr txBox="1"/>
          <p:nvPr/>
        </p:nvSpPr>
        <p:spPr>
          <a:xfrm>
            <a:off x="107504" y="795241"/>
            <a:ext cx="4299396" cy="2246769"/>
          </a:xfrm>
          <a:prstGeom prst="rect">
            <a:avLst/>
          </a:prstGeom>
          <a:noFill/>
        </p:spPr>
        <p:txBody>
          <a:bodyPr wrap="square" rtlCol="0">
            <a:spAutoFit/>
          </a:bodyPr>
          <a:lstStyle/>
          <a:p>
            <a:r>
              <a:rPr lang="fr-FR" sz="1000" dirty="0">
                <a:solidFill>
                  <a:schemeClr val="bg1">
                    <a:lumMod val="95000"/>
                  </a:schemeClr>
                </a:solidFill>
              </a:rPr>
              <a:t>Il existe un standard pour définir une API et il existe des « clients API » qui vous permettent d’exposer proprement votre API et tout particulièrement si vous respectez les concepts fondamentaux de REST.</a:t>
            </a:r>
          </a:p>
          <a:p>
            <a:endParaRPr lang="fr-FR" sz="1000" dirty="0">
              <a:solidFill>
                <a:schemeClr val="bg1">
                  <a:lumMod val="95000"/>
                </a:schemeClr>
              </a:solidFill>
            </a:endParaRPr>
          </a:p>
          <a:p>
            <a:r>
              <a:rPr lang="fr-FR" sz="1000" dirty="0">
                <a:solidFill>
                  <a:schemeClr val="bg1">
                    <a:lumMod val="95000"/>
                  </a:schemeClr>
                </a:solidFill>
              </a:rPr>
              <a:t>Pour n’en citer qu’un SWAGGER est un client API qui vous permet de servir un site web dynamique basé sur la </a:t>
            </a:r>
            <a:r>
              <a:rPr lang="fr-FR" sz="1000" dirty="0" err="1">
                <a:solidFill>
                  <a:schemeClr val="bg1">
                    <a:lumMod val="95000"/>
                  </a:schemeClr>
                </a:solidFill>
              </a:rPr>
              <a:t>specification</a:t>
            </a:r>
            <a:r>
              <a:rPr lang="fr-FR" sz="1000" dirty="0">
                <a:solidFill>
                  <a:schemeClr val="bg1">
                    <a:lumMod val="95000"/>
                  </a:schemeClr>
                </a:solidFill>
              </a:rPr>
              <a:t> </a:t>
            </a:r>
          </a:p>
          <a:p>
            <a:r>
              <a:rPr lang="fr-FR" sz="1000" dirty="0" err="1">
                <a:solidFill>
                  <a:schemeClr val="bg1">
                    <a:lumMod val="95000"/>
                  </a:schemeClr>
                </a:solidFill>
                <a:hlinkClick r:id="rId3"/>
              </a:rPr>
              <a:t>OpenAPI</a:t>
            </a:r>
            <a:r>
              <a:rPr lang="fr-FR" sz="1000" dirty="0">
                <a:solidFill>
                  <a:schemeClr val="bg1">
                    <a:lumMod val="95000"/>
                  </a:schemeClr>
                </a:solidFill>
              </a:rPr>
              <a:t>.</a:t>
            </a:r>
          </a:p>
          <a:p>
            <a:endParaRPr lang="fr-FR" sz="1000" dirty="0">
              <a:solidFill>
                <a:schemeClr val="bg1">
                  <a:lumMod val="95000"/>
                </a:schemeClr>
              </a:solidFill>
            </a:endParaRPr>
          </a:p>
          <a:p>
            <a:r>
              <a:rPr lang="fr-FR" sz="1000" dirty="0">
                <a:solidFill>
                  <a:schemeClr val="bg1">
                    <a:lumMod val="95000"/>
                  </a:schemeClr>
                </a:solidFill>
              </a:rPr>
              <a:t>En pratique, c’est très bien fait et joli.</a:t>
            </a:r>
          </a:p>
          <a:p>
            <a:endParaRPr lang="fr-FR" sz="1000" dirty="0">
              <a:solidFill>
                <a:schemeClr val="bg1">
                  <a:lumMod val="95000"/>
                </a:schemeClr>
              </a:solidFill>
            </a:endParaRPr>
          </a:p>
          <a:p>
            <a:r>
              <a:rPr lang="fr-FR" sz="1000" dirty="0">
                <a:solidFill>
                  <a:schemeClr val="bg1">
                    <a:lumMod val="95000"/>
                  </a:schemeClr>
                </a:solidFill>
              </a:rPr>
              <a:t>Mais « </a:t>
            </a:r>
            <a:r>
              <a:rPr lang="fr-FR" sz="1000" dirty="0" err="1">
                <a:solidFill>
                  <a:schemeClr val="bg1">
                    <a:lumMod val="95000"/>
                  </a:schemeClr>
                </a:solidFill>
              </a:rPr>
              <a:t>here</a:t>
            </a:r>
            <a:r>
              <a:rPr lang="fr-FR" sz="1000" dirty="0">
                <a:solidFill>
                  <a:schemeClr val="bg1">
                    <a:lumMod val="95000"/>
                  </a:schemeClr>
                </a:solidFill>
              </a:rPr>
              <a:t> </a:t>
            </a:r>
            <a:r>
              <a:rPr lang="fr-FR" sz="1000" dirty="0" err="1">
                <a:solidFill>
                  <a:schemeClr val="bg1">
                    <a:lumMod val="95000"/>
                  </a:schemeClr>
                </a:solidFill>
              </a:rPr>
              <a:t>comes</a:t>
            </a:r>
            <a:r>
              <a:rPr lang="fr-FR" sz="1000" dirty="0">
                <a:solidFill>
                  <a:schemeClr val="bg1">
                    <a:lumMod val="95000"/>
                  </a:schemeClr>
                </a:solidFill>
              </a:rPr>
              <a:t> a new challenger ! »</a:t>
            </a:r>
          </a:p>
          <a:p>
            <a:endParaRPr lang="fr-FR" sz="1000" dirty="0">
              <a:solidFill>
                <a:schemeClr val="bg1">
                  <a:lumMod val="95000"/>
                </a:schemeClr>
              </a:solidFill>
            </a:endParaRPr>
          </a:p>
          <a:p>
            <a:endParaRPr lang="fr-FR" sz="1000" dirty="0">
              <a:solidFill>
                <a:schemeClr val="bg1">
                  <a:lumMod val="95000"/>
                </a:schemeClr>
              </a:solidFill>
            </a:endParaRPr>
          </a:p>
        </p:txBody>
      </p:sp>
      <p:sp>
        <p:nvSpPr>
          <p:cNvPr id="10" name="ZoneTexte 9">
            <a:extLst>
              <a:ext uri="{FF2B5EF4-FFF2-40B4-BE49-F238E27FC236}">
                <a16:creationId xmlns:a16="http://schemas.microsoft.com/office/drawing/2014/main" id="{73CFE356-3B5A-201C-92A9-785D94FC537D}"/>
              </a:ext>
            </a:extLst>
          </p:cNvPr>
          <p:cNvSpPr txBox="1"/>
          <p:nvPr/>
        </p:nvSpPr>
        <p:spPr>
          <a:xfrm>
            <a:off x="4641404" y="795241"/>
            <a:ext cx="4299396" cy="3170099"/>
          </a:xfrm>
          <a:prstGeom prst="rect">
            <a:avLst/>
          </a:prstGeom>
          <a:noFill/>
        </p:spPr>
        <p:txBody>
          <a:bodyPr wrap="square" rtlCol="0">
            <a:spAutoFit/>
          </a:bodyPr>
          <a:lstStyle/>
          <a:p>
            <a:r>
              <a:rPr lang="fr-FR" sz="1000" b="1" i="1" dirty="0">
                <a:solidFill>
                  <a:schemeClr val="bg1"/>
                </a:solidFill>
              </a:rPr>
              <a:t>Postman plie le </a:t>
            </a:r>
            <a:r>
              <a:rPr lang="fr-FR" sz="1000" b="1" i="1" dirty="0" err="1">
                <a:solidFill>
                  <a:schemeClr val="bg1"/>
                </a:solidFill>
              </a:rPr>
              <a:t>game</a:t>
            </a:r>
            <a:r>
              <a:rPr lang="fr-FR" sz="1000" b="1" i="1" dirty="0">
                <a:solidFill>
                  <a:schemeClr val="bg1"/>
                </a:solidFill>
              </a:rPr>
              <a:t> !</a:t>
            </a:r>
          </a:p>
          <a:p>
            <a:endParaRPr lang="fr-FR" sz="1000" b="1" i="1" dirty="0">
              <a:solidFill>
                <a:schemeClr val="bg1"/>
              </a:solidFill>
            </a:endParaRPr>
          </a:p>
          <a:p>
            <a:r>
              <a:rPr lang="fr-FR" sz="1000" i="1" dirty="0">
                <a:solidFill>
                  <a:schemeClr val="bg1"/>
                </a:solidFill>
              </a:rPr>
              <a:t>Alors oui d’un point de vue graphique </a:t>
            </a:r>
            <a:r>
              <a:rPr lang="fr-FR" sz="1000" i="1" dirty="0" err="1">
                <a:solidFill>
                  <a:schemeClr val="bg1"/>
                </a:solidFill>
              </a:rPr>
              <a:t>postman</a:t>
            </a:r>
            <a:r>
              <a:rPr lang="fr-FR" sz="1000" i="1" dirty="0">
                <a:solidFill>
                  <a:schemeClr val="bg1"/>
                </a:solidFill>
              </a:rPr>
              <a:t> ne fait pas un « site web » joli pour vos utilisateurs.</a:t>
            </a:r>
          </a:p>
          <a:p>
            <a:endParaRPr lang="fr-FR" sz="1000" i="1" dirty="0">
              <a:solidFill>
                <a:schemeClr val="bg1"/>
              </a:solidFill>
            </a:endParaRPr>
          </a:p>
          <a:p>
            <a:r>
              <a:rPr lang="fr-FR" sz="1000" i="1" dirty="0">
                <a:solidFill>
                  <a:schemeClr val="bg1"/>
                </a:solidFill>
              </a:rPr>
              <a:t>MAIS… quel utilisateur va voir votre documentation API ? Un développeur ! ET franchement le développeur, il s’en fout un peu de savoir que le titre est « </a:t>
            </a:r>
            <a:r>
              <a:rPr lang="fr-FR" sz="1000" i="1" dirty="0" err="1">
                <a:solidFill>
                  <a:schemeClr val="bg1"/>
                </a:solidFill>
              </a:rPr>
              <a:t>bold</a:t>
            </a:r>
            <a:r>
              <a:rPr lang="fr-FR" sz="1000" i="1" dirty="0">
                <a:solidFill>
                  <a:schemeClr val="bg1"/>
                </a:solidFill>
              </a:rPr>
              <a:t> ».</a:t>
            </a:r>
          </a:p>
          <a:p>
            <a:endParaRPr lang="fr-FR" sz="1000" i="1" dirty="0">
              <a:solidFill>
                <a:schemeClr val="bg1"/>
              </a:solidFill>
            </a:endParaRPr>
          </a:p>
          <a:p>
            <a:r>
              <a:rPr lang="fr-FR" sz="1000" i="1" dirty="0">
                <a:solidFill>
                  <a:schemeClr val="bg1"/>
                </a:solidFill>
              </a:rPr>
              <a:t>Lui il veut tester l’API et avoir sa petite boit à outil voire même ses séquence de test de votre API.</a:t>
            </a:r>
          </a:p>
          <a:p>
            <a:endParaRPr lang="fr-FR" sz="1000" i="1" dirty="0">
              <a:solidFill>
                <a:schemeClr val="bg1"/>
              </a:solidFill>
            </a:endParaRPr>
          </a:p>
          <a:p>
            <a:r>
              <a:rPr lang="fr-FR" sz="1000" i="1" dirty="0">
                <a:solidFill>
                  <a:schemeClr val="bg1"/>
                </a:solidFill>
              </a:rPr>
              <a:t>Et bien voilà ce que fait Postman. D’autant que vous avez accès à des « scripts de test d’API » déjà fourni par la communauté et par les développeurs eux-mêmes.</a:t>
            </a:r>
          </a:p>
          <a:p>
            <a:endParaRPr lang="fr-FR" sz="1000" i="1" dirty="0">
              <a:solidFill>
                <a:schemeClr val="bg1"/>
              </a:solidFill>
            </a:endParaRPr>
          </a:p>
          <a:p>
            <a:r>
              <a:rPr lang="fr-FR" sz="1000" i="1" dirty="0">
                <a:solidFill>
                  <a:schemeClr val="bg1"/>
                </a:solidFill>
              </a:rPr>
              <a:t>Et là </a:t>
            </a:r>
            <a:r>
              <a:rPr lang="fr-FR" sz="1000" i="1" dirty="0" err="1">
                <a:solidFill>
                  <a:schemeClr val="bg1"/>
                </a:solidFill>
              </a:rPr>
              <a:t>postman</a:t>
            </a:r>
            <a:r>
              <a:rPr lang="fr-FR" sz="1000" i="1" dirty="0">
                <a:solidFill>
                  <a:schemeClr val="bg1"/>
                </a:solidFill>
              </a:rPr>
              <a:t> devient LE store API !</a:t>
            </a:r>
          </a:p>
          <a:p>
            <a:endParaRPr lang="fr-FR" sz="1000" i="1" dirty="0">
              <a:solidFill>
                <a:schemeClr val="bg1"/>
              </a:solidFill>
            </a:endParaRPr>
          </a:p>
          <a:p>
            <a:r>
              <a:rPr lang="fr-FR" sz="1000" i="1" dirty="0">
                <a:solidFill>
                  <a:schemeClr val="bg1"/>
                </a:solidFill>
              </a:rPr>
              <a:t>L’interface est très bien faite. Bien adapté à la cible développeur et reste de bonne facture.</a:t>
            </a:r>
            <a:endParaRPr lang="fr-FR" sz="1000" dirty="0">
              <a:solidFill>
                <a:schemeClr val="bg1"/>
              </a:solidFill>
            </a:endParaRPr>
          </a:p>
        </p:txBody>
      </p:sp>
      <p:pic>
        <p:nvPicPr>
          <p:cNvPr id="1026" name="Picture 2" descr="Here Comes a New Challenger: DO NOT MISS IT - JUICY GAME REVIEWS">
            <a:extLst>
              <a:ext uri="{FF2B5EF4-FFF2-40B4-BE49-F238E27FC236}">
                <a16:creationId xmlns:a16="http://schemas.microsoft.com/office/drawing/2014/main" id="{BB09B181-DEC9-322D-FFCE-82DEBB6F3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5095" y="2071226"/>
            <a:ext cx="1402443" cy="785368"/>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EBB28B81-1D0F-8A6B-EDF7-FFDC4FD1D597}"/>
              </a:ext>
            </a:extLst>
          </p:cNvPr>
          <p:cNvPicPr>
            <a:picLocks noChangeAspect="1"/>
          </p:cNvPicPr>
          <p:nvPr/>
        </p:nvPicPr>
        <p:blipFill>
          <a:blip r:embed="rId5"/>
          <a:stretch>
            <a:fillRect/>
          </a:stretch>
        </p:blipFill>
        <p:spPr>
          <a:xfrm>
            <a:off x="203201" y="3362124"/>
            <a:ext cx="4014338" cy="1400837"/>
          </a:xfrm>
          <a:prstGeom prst="rect">
            <a:avLst/>
          </a:prstGeom>
        </p:spPr>
      </p:pic>
      <p:sp>
        <p:nvSpPr>
          <p:cNvPr id="5" name="ZoneTexte 4">
            <a:extLst>
              <a:ext uri="{FF2B5EF4-FFF2-40B4-BE49-F238E27FC236}">
                <a16:creationId xmlns:a16="http://schemas.microsoft.com/office/drawing/2014/main" id="{D04503B1-A099-A896-583B-7AA6C91049D9}"/>
              </a:ext>
            </a:extLst>
          </p:cNvPr>
          <p:cNvSpPr txBox="1"/>
          <p:nvPr/>
        </p:nvSpPr>
        <p:spPr>
          <a:xfrm>
            <a:off x="1093123" y="3753964"/>
            <a:ext cx="2945477" cy="954107"/>
          </a:xfrm>
          <a:prstGeom prst="rect">
            <a:avLst/>
          </a:prstGeom>
          <a:noFill/>
        </p:spPr>
        <p:txBody>
          <a:bodyPr wrap="square" rtlCol="0">
            <a:spAutoFit/>
          </a:bodyPr>
          <a:lstStyle/>
          <a:p>
            <a:r>
              <a:rPr lang="fr-FR" sz="800" dirty="0">
                <a:solidFill>
                  <a:schemeClr val="bg1">
                    <a:lumMod val="95000"/>
                  </a:schemeClr>
                </a:solidFill>
              </a:rPr>
              <a:t>Tu veux découvrir l’API </a:t>
            </a:r>
            <a:r>
              <a:rPr lang="fr-FR" sz="800" dirty="0" err="1">
                <a:solidFill>
                  <a:schemeClr val="bg1">
                    <a:lumMod val="95000"/>
                  </a:schemeClr>
                </a:solidFill>
              </a:rPr>
              <a:t>Mangopay</a:t>
            </a:r>
            <a:r>
              <a:rPr lang="fr-FR" sz="800" dirty="0">
                <a:solidFill>
                  <a:schemeClr val="bg1">
                    <a:lumMod val="95000"/>
                  </a:schemeClr>
                </a:solidFill>
              </a:rPr>
              <a:t> pour le paiement en ligne.</a:t>
            </a:r>
          </a:p>
          <a:p>
            <a:r>
              <a:rPr lang="fr-FR" sz="800" dirty="0">
                <a:solidFill>
                  <a:schemeClr val="bg1">
                    <a:lumMod val="95000"/>
                  </a:schemeClr>
                </a:solidFill>
              </a:rPr>
              <a:t>Arrête de te taper la doc en ligne que tu ne comprends pas.</a:t>
            </a:r>
          </a:p>
          <a:p>
            <a:endParaRPr lang="fr-FR" sz="800" dirty="0">
              <a:solidFill>
                <a:schemeClr val="bg1">
                  <a:lumMod val="95000"/>
                </a:schemeClr>
              </a:solidFill>
            </a:endParaRPr>
          </a:p>
          <a:p>
            <a:r>
              <a:rPr lang="fr-FR" sz="800" dirty="0">
                <a:solidFill>
                  <a:schemeClr val="bg1">
                    <a:lumMod val="95000"/>
                  </a:schemeClr>
                </a:solidFill>
              </a:rPr>
              <a:t>Teste l’API en live avec </a:t>
            </a:r>
            <a:r>
              <a:rPr lang="fr-FR" sz="800" dirty="0" err="1">
                <a:solidFill>
                  <a:schemeClr val="bg1">
                    <a:lumMod val="95000"/>
                  </a:schemeClr>
                </a:solidFill>
              </a:rPr>
              <a:t>postman</a:t>
            </a:r>
            <a:r>
              <a:rPr lang="fr-FR" sz="800" dirty="0">
                <a:solidFill>
                  <a:schemeClr val="bg1">
                    <a:lumMod val="95000"/>
                  </a:schemeClr>
                </a:solidFill>
              </a:rPr>
              <a:t> et sa </a:t>
            </a:r>
            <a:r>
              <a:rPr lang="fr-FR" sz="800" dirty="0" err="1">
                <a:solidFill>
                  <a:schemeClr val="bg1">
                    <a:lumMod val="95000"/>
                  </a:schemeClr>
                </a:solidFill>
              </a:rPr>
              <a:t>lbibliothèque</a:t>
            </a:r>
            <a:r>
              <a:rPr lang="fr-FR" sz="800" dirty="0">
                <a:solidFill>
                  <a:schemeClr val="bg1">
                    <a:lumMod val="95000"/>
                  </a:schemeClr>
                </a:solidFill>
              </a:rPr>
              <a:t> déjà prête à l’emploi.</a:t>
            </a:r>
          </a:p>
        </p:txBody>
      </p:sp>
    </p:spTree>
    <p:extLst>
      <p:ext uri="{BB962C8B-B14F-4D97-AF65-F5344CB8AC3E}">
        <p14:creationId xmlns:p14="http://schemas.microsoft.com/office/powerpoint/2010/main" val="3713656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3" y="226844"/>
            <a:ext cx="3887553"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Exercice</a:t>
            </a:r>
            <a:endParaRPr lang="fr-FR" sz="1600" dirty="0">
              <a:solidFill>
                <a:srgbClr val="00A9E0"/>
              </a:solidFill>
              <a:latin typeface="Century Gothic" panose="020B0502020202020204" pitchFamily="34" charset="0"/>
            </a:endParaRPr>
          </a:p>
        </p:txBody>
      </p:sp>
      <p:sp>
        <p:nvSpPr>
          <p:cNvPr id="2" name="ZoneTexte 1">
            <a:extLst>
              <a:ext uri="{FF2B5EF4-FFF2-40B4-BE49-F238E27FC236}">
                <a16:creationId xmlns:a16="http://schemas.microsoft.com/office/drawing/2014/main" id="{52734C21-119D-07DC-7B12-BACB3A383AD8}"/>
              </a:ext>
            </a:extLst>
          </p:cNvPr>
          <p:cNvSpPr txBox="1"/>
          <p:nvPr/>
        </p:nvSpPr>
        <p:spPr>
          <a:xfrm>
            <a:off x="107504" y="626512"/>
            <a:ext cx="4299396" cy="1169551"/>
          </a:xfrm>
          <a:prstGeom prst="rect">
            <a:avLst/>
          </a:prstGeom>
          <a:noFill/>
        </p:spPr>
        <p:txBody>
          <a:bodyPr wrap="square" rtlCol="0">
            <a:spAutoFit/>
          </a:bodyPr>
          <a:lstStyle/>
          <a:p>
            <a:r>
              <a:rPr lang="fr-FR" sz="1000" dirty="0">
                <a:solidFill>
                  <a:schemeClr val="bg1">
                    <a:lumMod val="95000"/>
                  </a:schemeClr>
                </a:solidFill>
                <a:latin typeface="+mj-lt"/>
              </a:rPr>
              <a:t>Créer 1 </a:t>
            </a:r>
            <a:r>
              <a:rPr lang="fr-FR" sz="1000" dirty="0" err="1">
                <a:solidFill>
                  <a:schemeClr val="bg1">
                    <a:lumMod val="95000"/>
                  </a:schemeClr>
                </a:solidFill>
                <a:latin typeface="+mj-lt"/>
              </a:rPr>
              <a:t>endpoint</a:t>
            </a:r>
            <a:r>
              <a:rPr lang="fr-FR" sz="1000" dirty="0">
                <a:solidFill>
                  <a:schemeClr val="bg1">
                    <a:lumMod val="95000"/>
                  </a:schemeClr>
                </a:solidFill>
                <a:latin typeface="+mj-lt"/>
              </a:rPr>
              <a:t> qui appelle le tri de tableau que vous avez réalisé</a:t>
            </a:r>
          </a:p>
          <a:p>
            <a:endParaRPr lang="fr-FR" sz="1000" dirty="0">
              <a:solidFill>
                <a:schemeClr val="bg1">
                  <a:lumMod val="95000"/>
                </a:schemeClr>
              </a:solidFill>
              <a:latin typeface="+mj-lt"/>
            </a:endParaRPr>
          </a:p>
          <a:p>
            <a:r>
              <a:rPr lang="fr-FR" sz="1000" dirty="0">
                <a:solidFill>
                  <a:schemeClr val="bg1">
                    <a:lumMod val="95000"/>
                  </a:schemeClr>
                </a:solidFill>
                <a:latin typeface="+mj-lt"/>
              </a:rPr>
              <a:t>Réaliser le routage avec un simple fichier </a:t>
            </a:r>
            <a:r>
              <a:rPr lang="fr-FR" sz="1000" dirty="0" err="1">
                <a:solidFill>
                  <a:schemeClr val="bg1">
                    <a:lumMod val="95000"/>
                  </a:schemeClr>
                </a:solidFill>
                <a:latin typeface="+mj-lt"/>
              </a:rPr>
              <a:t>index.php</a:t>
            </a:r>
            <a:endParaRPr lang="fr-FR" sz="1000" dirty="0">
              <a:solidFill>
                <a:schemeClr val="bg1">
                  <a:lumMod val="95000"/>
                </a:schemeClr>
              </a:solidFill>
              <a:latin typeface="+mj-lt"/>
            </a:endParaRPr>
          </a:p>
          <a:p>
            <a:endParaRPr lang="fr-FR" sz="1000" dirty="0">
              <a:solidFill>
                <a:schemeClr val="bg1">
                  <a:lumMod val="95000"/>
                </a:schemeClr>
              </a:solidFill>
              <a:latin typeface="+mj-lt"/>
            </a:endParaRPr>
          </a:p>
          <a:p>
            <a:r>
              <a:rPr lang="fr-FR" sz="1000" dirty="0">
                <a:solidFill>
                  <a:schemeClr val="bg1">
                    <a:lumMod val="95000"/>
                  </a:schemeClr>
                </a:solidFill>
                <a:latin typeface="+mj-lt"/>
              </a:rPr>
              <a:t>Réaliser le routage en implémentant l’architecture orienté objet qui exploite la classe service et </a:t>
            </a:r>
            <a:r>
              <a:rPr lang="fr-FR" sz="1000" dirty="0" err="1">
                <a:solidFill>
                  <a:schemeClr val="bg1">
                    <a:lumMod val="95000"/>
                  </a:schemeClr>
                </a:solidFill>
                <a:latin typeface="+mj-lt"/>
              </a:rPr>
              <a:t>endpoint</a:t>
            </a:r>
            <a:r>
              <a:rPr lang="fr-FR" sz="1000" dirty="0">
                <a:solidFill>
                  <a:schemeClr val="bg1">
                    <a:lumMod val="95000"/>
                  </a:schemeClr>
                </a:solidFill>
                <a:latin typeface="+mj-lt"/>
              </a:rPr>
              <a:t>.</a:t>
            </a:r>
          </a:p>
        </p:txBody>
      </p:sp>
    </p:spTree>
    <p:extLst>
      <p:ext uri="{BB962C8B-B14F-4D97-AF65-F5344CB8AC3E}">
        <p14:creationId xmlns:p14="http://schemas.microsoft.com/office/powerpoint/2010/main" val="3810881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3" y="226844"/>
            <a:ext cx="3887553"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Réaliser sa première API (Evaluation)</a:t>
            </a:r>
            <a:endParaRPr lang="fr-FR" sz="1600" dirty="0">
              <a:solidFill>
                <a:srgbClr val="00A9E0"/>
              </a:solidFill>
              <a:latin typeface="Century Gothic" panose="020B0502020202020204" pitchFamily="34" charset="0"/>
            </a:endParaRPr>
          </a:p>
        </p:txBody>
      </p:sp>
      <p:sp>
        <p:nvSpPr>
          <p:cNvPr id="61" name="ZoneTexte 60">
            <a:extLst>
              <a:ext uri="{FF2B5EF4-FFF2-40B4-BE49-F238E27FC236}">
                <a16:creationId xmlns:a16="http://schemas.microsoft.com/office/drawing/2014/main" id="{FE13A7E1-D25A-BBAA-249F-019FD67E21AC}"/>
              </a:ext>
            </a:extLst>
          </p:cNvPr>
          <p:cNvSpPr txBox="1"/>
          <p:nvPr/>
        </p:nvSpPr>
        <p:spPr>
          <a:xfrm>
            <a:off x="163370" y="727800"/>
            <a:ext cx="4301515" cy="2369880"/>
          </a:xfrm>
          <a:prstGeom prst="rect">
            <a:avLst/>
          </a:prstGeom>
          <a:noFill/>
          <a:ln>
            <a:solidFill>
              <a:schemeClr val="bg1"/>
            </a:solidFill>
          </a:ln>
        </p:spPr>
        <p:txBody>
          <a:bodyPr wrap="square" rtlCol="0">
            <a:spAutoFit/>
          </a:bodyPr>
          <a:lstStyle/>
          <a:p>
            <a:r>
              <a:rPr lang="en-US" sz="1600" b="1" dirty="0">
                <a:solidFill>
                  <a:schemeClr val="bg1"/>
                </a:solidFill>
              </a:rPr>
              <a:t>Objectif</a:t>
            </a:r>
          </a:p>
          <a:p>
            <a:endParaRPr lang="en-US" sz="1100" b="1" dirty="0">
              <a:solidFill>
                <a:schemeClr val="bg1"/>
              </a:solidFill>
            </a:endParaRPr>
          </a:p>
          <a:p>
            <a:endParaRPr lang="en-US" sz="1100" b="1" dirty="0">
              <a:solidFill>
                <a:schemeClr val="bg1"/>
              </a:solidFill>
            </a:endParaRPr>
          </a:p>
          <a:p>
            <a:r>
              <a:rPr lang="en-US" sz="1100" dirty="0" err="1">
                <a:solidFill>
                  <a:schemeClr val="bg1"/>
                </a:solidFill>
              </a:rPr>
              <a:t>Votre</a:t>
            </a:r>
            <a:r>
              <a:rPr lang="en-US" sz="1100" dirty="0">
                <a:solidFill>
                  <a:schemeClr val="bg1"/>
                </a:solidFill>
              </a:rPr>
              <a:t> API doit exposer 2 services </a:t>
            </a:r>
            <a:r>
              <a:rPr lang="en-US" sz="1100" dirty="0" err="1">
                <a:solidFill>
                  <a:schemeClr val="bg1"/>
                </a:solidFill>
              </a:rPr>
              <a:t>accessibles</a:t>
            </a:r>
            <a:r>
              <a:rPr lang="en-US" sz="1100" dirty="0">
                <a:solidFill>
                  <a:schemeClr val="bg1"/>
                </a:solidFill>
              </a:rPr>
              <a:t> par </a:t>
            </a:r>
            <a:r>
              <a:rPr lang="en-US" sz="1100" dirty="0" err="1">
                <a:solidFill>
                  <a:schemeClr val="bg1"/>
                </a:solidFill>
              </a:rPr>
              <a:t>une</a:t>
            </a:r>
            <a:r>
              <a:rPr lang="en-US" sz="1100" dirty="0">
                <a:solidFill>
                  <a:schemeClr val="bg1"/>
                </a:solidFill>
              </a:rPr>
              <a:t>(</a:t>
            </a:r>
            <a:r>
              <a:rPr lang="en-US" sz="1100" dirty="0" err="1">
                <a:solidFill>
                  <a:schemeClr val="bg1"/>
                </a:solidFill>
              </a:rPr>
              <a:t>ou</a:t>
            </a:r>
            <a:r>
              <a:rPr lang="en-US" sz="1100" dirty="0">
                <a:solidFill>
                  <a:schemeClr val="bg1"/>
                </a:solidFill>
              </a:rPr>
              <a:t> </a:t>
            </a:r>
            <a:r>
              <a:rPr lang="en-US" sz="1100" dirty="0" err="1">
                <a:solidFill>
                  <a:schemeClr val="bg1"/>
                </a:solidFill>
              </a:rPr>
              <a:t>plusieurs</a:t>
            </a:r>
            <a:r>
              <a:rPr lang="en-US" sz="1100" dirty="0">
                <a:solidFill>
                  <a:schemeClr val="bg1"/>
                </a:solidFill>
              </a:rPr>
              <a:t>) </a:t>
            </a:r>
            <a:r>
              <a:rPr lang="en-US" sz="1100" dirty="0" err="1">
                <a:solidFill>
                  <a:schemeClr val="bg1"/>
                </a:solidFill>
              </a:rPr>
              <a:t>requête</a:t>
            </a:r>
            <a:r>
              <a:rPr lang="en-US" sz="1100" dirty="0">
                <a:solidFill>
                  <a:schemeClr val="bg1"/>
                </a:solidFill>
              </a:rPr>
              <a:t>(s) GET qui </a:t>
            </a:r>
            <a:r>
              <a:rPr lang="en-US" sz="1100" dirty="0" err="1">
                <a:solidFill>
                  <a:schemeClr val="bg1"/>
                </a:solidFill>
              </a:rPr>
              <a:t>permet</a:t>
            </a:r>
            <a:r>
              <a:rPr lang="en-US" sz="1100" dirty="0">
                <a:solidFill>
                  <a:schemeClr val="bg1"/>
                </a:solidFill>
              </a:rPr>
              <a:t>(tent) de trier un tableau en</a:t>
            </a:r>
          </a:p>
          <a:p>
            <a:pPr marL="171450" indent="-171450">
              <a:buFont typeface="Arial" panose="020B0604020202020204" pitchFamily="34" charset="0"/>
              <a:buChar char="•"/>
            </a:pPr>
            <a:r>
              <a:rPr lang="en-US" sz="1100" dirty="0" err="1">
                <a:solidFill>
                  <a:schemeClr val="bg1"/>
                </a:solidFill>
              </a:rPr>
              <a:t>BubbleSort</a:t>
            </a:r>
            <a:r>
              <a:rPr lang="en-US" sz="1100" dirty="0">
                <a:solidFill>
                  <a:schemeClr val="bg1"/>
                </a:solidFill>
              </a:rPr>
              <a:t> (</a:t>
            </a:r>
            <a:r>
              <a:rPr lang="en-US" sz="1100" dirty="0" err="1">
                <a:solidFill>
                  <a:schemeClr val="bg1"/>
                </a:solidFill>
              </a:rPr>
              <a:t>ou</a:t>
            </a:r>
            <a:r>
              <a:rPr lang="en-US" sz="1100" dirty="0">
                <a:solidFill>
                  <a:schemeClr val="bg1"/>
                </a:solidFill>
              </a:rPr>
              <a:t> </a:t>
            </a:r>
            <a:r>
              <a:rPr lang="en-US" sz="1100" dirty="0" err="1">
                <a:solidFill>
                  <a:schemeClr val="bg1"/>
                </a:solidFill>
              </a:rPr>
              <a:t>InsertionSort</a:t>
            </a:r>
            <a:r>
              <a:rPr lang="en-US" sz="1100" dirty="0">
                <a:solidFill>
                  <a:schemeClr val="bg1"/>
                </a:solidFill>
              </a:rPr>
              <a:t>)</a:t>
            </a:r>
          </a:p>
          <a:p>
            <a:pPr marL="171450" indent="-171450">
              <a:buFont typeface="Arial" panose="020B0604020202020204" pitchFamily="34" charset="0"/>
              <a:buChar char="•"/>
            </a:pPr>
            <a:r>
              <a:rPr lang="en-US" sz="1100" dirty="0" err="1">
                <a:solidFill>
                  <a:schemeClr val="bg1"/>
                </a:solidFill>
              </a:rPr>
              <a:t>QuickSort</a:t>
            </a:r>
            <a:endParaRPr lang="en-US" sz="1100" dirty="0">
              <a:solidFill>
                <a:schemeClr val="bg1"/>
              </a:solidFill>
            </a:endParaRPr>
          </a:p>
          <a:p>
            <a:endParaRPr lang="en-US" sz="1100" dirty="0">
              <a:solidFill>
                <a:schemeClr val="bg1"/>
              </a:solidFill>
            </a:endParaRPr>
          </a:p>
          <a:p>
            <a:r>
              <a:rPr lang="en-US" sz="1100" dirty="0">
                <a:solidFill>
                  <a:schemeClr val="bg1"/>
                </a:solidFill>
              </a:rPr>
              <a:t>NB: Le </a:t>
            </a:r>
            <a:r>
              <a:rPr lang="en-US" sz="1100" dirty="0" err="1">
                <a:solidFill>
                  <a:schemeClr val="bg1"/>
                </a:solidFill>
              </a:rPr>
              <a:t>contenu</a:t>
            </a:r>
            <a:r>
              <a:rPr lang="en-US" sz="1100" dirty="0">
                <a:solidFill>
                  <a:schemeClr val="bg1"/>
                </a:solidFill>
              </a:rPr>
              <a:t> du tableau </a:t>
            </a:r>
            <a:r>
              <a:rPr lang="en-US" sz="1100" dirty="0" err="1">
                <a:solidFill>
                  <a:schemeClr val="bg1"/>
                </a:solidFill>
              </a:rPr>
              <a:t>est</a:t>
            </a:r>
            <a:r>
              <a:rPr lang="en-US" sz="1100" dirty="0">
                <a:solidFill>
                  <a:schemeClr val="bg1"/>
                </a:solidFill>
              </a:rPr>
              <a:t> </a:t>
            </a:r>
            <a:r>
              <a:rPr lang="en-US" sz="1100" dirty="0" err="1">
                <a:solidFill>
                  <a:schemeClr val="bg1"/>
                </a:solidFill>
              </a:rPr>
              <a:t>conventionnellement</a:t>
            </a:r>
            <a:r>
              <a:rPr lang="en-US" sz="1100" dirty="0">
                <a:solidFill>
                  <a:schemeClr val="bg1"/>
                </a:solidFill>
              </a:rPr>
              <a:t> </a:t>
            </a:r>
            <a:r>
              <a:rPr lang="en-US" sz="1100" dirty="0" err="1">
                <a:solidFill>
                  <a:schemeClr val="bg1"/>
                </a:solidFill>
              </a:rPr>
              <a:t>fourni</a:t>
            </a:r>
            <a:r>
              <a:rPr lang="en-US" sz="1100" dirty="0">
                <a:solidFill>
                  <a:schemeClr val="bg1"/>
                </a:solidFill>
              </a:rPr>
              <a:t> en JSON.</a:t>
            </a:r>
          </a:p>
          <a:p>
            <a:endParaRPr lang="en-US" sz="1100" dirty="0">
              <a:solidFill>
                <a:schemeClr val="bg1"/>
              </a:solidFill>
            </a:endParaRPr>
          </a:p>
          <a:p>
            <a:r>
              <a:rPr lang="en-US" sz="1100" dirty="0" err="1">
                <a:solidFill>
                  <a:schemeClr val="bg1"/>
                </a:solidFill>
              </a:rPr>
              <a:t>Chaque</a:t>
            </a:r>
            <a:r>
              <a:rPr lang="en-US" sz="1100" dirty="0">
                <a:solidFill>
                  <a:schemeClr val="bg1"/>
                </a:solidFill>
              </a:rPr>
              <a:t> service </a:t>
            </a:r>
            <a:r>
              <a:rPr lang="en-US" sz="1100" dirty="0" err="1">
                <a:solidFill>
                  <a:schemeClr val="bg1"/>
                </a:solidFill>
              </a:rPr>
              <a:t>répond</a:t>
            </a:r>
            <a:r>
              <a:rPr lang="en-US" sz="1100" dirty="0">
                <a:solidFill>
                  <a:schemeClr val="bg1"/>
                </a:solidFill>
              </a:rPr>
              <a:t> le tableau </a:t>
            </a:r>
            <a:r>
              <a:rPr lang="en-US" sz="1100" dirty="0" err="1">
                <a:solidFill>
                  <a:schemeClr val="bg1"/>
                </a:solidFill>
              </a:rPr>
              <a:t>trié</a:t>
            </a:r>
            <a:r>
              <a:rPr lang="en-US" sz="1100" dirty="0">
                <a:solidFill>
                  <a:schemeClr val="bg1"/>
                </a:solidFill>
              </a:rPr>
              <a:t>.</a:t>
            </a:r>
          </a:p>
        </p:txBody>
      </p:sp>
      <p:sp>
        <p:nvSpPr>
          <p:cNvPr id="4" name="ZoneTexte 3">
            <a:extLst>
              <a:ext uri="{FF2B5EF4-FFF2-40B4-BE49-F238E27FC236}">
                <a16:creationId xmlns:a16="http://schemas.microsoft.com/office/drawing/2014/main" id="{75FDA28E-7F60-F06C-9294-4A96D9D64270}"/>
              </a:ext>
            </a:extLst>
          </p:cNvPr>
          <p:cNvSpPr txBox="1"/>
          <p:nvPr/>
        </p:nvSpPr>
        <p:spPr>
          <a:xfrm>
            <a:off x="4571999" y="3747105"/>
            <a:ext cx="4395754" cy="1169551"/>
          </a:xfrm>
          <a:prstGeom prst="rect">
            <a:avLst/>
          </a:prstGeom>
          <a:noFill/>
          <a:ln>
            <a:solidFill>
              <a:srgbClr val="FFC000"/>
            </a:solidFill>
          </a:ln>
        </p:spPr>
        <p:txBody>
          <a:bodyPr wrap="square" rtlCol="0">
            <a:spAutoFit/>
          </a:bodyPr>
          <a:lstStyle/>
          <a:p>
            <a:r>
              <a:rPr lang="fr-FR" sz="1400" dirty="0">
                <a:solidFill>
                  <a:srgbClr val="FFC000"/>
                </a:solidFill>
              </a:rPr>
              <a:t>Attention</a:t>
            </a:r>
            <a:r>
              <a:rPr lang="fr-FR" sz="1400" dirty="0">
                <a:solidFill>
                  <a:schemeClr val="bg1"/>
                </a:solidFill>
              </a:rPr>
              <a:t>, dans les conditions suivantes</a:t>
            </a:r>
          </a:p>
          <a:p>
            <a:pPr marL="285750" indent="-285750">
              <a:buFont typeface="Arial" panose="020B0604020202020204" pitchFamily="34" charset="0"/>
              <a:buChar char="•"/>
            </a:pPr>
            <a:r>
              <a:rPr lang="fr-FR" sz="1400" dirty="0">
                <a:solidFill>
                  <a:schemeClr val="bg1"/>
                </a:solidFill>
              </a:rPr>
              <a:t>Retard d’envoi </a:t>
            </a:r>
          </a:p>
          <a:p>
            <a:pPr marL="285750" indent="-285750">
              <a:buFont typeface="Arial" panose="020B0604020202020204" pitchFamily="34" charset="0"/>
              <a:buChar char="•"/>
            </a:pPr>
            <a:r>
              <a:rPr lang="fr-FR" sz="1400" dirty="0">
                <a:solidFill>
                  <a:schemeClr val="bg1"/>
                </a:solidFill>
              </a:rPr>
              <a:t>Besoin de vous pour utiliser votre API</a:t>
            </a:r>
          </a:p>
          <a:p>
            <a:endParaRPr lang="fr-FR" sz="1400" dirty="0">
              <a:solidFill>
                <a:schemeClr val="bg1"/>
              </a:solidFill>
            </a:endParaRPr>
          </a:p>
          <a:p>
            <a:r>
              <a:rPr lang="fr-FR" sz="1400" b="1" u="sng" dirty="0">
                <a:solidFill>
                  <a:srgbClr val="FFC000"/>
                </a:solidFill>
              </a:rPr>
              <a:t>la note sera divisée par 2</a:t>
            </a:r>
          </a:p>
        </p:txBody>
      </p:sp>
      <p:sp>
        <p:nvSpPr>
          <p:cNvPr id="9" name="Rectangle : coins arrondis 8">
            <a:extLst>
              <a:ext uri="{FF2B5EF4-FFF2-40B4-BE49-F238E27FC236}">
                <a16:creationId xmlns:a16="http://schemas.microsoft.com/office/drawing/2014/main" id="{6936D3B7-641A-1126-6863-F7D3537CAAAA}"/>
              </a:ext>
            </a:extLst>
          </p:cNvPr>
          <p:cNvSpPr/>
          <p:nvPr/>
        </p:nvSpPr>
        <p:spPr>
          <a:xfrm>
            <a:off x="4464886" y="182719"/>
            <a:ext cx="2823150" cy="378758"/>
          </a:xfrm>
          <a:prstGeom prst="roundRect">
            <a:avLst/>
          </a:prstGeom>
          <a:solidFill>
            <a:srgbClr val="00B0F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Par Groupe de 1 </a:t>
            </a:r>
            <a:r>
              <a:rPr lang="fr-FR" dirty="0">
                <a:sym typeface="Wingdings" panose="05000000000000000000" pitchFamily="2" charset="2"/>
              </a:rPr>
              <a:t></a:t>
            </a:r>
            <a:endParaRPr lang="fr-FR" dirty="0"/>
          </a:p>
        </p:txBody>
      </p:sp>
      <p:sp>
        <p:nvSpPr>
          <p:cNvPr id="10" name="ZoneTexte 9">
            <a:extLst>
              <a:ext uri="{FF2B5EF4-FFF2-40B4-BE49-F238E27FC236}">
                <a16:creationId xmlns:a16="http://schemas.microsoft.com/office/drawing/2014/main" id="{C2C91CF0-09F6-0D76-77D3-7E6A944E859D}"/>
              </a:ext>
            </a:extLst>
          </p:cNvPr>
          <p:cNvSpPr txBox="1"/>
          <p:nvPr/>
        </p:nvSpPr>
        <p:spPr>
          <a:xfrm>
            <a:off x="4572000" y="727800"/>
            <a:ext cx="4395755" cy="2923877"/>
          </a:xfrm>
          <a:prstGeom prst="rect">
            <a:avLst/>
          </a:prstGeom>
          <a:noFill/>
          <a:ln>
            <a:solidFill>
              <a:schemeClr val="bg1"/>
            </a:solidFill>
          </a:ln>
        </p:spPr>
        <p:txBody>
          <a:bodyPr wrap="none" rtlCol="0">
            <a:spAutoFit/>
          </a:bodyPr>
          <a:lstStyle/>
          <a:p>
            <a:r>
              <a:rPr lang="fr-FR" sz="1600" b="1" dirty="0">
                <a:solidFill>
                  <a:schemeClr val="bg1"/>
                </a:solidFill>
              </a:rPr>
              <a:t>Grille d’Evaluation			40pts</a:t>
            </a:r>
          </a:p>
          <a:p>
            <a:endParaRPr lang="fr-FR" sz="1200" dirty="0">
              <a:solidFill>
                <a:schemeClr val="bg1"/>
              </a:solidFill>
            </a:endParaRPr>
          </a:p>
          <a:p>
            <a:endParaRPr lang="fr-FR" sz="1200" dirty="0">
              <a:solidFill>
                <a:schemeClr val="bg1"/>
              </a:solidFill>
            </a:endParaRPr>
          </a:p>
          <a:p>
            <a:r>
              <a:rPr lang="fr-FR" sz="1200" b="1" u="sng" dirty="0" err="1">
                <a:solidFill>
                  <a:schemeClr val="bg1"/>
                </a:solidFill>
              </a:rPr>
              <a:t>Features</a:t>
            </a:r>
            <a:r>
              <a:rPr lang="fr-FR" sz="1200" b="1" u="sng" dirty="0">
                <a:solidFill>
                  <a:schemeClr val="bg1"/>
                </a:solidFill>
              </a:rPr>
              <a:t>				20 pts</a:t>
            </a:r>
          </a:p>
          <a:p>
            <a:r>
              <a:rPr lang="fr-FR" sz="1200" dirty="0">
                <a:solidFill>
                  <a:schemeClr val="bg1"/>
                </a:solidFill>
              </a:rPr>
              <a:t>Services de tri (</a:t>
            </a:r>
            <a:r>
              <a:rPr lang="fr-FR" sz="1200" dirty="0" err="1">
                <a:solidFill>
                  <a:schemeClr val="bg1"/>
                </a:solidFill>
              </a:rPr>
              <a:t>Bubble+Quick</a:t>
            </a:r>
            <a:r>
              <a:rPr lang="fr-FR" sz="1200" dirty="0">
                <a:solidFill>
                  <a:schemeClr val="bg1"/>
                </a:solidFill>
              </a:rPr>
              <a:t>)		5 pts</a:t>
            </a:r>
          </a:p>
          <a:p>
            <a:r>
              <a:rPr lang="fr-FR" sz="1200" dirty="0">
                <a:solidFill>
                  <a:schemeClr val="bg1"/>
                </a:solidFill>
              </a:rPr>
              <a:t>Routage API			5 pts</a:t>
            </a:r>
          </a:p>
          <a:p>
            <a:r>
              <a:rPr lang="fr-FR" sz="1200" dirty="0">
                <a:solidFill>
                  <a:schemeClr val="bg1"/>
                </a:solidFill>
              </a:rPr>
              <a:t>Respect des Standards			5 pts</a:t>
            </a:r>
          </a:p>
          <a:p>
            <a:r>
              <a:rPr lang="fr-FR" sz="1200" dirty="0">
                <a:solidFill>
                  <a:schemeClr val="bg1"/>
                </a:solidFill>
              </a:rPr>
              <a:t>Scalabilité de l’API			5 pts</a:t>
            </a:r>
            <a:br>
              <a:rPr lang="fr-FR" sz="1200" dirty="0">
                <a:solidFill>
                  <a:schemeClr val="bg1"/>
                </a:solidFill>
              </a:rPr>
            </a:br>
            <a:r>
              <a:rPr lang="fr-FR" sz="1200" dirty="0">
                <a:solidFill>
                  <a:schemeClr val="bg1"/>
                </a:solidFill>
              </a:rPr>
              <a:t>(Endpoint orienté service)</a:t>
            </a:r>
          </a:p>
          <a:p>
            <a:endParaRPr lang="fr-FR" sz="1200" dirty="0">
              <a:solidFill>
                <a:schemeClr val="bg1"/>
              </a:solidFill>
            </a:endParaRPr>
          </a:p>
          <a:p>
            <a:r>
              <a:rPr lang="fr-FR" sz="1200" b="1" u="sng" dirty="0">
                <a:solidFill>
                  <a:schemeClr val="bg1"/>
                </a:solidFill>
              </a:rPr>
              <a:t>Qualité				20 pts</a:t>
            </a:r>
          </a:p>
          <a:p>
            <a:r>
              <a:rPr lang="fr-FR" sz="1200" dirty="0">
                <a:solidFill>
                  <a:schemeClr val="bg1"/>
                </a:solidFill>
              </a:rPr>
              <a:t>Propreté du Code/Maintenabilité		5 pts</a:t>
            </a:r>
          </a:p>
          <a:p>
            <a:r>
              <a:rPr lang="fr-FR" sz="1200" dirty="0">
                <a:solidFill>
                  <a:schemeClr val="bg1"/>
                </a:solidFill>
              </a:rPr>
              <a:t>Performance/Ingéniosité			5 pts</a:t>
            </a:r>
          </a:p>
          <a:p>
            <a:r>
              <a:rPr lang="fr-FR" sz="1200" dirty="0">
                <a:solidFill>
                  <a:schemeClr val="bg1"/>
                </a:solidFill>
              </a:rPr>
              <a:t>Capacité à suivre les conseils		5 pts</a:t>
            </a:r>
          </a:p>
          <a:p>
            <a:r>
              <a:rPr lang="fr-FR" sz="1200" dirty="0">
                <a:solidFill>
                  <a:schemeClr val="bg1"/>
                </a:solidFill>
              </a:rPr>
              <a:t>Attitude en cours			5 pts</a:t>
            </a:r>
          </a:p>
        </p:txBody>
      </p:sp>
      <p:sp>
        <p:nvSpPr>
          <p:cNvPr id="11" name="ZoneTexte 10">
            <a:extLst>
              <a:ext uri="{FF2B5EF4-FFF2-40B4-BE49-F238E27FC236}">
                <a16:creationId xmlns:a16="http://schemas.microsoft.com/office/drawing/2014/main" id="{8A1682DA-FFFD-48D9-8B9D-C0F363AFDA50}"/>
              </a:ext>
            </a:extLst>
          </p:cNvPr>
          <p:cNvSpPr txBox="1"/>
          <p:nvPr/>
        </p:nvSpPr>
        <p:spPr>
          <a:xfrm>
            <a:off x="176245" y="3747105"/>
            <a:ext cx="4288640" cy="1200329"/>
          </a:xfrm>
          <a:prstGeom prst="rect">
            <a:avLst/>
          </a:prstGeom>
          <a:noFill/>
          <a:ln>
            <a:solidFill>
              <a:srgbClr val="00B0F0"/>
            </a:solidFill>
          </a:ln>
        </p:spPr>
        <p:txBody>
          <a:bodyPr wrap="square" rtlCol="0">
            <a:spAutoFit/>
          </a:bodyPr>
          <a:lstStyle/>
          <a:p>
            <a:r>
              <a:rPr lang="fr-FR" sz="1400" dirty="0">
                <a:solidFill>
                  <a:schemeClr val="bg1"/>
                </a:solidFill>
              </a:rPr>
              <a:t>Me fournir le code PHP complet « </a:t>
            </a:r>
            <a:r>
              <a:rPr lang="fr-FR" sz="1400" dirty="0" err="1">
                <a:solidFill>
                  <a:schemeClr val="bg1"/>
                </a:solidFill>
              </a:rPr>
              <a:t>ready</a:t>
            </a:r>
            <a:r>
              <a:rPr lang="fr-FR" sz="1400" dirty="0">
                <a:solidFill>
                  <a:schemeClr val="bg1"/>
                </a:solidFill>
              </a:rPr>
              <a:t> to run »</a:t>
            </a:r>
          </a:p>
          <a:p>
            <a:r>
              <a:rPr lang="fr-FR" sz="1000" dirty="0">
                <a:solidFill>
                  <a:schemeClr val="bg1"/>
                </a:solidFill>
              </a:rPr>
              <a:t>(incluant les </a:t>
            </a:r>
            <a:r>
              <a:rPr lang="fr-FR" sz="1000" dirty="0" err="1">
                <a:solidFill>
                  <a:schemeClr val="bg1"/>
                </a:solidFill>
              </a:rPr>
              <a:t>autoloader</a:t>
            </a:r>
            <a:r>
              <a:rPr lang="fr-FR" sz="1000" dirty="0">
                <a:solidFill>
                  <a:schemeClr val="bg1"/>
                </a:solidFill>
              </a:rPr>
              <a:t> et le fichier composer si besoin)</a:t>
            </a:r>
          </a:p>
          <a:p>
            <a:r>
              <a:rPr lang="fr-FR" sz="1400" dirty="0">
                <a:solidFill>
                  <a:schemeClr val="bg1"/>
                </a:solidFill>
              </a:rPr>
              <a:t> </a:t>
            </a:r>
            <a:r>
              <a:rPr lang="fr-FR" sz="1400" u="sng" dirty="0">
                <a:solidFill>
                  <a:schemeClr val="bg1"/>
                </a:solidFill>
              </a:rPr>
              <a:t>avant le 17 octobre à 23h59</a:t>
            </a:r>
          </a:p>
          <a:p>
            <a:endParaRPr lang="fr-FR" sz="1400" u="sng" dirty="0">
              <a:solidFill>
                <a:schemeClr val="bg1"/>
              </a:solidFill>
            </a:endParaRPr>
          </a:p>
          <a:p>
            <a:r>
              <a:rPr lang="fr-FR" sz="1000" i="1" dirty="0">
                <a:solidFill>
                  <a:schemeClr val="bg1"/>
                </a:solidFill>
              </a:rPr>
              <a:t>NB: Pour les artistes qui aiment l’exotisme, merci de </a:t>
            </a:r>
            <a:r>
              <a:rPr lang="fr-FR" sz="1000" i="1" dirty="0" err="1">
                <a:solidFill>
                  <a:schemeClr val="bg1"/>
                </a:solidFill>
              </a:rPr>
              <a:t>founir</a:t>
            </a:r>
            <a:r>
              <a:rPr lang="fr-FR" sz="1000" i="1" dirty="0">
                <a:solidFill>
                  <a:schemeClr val="bg1"/>
                </a:solidFill>
              </a:rPr>
              <a:t> un </a:t>
            </a:r>
            <a:r>
              <a:rPr lang="fr-FR" sz="1000" i="1" dirty="0" err="1">
                <a:solidFill>
                  <a:schemeClr val="bg1"/>
                </a:solidFill>
              </a:rPr>
              <a:t>readme</a:t>
            </a:r>
            <a:r>
              <a:rPr lang="fr-FR" sz="1000" i="1" dirty="0">
                <a:solidFill>
                  <a:schemeClr val="bg1"/>
                </a:solidFill>
              </a:rPr>
              <a:t>.</a:t>
            </a:r>
          </a:p>
        </p:txBody>
      </p:sp>
    </p:spTree>
    <p:extLst>
      <p:ext uri="{BB962C8B-B14F-4D97-AF65-F5344CB8AC3E}">
        <p14:creationId xmlns:p14="http://schemas.microsoft.com/office/powerpoint/2010/main" val="252712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Les </a:t>
            </a:r>
            <a:r>
              <a:rPr lang="fr-FR" sz="1600" b="1" dirty="0" err="1">
                <a:solidFill>
                  <a:srgbClr val="00A9E0"/>
                </a:solidFill>
                <a:latin typeface="Century Gothic" panose="020B0502020202020204" pitchFamily="34" charset="0"/>
              </a:rPr>
              <a:t>SuperGlobales</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2708434"/>
          </a:xfrm>
          <a:prstGeom prst="rect">
            <a:avLst/>
          </a:prstGeom>
          <a:noFill/>
        </p:spPr>
        <p:txBody>
          <a:bodyPr wrap="square" rtlCol="0">
            <a:spAutoFit/>
          </a:bodyPr>
          <a:lstStyle/>
          <a:p>
            <a:r>
              <a:rPr lang="fr-FR" sz="1000" dirty="0">
                <a:solidFill>
                  <a:schemeClr val="bg1">
                    <a:lumMod val="95000"/>
                  </a:schemeClr>
                </a:solidFill>
              </a:rPr>
              <a:t>Les superglobales sont des variables « globales » donc accessible à n’importe quel endroit du code </a:t>
            </a:r>
            <a:r>
              <a:rPr lang="fr-FR" sz="1000" dirty="0" err="1">
                <a:solidFill>
                  <a:schemeClr val="bg1">
                    <a:lumMod val="95000"/>
                  </a:schemeClr>
                </a:solidFill>
              </a:rPr>
              <a:t>php</a:t>
            </a:r>
            <a:r>
              <a:rPr lang="fr-FR" sz="1000" dirty="0">
                <a:solidFill>
                  <a:schemeClr val="bg1">
                    <a:lumMod val="95000"/>
                  </a:schemeClr>
                </a:solidFill>
              </a:rPr>
              <a:t> et qui sont automatiquement géré par PHP.</a:t>
            </a:r>
          </a:p>
          <a:p>
            <a:endParaRPr lang="fr-FR" sz="1000" dirty="0">
              <a:solidFill>
                <a:schemeClr val="bg1">
                  <a:lumMod val="95000"/>
                </a:schemeClr>
              </a:solidFill>
            </a:endParaRPr>
          </a:p>
          <a:p>
            <a:r>
              <a:rPr lang="fr-FR" sz="1000" dirty="0">
                <a:solidFill>
                  <a:schemeClr val="bg1">
                    <a:lumMod val="95000"/>
                  </a:schemeClr>
                </a:solidFill>
              </a:rPr>
              <a:t>Il est fortement recommandé de ne pas utiliser les superglobales et de réserver leur usage une partie isolée et restreinte du code que l’on qualifie souvent de « middleware ».</a:t>
            </a:r>
          </a:p>
          <a:p>
            <a:endParaRPr lang="fr-FR" sz="1000" dirty="0">
              <a:solidFill>
                <a:schemeClr val="bg1">
                  <a:lumMod val="95000"/>
                </a:schemeClr>
              </a:solidFill>
            </a:endParaRPr>
          </a:p>
          <a:p>
            <a:r>
              <a:rPr lang="fr-FR" sz="1000" dirty="0">
                <a:solidFill>
                  <a:schemeClr val="bg1">
                    <a:lumMod val="95000"/>
                  </a:schemeClr>
                </a:solidFill>
              </a:rPr>
              <a:t>En particulier, le $_SERVEUR est souvent utiliser au niveau du « routage » et le $_GET/$_POST au niveau du « </a:t>
            </a:r>
            <a:r>
              <a:rPr lang="fr-FR" sz="1000" dirty="0" err="1">
                <a:solidFill>
                  <a:schemeClr val="bg1">
                    <a:lumMod val="95000"/>
                  </a:schemeClr>
                </a:solidFill>
              </a:rPr>
              <a:t>sanitizing</a:t>
            </a:r>
            <a:r>
              <a:rPr lang="fr-FR" sz="1000" dirty="0">
                <a:solidFill>
                  <a:schemeClr val="bg1">
                    <a:lumMod val="95000"/>
                  </a:schemeClr>
                </a:solidFill>
              </a:rPr>
              <a:t> » et de l’initialisation des services appelés.</a:t>
            </a:r>
          </a:p>
          <a:p>
            <a:endParaRPr lang="fr-FR" sz="1000" dirty="0">
              <a:solidFill>
                <a:schemeClr val="bg1">
                  <a:lumMod val="95000"/>
                </a:schemeClr>
              </a:solidFill>
            </a:endParaRPr>
          </a:p>
          <a:p>
            <a:r>
              <a:rPr lang="fr-FR" sz="1000" dirty="0">
                <a:solidFill>
                  <a:schemeClr val="bg1">
                    <a:lumMod val="95000"/>
                  </a:schemeClr>
                </a:solidFill>
              </a:rPr>
              <a:t>Il est déconseillé d’utiliser $_COOKIES car cette variable va faire peser de nombreux risques cybersécurité.</a:t>
            </a:r>
          </a:p>
          <a:p>
            <a:r>
              <a:rPr lang="fr-FR" sz="1000" dirty="0">
                <a:solidFill>
                  <a:schemeClr val="bg1">
                    <a:lumMod val="95000"/>
                  </a:schemeClr>
                </a:solidFill>
              </a:rPr>
              <a:t>$_SESSION est préférable mais son usage est souvent le signe d’une mauvaise conception (cf. principe </a:t>
            </a:r>
            <a:r>
              <a:rPr lang="fr-FR" sz="1000" dirty="0" err="1">
                <a:solidFill>
                  <a:schemeClr val="bg1">
                    <a:lumMod val="95000"/>
                  </a:schemeClr>
                </a:solidFill>
              </a:rPr>
              <a:t>stateless</a:t>
            </a:r>
            <a:r>
              <a:rPr lang="fr-FR" sz="1000" dirty="0">
                <a:solidFill>
                  <a:schemeClr val="bg1">
                    <a:lumMod val="95000"/>
                  </a:schemeClr>
                </a:solidFill>
              </a:rPr>
              <a:t> de REST)</a:t>
            </a:r>
          </a:p>
          <a:p>
            <a:endParaRPr lang="fr-FR" sz="1000" dirty="0">
              <a:solidFill>
                <a:schemeClr val="bg1">
                  <a:lumMod val="95000"/>
                </a:schemeClr>
              </a:solidFill>
            </a:endParaRPr>
          </a:p>
        </p:txBody>
      </p:sp>
      <p:sp>
        <p:nvSpPr>
          <p:cNvPr id="2" name="ZoneTexte 1">
            <a:extLst>
              <a:ext uri="{FF2B5EF4-FFF2-40B4-BE49-F238E27FC236}">
                <a16:creationId xmlns:a16="http://schemas.microsoft.com/office/drawing/2014/main" id="{95D5D402-530C-192F-D85F-22A211B71069}"/>
              </a:ext>
            </a:extLst>
          </p:cNvPr>
          <p:cNvSpPr txBox="1"/>
          <p:nvPr/>
        </p:nvSpPr>
        <p:spPr>
          <a:xfrm>
            <a:off x="4572000" y="626512"/>
            <a:ext cx="4299396" cy="1169551"/>
          </a:xfrm>
          <a:prstGeom prst="rect">
            <a:avLst/>
          </a:prstGeom>
          <a:noFill/>
        </p:spPr>
        <p:txBody>
          <a:bodyPr wrap="square" rtlCol="0">
            <a:spAutoFit/>
          </a:bodyPr>
          <a:lstStyle/>
          <a:p>
            <a:r>
              <a:rPr lang="fr-FR" sz="1000" dirty="0">
                <a:solidFill>
                  <a:schemeClr val="bg1">
                    <a:lumMod val="95000"/>
                  </a:schemeClr>
                </a:solidFill>
              </a:rPr>
              <a:t>Les superglobales principales</a:t>
            </a:r>
          </a:p>
          <a:p>
            <a:endParaRPr lang="fr-FR" sz="1000" dirty="0">
              <a:solidFill>
                <a:schemeClr val="bg1">
                  <a:lumMod val="95000"/>
                </a:schemeClr>
              </a:solidFill>
            </a:endParaRPr>
          </a:p>
          <a:p>
            <a:pPr marL="171450" indent="-171450">
              <a:buFont typeface="Arial" panose="020B0604020202020204" pitchFamily="34" charset="0"/>
              <a:buChar char="•"/>
            </a:pPr>
            <a:r>
              <a:rPr lang="fr-FR" sz="1000" dirty="0">
                <a:solidFill>
                  <a:schemeClr val="bg1">
                    <a:lumMod val="95000"/>
                  </a:schemeClr>
                </a:solidFill>
              </a:rPr>
              <a:t>$_SERVER, $_ENV</a:t>
            </a:r>
          </a:p>
          <a:p>
            <a:pPr marL="171450" indent="-171450">
              <a:buFont typeface="Arial" panose="020B0604020202020204" pitchFamily="34" charset="0"/>
              <a:buChar char="•"/>
            </a:pPr>
            <a:endParaRPr lang="fr-FR" sz="1000" dirty="0">
              <a:solidFill>
                <a:schemeClr val="bg1">
                  <a:lumMod val="95000"/>
                </a:schemeClr>
              </a:solidFill>
            </a:endParaRPr>
          </a:p>
          <a:p>
            <a:pPr marL="171450" indent="-171450">
              <a:buFont typeface="Arial" panose="020B0604020202020204" pitchFamily="34" charset="0"/>
              <a:buChar char="•"/>
            </a:pPr>
            <a:r>
              <a:rPr lang="fr-FR" sz="1000" dirty="0">
                <a:solidFill>
                  <a:schemeClr val="bg1">
                    <a:lumMod val="95000"/>
                  </a:schemeClr>
                </a:solidFill>
              </a:rPr>
              <a:t>$_GET, $_POST</a:t>
            </a:r>
          </a:p>
          <a:p>
            <a:pPr marL="171450" indent="-171450">
              <a:buFont typeface="Arial" panose="020B0604020202020204" pitchFamily="34" charset="0"/>
              <a:buChar char="•"/>
            </a:pPr>
            <a:endParaRPr lang="fr-FR" sz="1000" dirty="0">
              <a:solidFill>
                <a:schemeClr val="bg1">
                  <a:lumMod val="95000"/>
                </a:schemeClr>
              </a:solidFill>
            </a:endParaRPr>
          </a:p>
          <a:p>
            <a:pPr marL="171450" indent="-171450">
              <a:buFont typeface="Arial" panose="020B0604020202020204" pitchFamily="34" charset="0"/>
              <a:buChar char="•"/>
            </a:pPr>
            <a:r>
              <a:rPr lang="fr-FR" sz="1000" dirty="0">
                <a:solidFill>
                  <a:schemeClr val="bg1">
                    <a:lumMod val="95000"/>
                  </a:schemeClr>
                </a:solidFill>
              </a:rPr>
              <a:t>$_SESSION, $_COOKIES</a:t>
            </a:r>
          </a:p>
        </p:txBody>
      </p:sp>
    </p:spTree>
    <p:extLst>
      <p:ext uri="{BB962C8B-B14F-4D97-AF65-F5344CB8AC3E}">
        <p14:creationId xmlns:p14="http://schemas.microsoft.com/office/powerpoint/2010/main" val="269085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462959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Le passage d’argument de la requête</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861774"/>
          </a:xfrm>
          <a:prstGeom prst="rect">
            <a:avLst/>
          </a:prstGeom>
          <a:noFill/>
        </p:spPr>
        <p:txBody>
          <a:bodyPr wrap="square" rtlCol="0">
            <a:spAutoFit/>
          </a:bodyPr>
          <a:lstStyle/>
          <a:p>
            <a:r>
              <a:rPr lang="fr-FR" sz="1000" dirty="0">
                <a:solidFill>
                  <a:schemeClr val="bg1">
                    <a:lumMod val="95000"/>
                  </a:schemeClr>
                </a:solidFill>
              </a:rPr>
              <a:t>La structure d’une URL est définie comme suit:</a:t>
            </a:r>
          </a:p>
          <a:p>
            <a:endParaRPr lang="fr-FR" sz="1000" dirty="0">
              <a:solidFill>
                <a:schemeClr val="bg1">
                  <a:lumMod val="95000"/>
                </a:schemeClr>
              </a:solidFill>
            </a:endParaRPr>
          </a:p>
          <a:p>
            <a:endParaRPr lang="fr-FR" sz="1000" dirty="0">
              <a:solidFill>
                <a:schemeClr val="bg1">
                  <a:lumMod val="95000"/>
                </a:schemeClr>
              </a:solidFill>
            </a:endParaRPr>
          </a:p>
          <a:p>
            <a:r>
              <a:rPr lang="fr-FR" sz="1000" dirty="0">
                <a:solidFill>
                  <a:schemeClr val="bg1">
                    <a:lumMod val="95000"/>
                  </a:schemeClr>
                </a:solidFill>
              </a:rPr>
              <a:t>https</a:t>
            </a:r>
            <a:r>
              <a:rPr lang="fr-FR" sz="1000" dirty="0">
                <a:solidFill>
                  <a:srgbClr val="FF0000"/>
                </a:solidFill>
              </a:rPr>
              <a:t>://</a:t>
            </a:r>
            <a:r>
              <a:rPr lang="fr-FR" sz="1000" dirty="0">
                <a:solidFill>
                  <a:schemeClr val="bg1">
                    <a:lumMod val="95000"/>
                  </a:schemeClr>
                </a:solidFill>
              </a:rPr>
              <a:t>16.api.nosoft.io</a:t>
            </a:r>
            <a:r>
              <a:rPr lang="fr-FR" sz="1000" dirty="0">
                <a:solidFill>
                  <a:srgbClr val="FF0000"/>
                </a:solidFill>
              </a:rPr>
              <a:t>/</a:t>
            </a:r>
            <a:r>
              <a:rPr lang="fr-FR" sz="1000" dirty="0">
                <a:solidFill>
                  <a:schemeClr val="bg1">
                    <a:lumMod val="95000"/>
                  </a:schemeClr>
                </a:solidFill>
              </a:rPr>
              <a:t>mon/service/</a:t>
            </a:r>
            <a:r>
              <a:rPr lang="fr-FR" sz="1000" dirty="0">
                <a:solidFill>
                  <a:srgbClr val="FF0000"/>
                </a:solidFill>
              </a:rPr>
              <a:t>?</a:t>
            </a:r>
            <a:r>
              <a:rPr lang="fr-FR" sz="1000" dirty="0">
                <a:solidFill>
                  <a:schemeClr val="bg1">
                    <a:lumMod val="95000"/>
                  </a:schemeClr>
                </a:solidFill>
              </a:rPr>
              <a:t>arg1=val1&amp;arg2=val2</a:t>
            </a:r>
          </a:p>
          <a:p>
            <a:endParaRPr lang="fr-FR" sz="1000" dirty="0">
              <a:solidFill>
                <a:schemeClr val="bg1">
                  <a:lumMod val="95000"/>
                </a:schemeClr>
              </a:solidFill>
            </a:endParaRPr>
          </a:p>
        </p:txBody>
      </p:sp>
      <p:sp>
        <p:nvSpPr>
          <p:cNvPr id="2" name="ZoneTexte 1">
            <a:extLst>
              <a:ext uri="{FF2B5EF4-FFF2-40B4-BE49-F238E27FC236}">
                <a16:creationId xmlns:a16="http://schemas.microsoft.com/office/drawing/2014/main" id="{95D5D402-530C-192F-D85F-22A211B71069}"/>
              </a:ext>
            </a:extLst>
          </p:cNvPr>
          <p:cNvSpPr txBox="1"/>
          <p:nvPr/>
        </p:nvSpPr>
        <p:spPr>
          <a:xfrm>
            <a:off x="4406900" y="626512"/>
            <a:ext cx="4299396" cy="707886"/>
          </a:xfrm>
          <a:prstGeom prst="rect">
            <a:avLst/>
          </a:prstGeom>
          <a:noFill/>
        </p:spPr>
        <p:txBody>
          <a:bodyPr wrap="square" rtlCol="0">
            <a:spAutoFit/>
          </a:bodyPr>
          <a:lstStyle/>
          <a:p>
            <a:r>
              <a:rPr lang="fr-FR" sz="1000" b="1" dirty="0">
                <a:solidFill>
                  <a:srgbClr val="00B0F0"/>
                </a:solidFill>
              </a:rPr>
              <a:t>Les petits exercices pour comprendre</a:t>
            </a:r>
          </a:p>
          <a:p>
            <a:endParaRPr lang="fr-FR" sz="1000" dirty="0">
              <a:solidFill>
                <a:schemeClr val="bg1">
                  <a:lumMod val="95000"/>
                </a:schemeClr>
              </a:solidFill>
            </a:endParaRPr>
          </a:p>
          <a:p>
            <a:r>
              <a:rPr lang="fr-FR" sz="1000" dirty="0">
                <a:solidFill>
                  <a:schemeClr val="bg1">
                    <a:lumMod val="95000"/>
                  </a:schemeClr>
                </a:solidFill>
              </a:rPr>
              <a:t>En réalisant le </a:t>
            </a:r>
            <a:r>
              <a:rPr lang="fr-FR" sz="1000" dirty="0" err="1">
                <a:solidFill>
                  <a:schemeClr val="bg1">
                    <a:lumMod val="95000"/>
                  </a:schemeClr>
                </a:solidFill>
              </a:rPr>
              <a:t>endpoint</a:t>
            </a:r>
            <a:r>
              <a:rPr lang="fr-FR" sz="1000" dirty="0">
                <a:solidFill>
                  <a:schemeClr val="bg1">
                    <a:lumMod val="95000"/>
                  </a:schemeClr>
                </a:solidFill>
              </a:rPr>
              <a:t> suivant, tester le passage d’argument en requête GET</a:t>
            </a:r>
          </a:p>
        </p:txBody>
      </p:sp>
      <p:sp>
        <p:nvSpPr>
          <p:cNvPr id="5" name="ZoneTexte 4">
            <a:extLst>
              <a:ext uri="{FF2B5EF4-FFF2-40B4-BE49-F238E27FC236}">
                <a16:creationId xmlns:a16="http://schemas.microsoft.com/office/drawing/2014/main" id="{198E90F1-4A35-AB11-3C8D-17C1CE657A9A}"/>
              </a:ext>
            </a:extLst>
          </p:cNvPr>
          <p:cNvSpPr txBox="1"/>
          <p:nvPr/>
        </p:nvSpPr>
        <p:spPr>
          <a:xfrm>
            <a:off x="12937" y="2176468"/>
            <a:ext cx="805543" cy="246221"/>
          </a:xfrm>
          <a:prstGeom prst="rect">
            <a:avLst/>
          </a:prstGeom>
          <a:noFill/>
        </p:spPr>
        <p:txBody>
          <a:bodyPr wrap="square" rtlCol="0">
            <a:spAutoFit/>
          </a:bodyPr>
          <a:lstStyle/>
          <a:p>
            <a:r>
              <a:rPr lang="fr-FR" sz="1000" dirty="0">
                <a:solidFill>
                  <a:schemeClr val="bg1">
                    <a:lumMod val="95000"/>
                  </a:schemeClr>
                </a:solidFill>
              </a:rPr>
              <a:t>protocole</a:t>
            </a:r>
          </a:p>
        </p:txBody>
      </p:sp>
      <p:sp>
        <p:nvSpPr>
          <p:cNvPr id="6" name="ZoneTexte 5">
            <a:extLst>
              <a:ext uri="{FF2B5EF4-FFF2-40B4-BE49-F238E27FC236}">
                <a16:creationId xmlns:a16="http://schemas.microsoft.com/office/drawing/2014/main" id="{2CC12E89-B61A-59FA-0885-2A2CD173AA74}"/>
              </a:ext>
            </a:extLst>
          </p:cNvPr>
          <p:cNvSpPr txBox="1"/>
          <p:nvPr/>
        </p:nvSpPr>
        <p:spPr>
          <a:xfrm>
            <a:off x="717441" y="1886837"/>
            <a:ext cx="805543" cy="246221"/>
          </a:xfrm>
          <a:prstGeom prst="rect">
            <a:avLst/>
          </a:prstGeom>
          <a:noFill/>
        </p:spPr>
        <p:txBody>
          <a:bodyPr wrap="square" rtlCol="0">
            <a:spAutoFit/>
          </a:bodyPr>
          <a:lstStyle/>
          <a:p>
            <a:r>
              <a:rPr lang="fr-FR" sz="1000" dirty="0" err="1">
                <a:solidFill>
                  <a:schemeClr val="bg1">
                    <a:lumMod val="95000"/>
                  </a:schemeClr>
                </a:solidFill>
              </a:rPr>
              <a:t>hostname</a:t>
            </a:r>
            <a:endParaRPr lang="fr-FR" sz="1000" dirty="0">
              <a:solidFill>
                <a:schemeClr val="bg1">
                  <a:lumMod val="95000"/>
                </a:schemeClr>
              </a:solidFill>
            </a:endParaRPr>
          </a:p>
        </p:txBody>
      </p:sp>
      <p:sp>
        <p:nvSpPr>
          <p:cNvPr id="7" name="ZoneTexte 6">
            <a:extLst>
              <a:ext uri="{FF2B5EF4-FFF2-40B4-BE49-F238E27FC236}">
                <a16:creationId xmlns:a16="http://schemas.microsoft.com/office/drawing/2014/main" id="{A208304D-50F4-55BC-84F1-ADED3E6C838D}"/>
              </a:ext>
            </a:extLst>
          </p:cNvPr>
          <p:cNvSpPr txBox="1"/>
          <p:nvPr/>
        </p:nvSpPr>
        <p:spPr>
          <a:xfrm>
            <a:off x="2355745" y="1488286"/>
            <a:ext cx="1104900" cy="246221"/>
          </a:xfrm>
          <a:prstGeom prst="rect">
            <a:avLst/>
          </a:prstGeom>
          <a:noFill/>
        </p:spPr>
        <p:txBody>
          <a:bodyPr wrap="square" rtlCol="0">
            <a:spAutoFit/>
          </a:bodyPr>
          <a:lstStyle/>
          <a:p>
            <a:pPr algn="ctr"/>
            <a:r>
              <a:rPr lang="fr-FR" sz="1000" dirty="0">
                <a:solidFill>
                  <a:schemeClr val="bg1">
                    <a:lumMod val="95000"/>
                  </a:schemeClr>
                </a:solidFill>
              </a:rPr>
              <a:t>arguments</a:t>
            </a:r>
          </a:p>
        </p:txBody>
      </p:sp>
      <p:sp>
        <p:nvSpPr>
          <p:cNvPr id="8" name="ZoneTexte 7">
            <a:extLst>
              <a:ext uri="{FF2B5EF4-FFF2-40B4-BE49-F238E27FC236}">
                <a16:creationId xmlns:a16="http://schemas.microsoft.com/office/drawing/2014/main" id="{ACCA33BF-2B12-E686-72E0-37CF08A8B261}"/>
              </a:ext>
            </a:extLst>
          </p:cNvPr>
          <p:cNvSpPr txBox="1"/>
          <p:nvPr/>
        </p:nvSpPr>
        <p:spPr>
          <a:xfrm>
            <a:off x="1742632" y="1672508"/>
            <a:ext cx="581938" cy="246221"/>
          </a:xfrm>
          <a:prstGeom prst="rect">
            <a:avLst/>
          </a:prstGeom>
          <a:noFill/>
        </p:spPr>
        <p:txBody>
          <a:bodyPr wrap="square" rtlCol="0">
            <a:spAutoFit/>
          </a:bodyPr>
          <a:lstStyle/>
          <a:p>
            <a:pPr algn="ctr"/>
            <a:r>
              <a:rPr lang="fr-FR" sz="1000" dirty="0" err="1">
                <a:solidFill>
                  <a:schemeClr val="bg1">
                    <a:lumMod val="95000"/>
                  </a:schemeClr>
                </a:solidFill>
              </a:rPr>
              <a:t>path</a:t>
            </a:r>
            <a:endParaRPr lang="fr-FR" sz="1000" dirty="0">
              <a:solidFill>
                <a:schemeClr val="bg1">
                  <a:lumMod val="95000"/>
                </a:schemeClr>
              </a:solidFill>
            </a:endParaRPr>
          </a:p>
        </p:txBody>
      </p:sp>
      <p:sp>
        <p:nvSpPr>
          <p:cNvPr id="9" name="Accolade fermante 8">
            <a:extLst>
              <a:ext uri="{FF2B5EF4-FFF2-40B4-BE49-F238E27FC236}">
                <a16:creationId xmlns:a16="http://schemas.microsoft.com/office/drawing/2014/main" id="{8F87737B-A498-458A-9634-AD19D939F39C}"/>
              </a:ext>
            </a:extLst>
          </p:cNvPr>
          <p:cNvSpPr/>
          <p:nvPr/>
        </p:nvSpPr>
        <p:spPr>
          <a:xfrm rot="5400000">
            <a:off x="1064195" y="925201"/>
            <a:ext cx="112037" cy="927313"/>
          </a:xfrm>
          <a:prstGeom prst="rightBrace">
            <a:avLst>
              <a:gd name="adj1" fmla="val 875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fermante 9">
            <a:extLst>
              <a:ext uri="{FF2B5EF4-FFF2-40B4-BE49-F238E27FC236}">
                <a16:creationId xmlns:a16="http://schemas.microsoft.com/office/drawing/2014/main" id="{4DF20081-44CF-6548-7DA0-F543FFA4CAEA}"/>
              </a:ext>
            </a:extLst>
          </p:cNvPr>
          <p:cNvSpPr/>
          <p:nvPr/>
        </p:nvSpPr>
        <p:spPr>
          <a:xfrm rot="5400000">
            <a:off x="1990170" y="973500"/>
            <a:ext cx="94333" cy="813012"/>
          </a:xfrm>
          <a:prstGeom prst="rightBrace">
            <a:avLst>
              <a:gd name="adj1" fmla="val 875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fermante 10">
            <a:extLst>
              <a:ext uri="{FF2B5EF4-FFF2-40B4-BE49-F238E27FC236}">
                <a16:creationId xmlns:a16="http://schemas.microsoft.com/office/drawing/2014/main" id="{F2986EF3-4BB8-2433-09C4-371A20C1FAC8}"/>
              </a:ext>
            </a:extLst>
          </p:cNvPr>
          <p:cNvSpPr/>
          <p:nvPr/>
        </p:nvSpPr>
        <p:spPr>
          <a:xfrm rot="5400000">
            <a:off x="2861029" y="973501"/>
            <a:ext cx="94333" cy="813012"/>
          </a:xfrm>
          <a:prstGeom prst="rightBrace">
            <a:avLst>
              <a:gd name="adj1" fmla="val 875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Accolade fermante 11">
            <a:extLst>
              <a:ext uri="{FF2B5EF4-FFF2-40B4-BE49-F238E27FC236}">
                <a16:creationId xmlns:a16="http://schemas.microsoft.com/office/drawing/2014/main" id="{97350D6F-5D76-17A3-2E10-DB66DB4FB939}"/>
              </a:ext>
            </a:extLst>
          </p:cNvPr>
          <p:cNvSpPr/>
          <p:nvPr/>
        </p:nvSpPr>
        <p:spPr>
          <a:xfrm rot="5400000">
            <a:off x="359691" y="1194971"/>
            <a:ext cx="112037" cy="387773"/>
          </a:xfrm>
          <a:prstGeom prst="rightBrace">
            <a:avLst>
              <a:gd name="adj1" fmla="val 875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ZoneTexte 12">
            <a:extLst>
              <a:ext uri="{FF2B5EF4-FFF2-40B4-BE49-F238E27FC236}">
                <a16:creationId xmlns:a16="http://schemas.microsoft.com/office/drawing/2014/main" id="{EEFF6AF6-93AA-82C9-6901-98557B0DBF95}"/>
              </a:ext>
            </a:extLst>
          </p:cNvPr>
          <p:cNvSpPr txBox="1"/>
          <p:nvPr/>
        </p:nvSpPr>
        <p:spPr>
          <a:xfrm>
            <a:off x="107504" y="3008884"/>
            <a:ext cx="4299396" cy="400110"/>
          </a:xfrm>
          <a:prstGeom prst="rect">
            <a:avLst/>
          </a:prstGeom>
          <a:noFill/>
        </p:spPr>
        <p:txBody>
          <a:bodyPr wrap="square" rtlCol="0">
            <a:spAutoFit/>
          </a:bodyPr>
          <a:lstStyle/>
          <a:p>
            <a:r>
              <a:rPr lang="fr-FR" sz="1000" dirty="0">
                <a:solidFill>
                  <a:schemeClr val="bg1">
                    <a:lumMod val="95000"/>
                  </a:schemeClr>
                </a:solidFill>
              </a:rPr>
              <a:t>NB: il existe aussi des syntaxes plus subtiles faisant intervenir le port, le user… mais nous resterons ici volontairement simpliste.</a:t>
            </a:r>
          </a:p>
        </p:txBody>
      </p:sp>
      <p:cxnSp>
        <p:nvCxnSpPr>
          <p:cNvPr id="15" name="Connecteur droit 14">
            <a:extLst>
              <a:ext uri="{FF2B5EF4-FFF2-40B4-BE49-F238E27FC236}">
                <a16:creationId xmlns:a16="http://schemas.microsoft.com/office/drawing/2014/main" id="{121D9207-A57F-D7F7-FD9D-4E320C3F4E0C}"/>
              </a:ext>
            </a:extLst>
          </p:cNvPr>
          <p:cNvCxnSpPr>
            <a:cxnSpLocks/>
            <a:stCxn id="12" idx="1"/>
            <a:endCxn id="5" idx="0"/>
          </p:cNvCxnSpPr>
          <p:nvPr/>
        </p:nvCxnSpPr>
        <p:spPr>
          <a:xfrm>
            <a:off x="415709" y="1444876"/>
            <a:ext cx="0" cy="731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888B9375-C2C8-D63A-AB66-1674D8C9AB59}"/>
              </a:ext>
            </a:extLst>
          </p:cNvPr>
          <p:cNvCxnSpPr>
            <a:cxnSpLocks/>
            <a:stCxn id="9" idx="1"/>
            <a:endCxn id="6" idx="0"/>
          </p:cNvCxnSpPr>
          <p:nvPr/>
        </p:nvCxnSpPr>
        <p:spPr>
          <a:xfrm>
            <a:off x="1120213" y="1444876"/>
            <a:ext cx="0" cy="441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13E962FE-D9DC-B92A-858D-C9E4030C78A3}"/>
              </a:ext>
            </a:extLst>
          </p:cNvPr>
          <p:cNvCxnSpPr>
            <a:cxnSpLocks/>
            <a:stCxn id="10" idx="1"/>
            <a:endCxn id="8" idx="0"/>
          </p:cNvCxnSpPr>
          <p:nvPr/>
        </p:nvCxnSpPr>
        <p:spPr>
          <a:xfrm flipH="1">
            <a:off x="2033601" y="1427173"/>
            <a:ext cx="3736" cy="245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85EE149A-5C70-D054-3A22-686E8C692A1C}"/>
              </a:ext>
            </a:extLst>
          </p:cNvPr>
          <p:cNvCxnSpPr>
            <a:cxnSpLocks/>
            <a:stCxn id="11" idx="1"/>
            <a:endCxn id="7" idx="0"/>
          </p:cNvCxnSpPr>
          <p:nvPr/>
        </p:nvCxnSpPr>
        <p:spPr>
          <a:xfrm flipH="1">
            <a:off x="2908195" y="1427174"/>
            <a:ext cx="1" cy="611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7C45636C-E826-252B-43C2-609C133A6455}"/>
              </a:ext>
            </a:extLst>
          </p:cNvPr>
          <p:cNvSpPr txBox="1"/>
          <p:nvPr/>
        </p:nvSpPr>
        <p:spPr>
          <a:xfrm>
            <a:off x="4464746" y="1718013"/>
            <a:ext cx="2192413" cy="553998"/>
          </a:xfrm>
          <a:prstGeom prst="rect">
            <a:avLst/>
          </a:prstGeom>
          <a:solidFill>
            <a:schemeClr val="bg1">
              <a:alpha val="25000"/>
            </a:schemeClr>
          </a:solidFill>
        </p:spPr>
        <p:txBody>
          <a:bodyPr wrap="square" rtlCol="0">
            <a:spAutoFit/>
          </a:bodyPr>
          <a:lstStyle/>
          <a:p>
            <a:r>
              <a:rPr lang="fr-FR" sz="1000" dirty="0" err="1">
                <a:solidFill>
                  <a:schemeClr val="bg1">
                    <a:lumMod val="95000"/>
                  </a:schemeClr>
                </a:solidFill>
                <a:latin typeface="Consolas" panose="020B0609020204030204" pitchFamily="49" charset="0"/>
              </a:rPr>
              <a:t>Require_once</a:t>
            </a:r>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Endpoint.php</a:t>
            </a:r>
            <a:r>
              <a:rPr lang="fr-FR" sz="1000" dirty="0">
                <a:solidFill>
                  <a:schemeClr val="bg1">
                    <a:lumMod val="95000"/>
                  </a:schemeClr>
                </a:solidFill>
                <a:latin typeface="Consolas" panose="020B0609020204030204" pitchFamily="49" charset="0"/>
              </a:rPr>
              <a:t>")Endpoint::</a:t>
            </a:r>
            <a:r>
              <a:rPr lang="fr-FR" sz="1000" dirty="0" err="1">
                <a:solidFill>
                  <a:schemeClr val="bg1">
                    <a:lumMod val="95000"/>
                  </a:schemeClr>
                </a:solidFill>
                <a:latin typeface="Consolas" panose="020B0609020204030204" pitchFamily="49" charset="0"/>
              </a:rPr>
              <a:t>Trig</a:t>
            </a:r>
            <a:r>
              <a:rPr lang="fr-FR" sz="1000" dirty="0">
                <a:solidFill>
                  <a:schemeClr val="bg1">
                    <a:lumMod val="95000"/>
                  </a:schemeClr>
                </a:solidFill>
                <a:latin typeface="Consolas" panose="020B0609020204030204" pitchFamily="49" charset="0"/>
              </a:rPr>
              <a:t>();</a:t>
            </a:r>
          </a:p>
          <a:p>
            <a:endParaRPr lang="fr-FR" sz="1000" dirty="0">
              <a:solidFill>
                <a:schemeClr val="bg1">
                  <a:lumMod val="95000"/>
                </a:schemeClr>
              </a:solidFill>
              <a:latin typeface="Consolas" panose="020B0609020204030204" pitchFamily="49" charset="0"/>
            </a:endParaRPr>
          </a:p>
        </p:txBody>
      </p:sp>
      <p:sp>
        <p:nvSpPr>
          <p:cNvPr id="33" name="ZoneTexte 32">
            <a:extLst>
              <a:ext uri="{FF2B5EF4-FFF2-40B4-BE49-F238E27FC236}">
                <a16:creationId xmlns:a16="http://schemas.microsoft.com/office/drawing/2014/main" id="{B02CC86B-B136-009B-566F-E7DF13D6C1D5}"/>
              </a:ext>
            </a:extLst>
          </p:cNvPr>
          <p:cNvSpPr txBox="1"/>
          <p:nvPr/>
        </p:nvSpPr>
        <p:spPr>
          <a:xfrm>
            <a:off x="6744308" y="1703837"/>
            <a:ext cx="2102326" cy="861774"/>
          </a:xfrm>
          <a:prstGeom prst="rect">
            <a:avLst/>
          </a:prstGeom>
          <a:solidFill>
            <a:schemeClr val="bg1">
              <a:alpha val="25000"/>
            </a:schemeClr>
          </a:solidFill>
        </p:spPr>
        <p:txBody>
          <a:bodyPr wrap="square" rtlCol="0">
            <a:spAutoFit/>
          </a:bodyPr>
          <a:lstStyle/>
          <a:p>
            <a:r>
              <a:rPr lang="fr-FR" sz="1000" dirty="0">
                <a:solidFill>
                  <a:schemeClr val="bg1">
                    <a:lumMod val="95000"/>
                  </a:schemeClr>
                </a:solidFill>
                <a:latin typeface="Consolas" panose="020B0609020204030204" pitchFamily="49" charset="0"/>
              </a:rPr>
              <a:t>Class Endpoint{</a:t>
            </a:r>
          </a:p>
          <a:p>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function</a:t>
            </a:r>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Trig</a:t>
            </a:r>
            <a:r>
              <a:rPr lang="fr-FR" sz="1000" dirty="0">
                <a:solidFill>
                  <a:schemeClr val="bg1">
                    <a:lumMod val="95000"/>
                  </a:schemeClr>
                </a:solidFill>
                <a:latin typeface="Consolas" panose="020B0609020204030204" pitchFamily="49" charset="0"/>
              </a:rPr>
              <a:t>(){</a:t>
            </a:r>
          </a:p>
          <a:p>
            <a:r>
              <a:rPr lang="fr-FR" sz="1000" dirty="0">
                <a:solidFill>
                  <a:schemeClr val="bg1">
                    <a:lumMod val="95000"/>
                  </a:schemeClr>
                </a:solidFill>
                <a:latin typeface="Consolas" panose="020B0609020204030204" pitchFamily="49" charset="0"/>
              </a:rPr>
              <a:t>    </a:t>
            </a:r>
            <a:r>
              <a:rPr lang="fr-FR" sz="1000" dirty="0" err="1">
                <a:solidFill>
                  <a:schemeClr val="bg1">
                    <a:lumMod val="95000"/>
                  </a:schemeClr>
                </a:solidFill>
                <a:latin typeface="Consolas" panose="020B0609020204030204" pitchFamily="49" charset="0"/>
              </a:rPr>
              <a:t>var_dump</a:t>
            </a:r>
            <a:r>
              <a:rPr lang="fr-FR" sz="1000" dirty="0">
                <a:solidFill>
                  <a:schemeClr val="bg1">
                    <a:lumMod val="95000"/>
                  </a:schemeClr>
                </a:solidFill>
                <a:latin typeface="Consolas" panose="020B0609020204030204" pitchFamily="49" charset="0"/>
              </a:rPr>
              <a:t>($_GET</a:t>
            </a:r>
          </a:p>
          <a:p>
            <a:r>
              <a:rPr lang="fr-FR" sz="1000" dirty="0">
                <a:solidFill>
                  <a:schemeClr val="bg1">
                    <a:lumMod val="95000"/>
                  </a:schemeClr>
                </a:solidFill>
                <a:latin typeface="Consolas" panose="020B0609020204030204" pitchFamily="49" charset="0"/>
              </a:rPr>
              <a:t>  }</a:t>
            </a:r>
          </a:p>
          <a:p>
            <a:r>
              <a:rPr lang="fr-FR" sz="1000" dirty="0">
                <a:solidFill>
                  <a:schemeClr val="bg1">
                    <a:lumMod val="95000"/>
                  </a:schemeClr>
                </a:solidFill>
                <a:latin typeface="Consolas" panose="020B0609020204030204" pitchFamily="49" charset="0"/>
              </a:rPr>
              <a:t>}</a:t>
            </a:r>
          </a:p>
        </p:txBody>
      </p:sp>
      <p:sp>
        <p:nvSpPr>
          <p:cNvPr id="34" name="ZoneTexte 33">
            <a:extLst>
              <a:ext uri="{FF2B5EF4-FFF2-40B4-BE49-F238E27FC236}">
                <a16:creationId xmlns:a16="http://schemas.microsoft.com/office/drawing/2014/main" id="{7F95F769-CCDD-F119-E493-CBD1BEFBA4BF}"/>
              </a:ext>
            </a:extLst>
          </p:cNvPr>
          <p:cNvSpPr txBox="1"/>
          <p:nvPr/>
        </p:nvSpPr>
        <p:spPr>
          <a:xfrm>
            <a:off x="4406900" y="1410183"/>
            <a:ext cx="811441" cy="246221"/>
          </a:xfrm>
          <a:prstGeom prst="rect">
            <a:avLst/>
          </a:prstGeom>
          <a:noFill/>
        </p:spPr>
        <p:txBody>
          <a:bodyPr wrap="none" rtlCol="0">
            <a:spAutoFit/>
          </a:bodyPr>
          <a:lstStyle/>
          <a:p>
            <a:r>
              <a:rPr lang="fr-FR" sz="1000" dirty="0" err="1">
                <a:solidFill>
                  <a:schemeClr val="bg1"/>
                </a:solidFill>
              </a:rPr>
              <a:t>index.php</a:t>
            </a:r>
            <a:endParaRPr lang="fr-FR" sz="1000" dirty="0">
              <a:solidFill>
                <a:schemeClr val="bg1"/>
              </a:solidFill>
            </a:endParaRPr>
          </a:p>
        </p:txBody>
      </p:sp>
      <p:sp>
        <p:nvSpPr>
          <p:cNvPr id="35" name="ZoneTexte 34">
            <a:extLst>
              <a:ext uri="{FF2B5EF4-FFF2-40B4-BE49-F238E27FC236}">
                <a16:creationId xmlns:a16="http://schemas.microsoft.com/office/drawing/2014/main" id="{C574914D-6A3A-6F9D-5C6D-8ECA8BAC80BC}"/>
              </a:ext>
            </a:extLst>
          </p:cNvPr>
          <p:cNvSpPr txBox="1"/>
          <p:nvPr/>
        </p:nvSpPr>
        <p:spPr>
          <a:xfrm>
            <a:off x="6792471" y="1410183"/>
            <a:ext cx="1039067" cy="246221"/>
          </a:xfrm>
          <a:prstGeom prst="rect">
            <a:avLst/>
          </a:prstGeom>
          <a:noFill/>
        </p:spPr>
        <p:txBody>
          <a:bodyPr wrap="none" rtlCol="0">
            <a:spAutoFit/>
          </a:bodyPr>
          <a:lstStyle/>
          <a:p>
            <a:r>
              <a:rPr lang="fr-FR" sz="1000" dirty="0" err="1">
                <a:solidFill>
                  <a:schemeClr val="bg1"/>
                </a:solidFill>
              </a:rPr>
              <a:t>Endpoint.php</a:t>
            </a:r>
            <a:endParaRPr lang="fr-FR" sz="1000" dirty="0">
              <a:solidFill>
                <a:schemeClr val="bg1"/>
              </a:solidFill>
            </a:endParaRPr>
          </a:p>
        </p:txBody>
      </p:sp>
      <p:sp>
        <p:nvSpPr>
          <p:cNvPr id="37" name="ZoneTexte 36">
            <a:extLst>
              <a:ext uri="{FF2B5EF4-FFF2-40B4-BE49-F238E27FC236}">
                <a16:creationId xmlns:a16="http://schemas.microsoft.com/office/drawing/2014/main" id="{C4EF07D7-9F0A-4F4C-A4B7-1C2618209B4B}"/>
              </a:ext>
            </a:extLst>
          </p:cNvPr>
          <p:cNvSpPr txBox="1"/>
          <p:nvPr/>
        </p:nvSpPr>
        <p:spPr>
          <a:xfrm>
            <a:off x="4406900" y="2954736"/>
            <a:ext cx="4299396" cy="1631216"/>
          </a:xfrm>
          <a:prstGeom prst="rect">
            <a:avLst/>
          </a:prstGeom>
          <a:noFill/>
        </p:spPr>
        <p:txBody>
          <a:bodyPr wrap="square" rtlCol="0">
            <a:spAutoFit/>
          </a:bodyPr>
          <a:lstStyle/>
          <a:p>
            <a:r>
              <a:rPr lang="fr-FR" sz="1000" dirty="0">
                <a:solidFill>
                  <a:schemeClr val="bg1"/>
                </a:solidFill>
              </a:rPr>
              <a:t>?arg1=val1&amp;arg2=val2</a:t>
            </a:r>
          </a:p>
          <a:p>
            <a:r>
              <a:rPr lang="fr-FR" sz="1000" dirty="0">
                <a:solidFill>
                  <a:schemeClr val="bg1"/>
                </a:solidFill>
              </a:rPr>
              <a:t>?arg1=val1&amp;arg2=val2&amp;arg1=val3</a:t>
            </a:r>
          </a:p>
          <a:p>
            <a:r>
              <a:rPr lang="fr-FR" sz="1000" dirty="0">
                <a:solidFill>
                  <a:schemeClr val="bg1"/>
                </a:solidFill>
              </a:rPr>
              <a:t>?arg[]=val1&amp;arg[]=val2</a:t>
            </a:r>
          </a:p>
          <a:p>
            <a:r>
              <a:rPr lang="fr-FR" sz="1000" dirty="0">
                <a:solidFill>
                  <a:schemeClr val="bg1"/>
                </a:solidFill>
              </a:rPr>
              <a:t>?arg[]=val1&amp;arg[3]=val2&amp;arg[tutu]=toto</a:t>
            </a:r>
          </a:p>
          <a:p>
            <a:r>
              <a:rPr lang="fr-FR" sz="1000" dirty="0">
                <a:solidFill>
                  <a:schemeClr val="bg1"/>
                </a:solidFill>
              </a:rPr>
              <a:t>?arg1=1;2;3;4&amp;arg2=[1,2,3,4]</a:t>
            </a:r>
          </a:p>
          <a:p>
            <a:endParaRPr lang="fr-FR" sz="1000" b="1" dirty="0">
              <a:solidFill>
                <a:srgbClr val="05B5EE"/>
              </a:solidFill>
            </a:endParaRPr>
          </a:p>
          <a:p>
            <a:endParaRPr lang="fr-FR" sz="1000" b="1" dirty="0">
              <a:solidFill>
                <a:srgbClr val="05B5EE"/>
              </a:solidFill>
            </a:endParaRPr>
          </a:p>
          <a:p>
            <a:r>
              <a:rPr lang="fr-FR" sz="1000" b="1" dirty="0">
                <a:solidFill>
                  <a:srgbClr val="05B5EE"/>
                </a:solidFill>
              </a:rPr>
              <a:t>Pour les excités </a:t>
            </a:r>
            <a:endParaRPr lang="fr-FR" sz="1000" dirty="0">
              <a:solidFill>
                <a:schemeClr val="bg1">
                  <a:lumMod val="95000"/>
                </a:schemeClr>
              </a:solidFill>
            </a:endParaRPr>
          </a:p>
          <a:p>
            <a:r>
              <a:rPr lang="fr-FR" sz="1000" dirty="0">
                <a:solidFill>
                  <a:schemeClr val="bg1">
                    <a:lumMod val="95000"/>
                  </a:schemeClr>
                </a:solidFill>
              </a:rPr>
              <a:t>Regarder avec </a:t>
            </a:r>
            <a:r>
              <a:rPr lang="fr-FR" sz="1000" dirty="0" err="1">
                <a:solidFill>
                  <a:schemeClr val="bg1">
                    <a:lumMod val="95000"/>
                  </a:schemeClr>
                </a:solidFill>
              </a:rPr>
              <a:t>postman</a:t>
            </a:r>
            <a:r>
              <a:rPr lang="fr-FR" sz="1000" dirty="0">
                <a:solidFill>
                  <a:schemeClr val="bg1">
                    <a:lumMod val="95000"/>
                  </a:schemeClr>
                </a:solidFill>
              </a:rPr>
              <a:t> comment passer les arguments en POST</a:t>
            </a:r>
          </a:p>
          <a:p>
            <a:r>
              <a:rPr lang="fr-FR" sz="1000" dirty="0">
                <a:solidFill>
                  <a:schemeClr val="bg1">
                    <a:lumMod val="95000"/>
                  </a:schemeClr>
                </a:solidFill>
              </a:rPr>
              <a:t>Regarder comment passer un fichier binaire (ex: image ou csv)</a:t>
            </a:r>
          </a:p>
        </p:txBody>
      </p:sp>
    </p:spTree>
    <p:extLst>
      <p:ext uri="{BB962C8B-B14F-4D97-AF65-F5344CB8AC3E}">
        <p14:creationId xmlns:p14="http://schemas.microsoft.com/office/powerpoint/2010/main" val="100955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462959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Notion de sérialisation</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1938992"/>
          </a:xfrm>
          <a:prstGeom prst="rect">
            <a:avLst/>
          </a:prstGeom>
          <a:noFill/>
        </p:spPr>
        <p:txBody>
          <a:bodyPr wrap="square" rtlCol="0">
            <a:spAutoFit/>
          </a:bodyPr>
          <a:lstStyle/>
          <a:p>
            <a:r>
              <a:rPr lang="fr-FR" sz="1000" dirty="0">
                <a:solidFill>
                  <a:schemeClr val="bg1">
                    <a:lumMod val="95000"/>
                  </a:schemeClr>
                </a:solidFill>
              </a:rPr>
              <a:t>Nous l’avons vu il est nécessaire de faire passer de arguments à notre code </a:t>
            </a:r>
            <a:r>
              <a:rPr lang="fr-FR" sz="1000" dirty="0" err="1">
                <a:solidFill>
                  <a:schemeClr val="bg1">
                    <a:lumMod val="95000"/>
                  </a:schemeClr>
                </a:solidFill>
              </a:rPr>
              <a:t>php</a:t>
            </a:r>
            <a:r>
              <a:rPr lang="fr-FR" sz="1000" dirty="0">
                <a:solidFill>
                  <a:schemeClr val="bg1">
                    <a:lumMod val="95000"/>
                  </a:schemeClr>
                </a:solidFill>
              </a:rPr>
              <a:t>.</a:t>
            </a:r>
          </a:p>
          <a:p>
            <a:endParaRPr lang="fr-FR" sz="1000" dirty="0">
              <a:solidFill>
                <a:schemeClr val="bg1">
                  <a:lumMod val="95000"/>
                </a:schemeClr>
              </a:solidFill>
            </a:endParaRPr>
          </a:p>
          <a:p>
            <a:r>
              <a:rPr lang="fr-FR" sz="1000" dirty="0">
                <a:solidFill>
                  <a:schemeClr val="bg1">
                    <a:lumMod val="95000"/>
                  </a:schemeClr>
                </a:solidFill>
              </a:rPr>
              <a:t>Le $_GET est là pour faire ce boulot. Mais si nous devions passer notre tableau en argument comment ferions-nous ?</a:t>
            </a:r>
          </a:p>
          <a:p>
            <a:endParaRPr lang="fr-FR" sz="1000" dirty="0">
              <a:solidFill>
                <a:schemeClr val="bg1">
                  <a:lumMod val="95000"/>
                </a:schemeClr>
              </a:solidFill>
            </a:endParaRPr>
          </a:p>
          <a:p>
            <a:r>
              <a:rPr lang="fr-FR" sz="1000" dirty="0">
                <a:solidFill>
                  <a:schemeClr val="bg1">
                    <a:lumMod val="95000"/>
                  </a:schemeClr>
                </a:solidFill>
              </a:rPr>
              <a:t>Quel format ou conventions utilisés ?</a:t>
            </a:r>
          </a:p>
          <a:p>
            <a:endParaRPr lang="fr-FR" sz="1000" dirty="0">
              <a:solidFill>
                <a:schemeClr val="bg1">
                  <a:lumMod val="95000"/>
                </a:schemeClr>
              </a:solidFill>
            </a:endParaRPr>
          </a:p>
          <a:p>
            <a:r>
              <a:rPr lang="fr-FR" sz="1000" dirty="0">
                <a:solidFill>
                  <a:schemeClr val="bg1">
                    <a:lumMod val="95000"/>
                  </a:schemeClr>
                </a:solidFill>
              </a:rPr>
              <a:t>Nous adopterons comme cela se fait communément pour les API, le JSON comme « format pivot » d’échange de données.</a:t>
            </a:r>
          </a:p>
          <a:p>
            <a:endParaRPr lang="fr-FR" sz="1000" dirty="0">
              <a:solidFill>
                <a:schemeClr val="bg1">
                  <a:lumMod val="95000"/>
                </a:schemeClr>
              </a:solidFill>
            </a:endParaRPr>
          </a:p>
          <a:p>
            <a:r>
              <a:rPr lang="fr-FR" sz="1000" dirty="0">
                <a:solidFill>
                  <a:schemeClr val="bg1">
                    <a:lumMod val="95000"/>
                  </a:schemeClr>
                </a:solidFill>
              </a:rPr>
              <a:t>NB: Il sera utilisé à la fois en entrée ET en sortie de notre API.</a:t>
            </a:r>
          </a:p>
        </p:txBody>
      </p:sp>
      <p:sp>
        <p:nvSpPr>
          <p:cNvPr id="2" name="ZoneTexte 1">
            <a:extLst>
              <a:ext uri="{FF2B5EF4-FFF2-40B4-BE49-F238E27FC236}">
                <a16:creationId xmlns:a16="http://schemas.microsoft.com/office/drawing/2014/main" id="{95D5D402-530C-192F-D85F-22A211B71069}"/>
              </a:ext>
            </a:extLst>
          </p:cNvPr>
          <p:cNvSpPr txBox="1"/>
          <p:nvPr/>
        </p:nvSpPr>
        <p:spPr>
          <a:xfrm>
            <a:off x="4572000" y="626512"/>
            <a:ext cx="4299396" cy="4555093"/>
          </a:xfrm>
          <a:prstGeom prst="rect">
            <a:avLst/>
          </a:prstGeom>
          <a:noFill/>
        </p:spPr>
        <p:txBody>
          <a:bodyPr wrap="square" rtlCol="0">
            <a:spAutoFit/>
          </a:bodyPr>
          <a:lstStyle/>
          <a:p>
            <a:r>
              <a:rPr lang="fr-FR" sz="1000" b="1" dirty="0">
                <a:solidFill>
                  <a:srgbClr val="05B5EE"/>
                </a:solidFill>
              </a:rPr>
              <a:t>Le JSON (JavaScript Object Notation)</a:t>
            </a:r>
          </a:p>
          <a:p>
            <a:endParaRPr lang="fr-FR" sz="1000" dirty="0">
              <a:solidFill>
                <a:schemeClr val="bg1">
                  <a:lumMod val="95000"/>
                </a:schemeClr>
              </a:solidFill>
            </a:endParaRPr>
          </a:p>
          <a:p>
            <a:r>
              <a:rPr lang="fr-FR" sz="1000" dirty="0">
                <a:solidFill>
                  <a:schemeClr val="bg1">
                    <a:lumMod val="95000"/>
                  </a:schemeClr>
                </a:solidFill>
              </a:rPr>
              <a:t>Le JSON est à mon sens le langage déclaratif le plus adapté à la sérialisation et au transfert de données « légères ». (les données « lourdes » sont les images, les vidéos…)</a:t>
            </a:r>
          </a:p>
          <a:p>
            <a:endParaRPr lang="fr-FR" sz="1000" dirty="0">
              <a:solidFill>
                <a:schemeClr val="bg1">
                  <a:lumMod val="95000"/>
                </a:schemeClr>
              </a:solidFill>
            </a:endParaRPr>
          </a:p>
          <a:p>
            <a:r>
              <a:rPr lang="fr-FR" sz="1000" dirty="0">
                <a:solidFill>
                  <a:schemeClr val="bg1">
                    <a:lumMod val="95000"/>
                  </a:schemeClr>
                </a:solidFill>
              </a:rPr>
              <a:t>Il est:</a:t>
            </a:r>
          </a:p>
          <a:p>
            <a:pPr marL="171450" indent="-171450">
              <a:buFont typeface="Arial" panose="020B0604020202020204" pitchFamily="34" charset="0"/>
              <a:buChar char="•"/>
            </a:pPr>
            <a:r>
              <a:rPr lang="fr-FR" sz="1000" dirty="0">
                <a:solidFill>
                  <a:schemeClr val="bg1">
                    <a:lumMod val="95000"/>
                  </a:schemeClr>
                </a:solidFill>
              </a:rPr>
              <a:t>peu verbeux </a:t>
            </a:r>
          </a:p>
          <a:p>
            <a:pPr marL="171450" indent="-171450">
              <a:buFont typeface="Arial" panose="020B0604020202020204" pitchFamily="34" charset="0"/>
              <a:buChar char="•"/>
            </a:pPr>
            <a:r>
              <a:rPr lang="fr-FR" sz="1000" dirty="0">
                <a:solidFill>
                  <a:schemeClr val="bg1">
                    <a:lumMod val="95000"/>
                  </a:schemeClr>
                </a:solidFill>
              </a:rPr>
              <a:t>Arboré</a:t>
            </a:r>
          </a:p>
          <a:p>
            <a:pPr marL="171450" indent="-171450">
              <a:buFont typeface="Arial" panose="020B0604020202020204" pitchFamily="34" charset="0"/>
              <a:buChar char="•"/>
            </a:pPr>
            <a:r>
              <a:rPr lang="fr-FR" sz="1000" dirty="0">
                <a:solidFill>
                  <a:schemeClr val="bg1">
                    <a:lumMod val="95000"/>
                  </a:schemeClr>
                </a:solidFill>
              </a:rPr>
              <a:t>Human-</a:t>
            </a:r>
            <a:r>
              <a:rPr lang="fr-FR" sz="1000" dirty="0" err="1">
                <a:solidFill>
                  <a:schemeClr val="bg1">
                    <a:lumMod val="95000"/>
                  </a:schemeClr>
                </a:solidFill>
              </a:rPr>
              <a:t>readable</a:t>
            </a:r>
            <a:endParaRPr lang="fr-FR" sz="1000" dirty="0">
              <a:solidFill>
                <a:schemeClr val="bg1">
                  <a:lumMod val="95000"/>
                </a:schemeClr>
              </a:solidFill>
            </a:endParaRPr>
          </a:p>
          <a:p>
            <a:endParaRPr lang="fr-FR" sz="1000" dirty="0">
              <a:solidFill>
                <a:schemeClr val="bg1">
                  <a:lumMod val="95000"/>
                </a:schemeClr>
              </a:solidFill>
            </a:endParaRPr>
          </a:p>
          <a:p>
            <a:r>
              <a:rPr lang="fr-FR" sz="1000" dirty="0">
                <a:solidFill>
                  <a:schemeClr val="bg1">
                    <a:lumMod val="95000"/>
                  </a:schemeClr>
                </a:solidFill>
              </a:rPr>
              <a:t>Il existe d’autres formats pivots très efficaces. En particulier, le csv pour le transfert de données structurées (ca veut dire sous forme de tableau/matrice avec des colonnes de titre « headers » et des lignes de données). Le CSV est d’ailleurs le format naturel pour exporter le contenu du BDD.</a:t>
            </a:r>
          </a:p>
          <a:p>
            <a:endParaRPr lang="fr-FR" sz="1000" dirty="0">
              <a:solidFill>
                <a:schemeClr val="bg1">
                  <a:lumMod val="95000"/>
                </a:schemeClr>
              </a:solidFill>
            </a:endParaRPr>
          </a:p>
          <a:p>
            <a:r>
              <a:rPr lang="fr-FR" sz="1000" dirty="0">
                <a:solidFill>
                  <a:schemeClr val="bg1">
                    <a:lumMod val="95000"/>
                  </a:schemeClr>
                </a:solidFill>
              </a:rPr>
              <a:t>Le seul problème du CSV est qu’il n’est pas « arboré » et ne gère pas naturellement le format « objet » d’une donnée.</a:t>
            </a:r>
          </a:p>
          <a:p>
            <a:endParaRPr lang="fr-FR" sz="1000" dirty="0">
              <a:solidFill>
                <a:schemeClr val="bg1">
                  <a:lumMod val="95000"/>
                </a:schemeClr>
              </a:solidFill>
            </a:endParaRPr>
          </a:p>
          <a:p>
            <a:r>
              <a:rPr lang="fr-FR" sz="1000" dirty="0">
                <a:solidFill>
                  <a:schemeClr val="bg1">
                    <a:lumMod val="95000"/>
                  </a:schemeClr>
                </a:solidFill>
              </a:rPr>
              <a:t>L’autre langage souvent utilisé est le XML (ou YAML chez Unity) mais cela reste un langage très verbeux. Même si la possibilité d’utiliser les « </a:t>
            </a:r>
            <a:r>
              <a:rPr lang="fr-FR" sz="1000" dirty="0" err="1">
                <a:solidFill>
                  <a:schemeClr val="bg1">
                    <a:lumMod val="95000"/>
                  </a:schemeClr>
                </a:solidFill>
              </a:rPr>
              <a:t>meta-données</a:t>
            </a:r>
            <a:r>
              <a:rPr lang="fr-FR" sz="1000" dirty="0">
                <a:solidFill>
                  <a:schemeClr val="bg1">
                    <a:lumMod val="95000"/>
                  </a:schemeClr>
                </a:solidFill>
              </a:rPr>
              <a:t> » dans les balises offre des perspectives puissantes, il reste moins intuitif et lisible.</a:t>
            </a:r>
          </a:p>
          <a:p>
            <a:endParaRPr lang="fr-FR" sz="1000" dirty="0">
              <a:solidFill>
                <a:schemeClr val="bg1">
                  <a:lumMod val="95000"/>
                </a:schemeClr>
              </a:solidFill>
            </a:endParaRPr>
          </a:p>
          <a:p>
            <a:r>
              <a:rPr lang="fr-FR" sz="1000" dirty="0">
                <a:solidFill>
                  <a:schemeClr val="bg1">
                    <a:lumMod val="95000"/>
                  </a:schemeClr>
                </a:solidFill>
              </a:rPr>
              <a:t>NB: Moyennant quelques adaptations, on peut facilement étendre sa grammaire pour en faire un langage de requêtage QL orienté graphe (cf. </a:t>
            </a:r>
            <a:r>
              <a:rPr lang="fr-FR" sz="1000" dirty="0" err="1">
                <a:solidFill>
                  <a:schemeClr val="bg1">
                    <a:lumMod val="95000"/>
                  </a:schemeClr>
                </a:solidFill>
              </a:rPr>
              <a:t>graphQL</a:t>
            </a:r>
            <a:r>
              <a:rPr lang="fr-FR" sz="1000" dirty="0">
                <a:solidFill>
                  <a:schemeClr val="bg1">
                    <a:lumMod val="95000"/>
                  </a:schemeClr>
                </a:solidFill>
              </a:rPr>
              <a:t>).</a:t>
            </a:r>
          </a:p>
        </p:txBody>
      </p:sp>
    </p:spTree>
    <p:extLst>
      <p:ext uri="{BB962C8B-B14F-4D97-AF65-F5344CB8AC3E}">
        <p14:creationId xmlns:p14="http://schemas.microsoft.com/office/powerpoint/2010/main" val="236917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462959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Notion de Endpoint, Service et Ressource</a:t>
            </a:r>
            <a:endParaRPr lang="fr-FR" sz="1600" dirty="0">
              <a:solidFill>
                <a:srgbClr val="00A9E0"/>
              </a:solidFill>
              <a:latin typeface="Century Gothic" panose="020B0502020202020204" pitchFamily="34" charset="0"/>
            </a:endParaRPr>
          </a:p>
        </p:txBody>
      </p:sp>
      <p:sp>
        <p:nvSpPr>
          <p:cNvPr id="3" name="ZoneTexte 2">
            <a:extLst>
              <a:ext uri="{FF2B5EF4-FFF2-40B4-BE49-F238E27FC236}">
                <a16:creationId xmlns:a16="http://schemas.microsoft.com/office/drawing/2014/main" id="{6E85F40E-3B8D-4249-D4B9-9B27A3172183}"/>
              </a:ext>
            </a:extLst>
          </p:cNvPr>
          <p:cNvSpPr txBox="1"/>
          <p:nvPr/>
        </p:nvSpPr>
        <p:spPr>
          <a:xfrm>
            <a:off x="107504" y="626512"/>
            <a:ext cx="4299396" cy="2246769"/>
          </a:xfrm>
          <a:prstGeom prst="rect">
            <a:avLst/>
          </a:prstGeom>
          <a:noFill/>
        </p:spPr>
        <p:txBody>
          <a:bodyPr wrap="square" rtlCol="0">
            <a:spAutoFit/>
          </a:bodyPr>
          <a:lstStyle/>
          <a:p>
            <a:r>
              <a:rPr lang="fr-FR" sz="1000" b="1" dirty="0">
                <a:solidFill>
                  <a:srgbClr val="00B0F0"/>
                </a:solidFill>
              </a:rPr>
              <a:t>Le Endpoint</a:t>
            </a:r>
          </a:p>
          <a:p>
            <a:endParaRPr lang="fr-FR" sz="1000" dirty="0">
              <a:solidFill>
                <a:schemeClr val="bg1">
                  <a:lumMod val="95000"/>
                </a:schemeClr>
              </a:solidFill>
            </a:endParaRPr>
          </a:p>
          <a:p>
            <a:r>
              <a:rPr lang="fr-FR" sz="1000" dirty="0">
                <a:solidFill>
                  <a:schemeClr val="bg1">
                    <a:lumMod val="95000"/>
                  </a:schemeClr>
                </a:solidFill>
              </a:rPr>
              <a:t>Le Endpoint est </a:t>
            </a:r>
            <a:r>
              <a:rPr lang="fr-FR" sz="1000" dirty="0" err="1">
                <a:solidFill>
                  <a:schemeClr val="bg1">
                    <a:lumMod val="95000"/>
                  </a:schemeClr>
                </a:solidFill>
              </a:rPr>
              <a:t>apr</a:t>
            </a:r>
            <a:r>
              <a:rPr lang="fr-FR" sz="1000" dirty="0">
                <a:solidFill>
                  <a:schemeClr val="bg1">
                    <a:lumMod val="95000"/>
                  </a:schemeClr>
                </a:solidFill>
              </a:rPr>
              <a:t> construction un script qui doit « exécuter » le programmer à l’interprétation de son code.</a:t>
            </a:r>
          </a:p>
          <a:p>
            <a:endParaRPr lang="fr-FR" sz="1000" dirty="0">
              <a:solidFill>
                <a:schemeClr val="bg1">
                  <a:lumMod val="95000"/>
                </a:schemeClr>
              </a:solidFill>
            </a:endParaRPr>
          </a:p>
          <a:p>
            <a:r>
              <a:rPr lang="fr-FR" sz="1000" dirty="0">
                <a:solidFill>
                  <a:schemeClr val="bg1">
                    <a:lumMod val="95000"/>
                  </a:schemeClr>
                </a:solidFill>
              </a:rPr>
              <a:t>On veillera à ce qu’il soit minimal et SURTOUT à ne pas coder le fonctionnement métier dans ce script.</a:t>
            </a:r>
          </a:p>
          <a:p>
            <a:endParaRPr lang="fr-FR" sz="1000" dirty="0">
              <a:solidFill>
                <a:schemeClr val="bg1">
                  <a:lumMod val="95000"/>
                </a:schemeClr>
              </a:solidFill>
            </a:endParaRPr>
          </a:p>
          <a:p>
            <a:r>
              <a:rPr lang="fr-FR" sz="1000" dirty="0">
                <a:solidFill>
                  <a:schemeClr val="bg1">
                    <a:lumMod val="95000"/>
                  </a:schemeClr>
                </a:solidFill>
              </a:rPr>
              <a:t>La bonne pratique est de limiter le </a:t>
            </a:r>
            <a:r>
              <a:rPr lang="fr-FR" sz="1000" dirty="0" err="1">
                <a:solidFill>
                  <a:schemeClr val="bg1">
                    <a:lumMod val="95000"/>
                  </a:schemeClr>
                </a:solidFill>
              </a:rPr>
              <a:t>endpoint</a:t>
            </a:r>
            <a:r>
              <a:rPr lang="fr-FR" sz="1000" dirty="0">
                <a:solidFill>
                  <a:schemeClr val="bg1">
                    <a:lumMod val="95000"/>
                  </a:schemeClr>
                </a:solidFill>
              </a:rPr>
              <a:t> à 2 lignes de code:</a:t>
            </a:r>
          </a:p>
          <a:p>
            <a:endParaRPr lang="fr-FR" sz="1000" dirty="0">
              <a:solidFill>
                <a:schemeClr val="bg1">
                  <a:lumMod val="95000"/>
                </a:schemeClr>
              </a:solidFill>
            </a:endParaRPr>
          </a:p>
          <a:p>
            <a:r>
              <a:rPr lang="fr-FR" sz="1000" dirty="0" err="1">
                <a:solidFill>
                  <a:schemeClr val="bg1">
                    <a:lumMod val="95000"/>
                  </a:schemeClr>
                </a:solidFill>
                <a:latin typeface="Consolas" panose="020B0609020204030204" pitchFamily="49" charset="0"/>
              </a:rPr>
              <a:t>require</a:t>
            </a:r>
            <a:r>
              <a:rPr lang="fr-FR" sz="1000" dirty="0">
                <a:solidFill>
                  <a:schemeClr val="bg1">
                    <a:lumMod val="95000"/>
                  </a:schemeClr>
                </a:solidFill>
                <a:latin typeface="Consolas" panose="020B0609020204030204" pitchFamily="49" charset="0"/>
              </a:rPr>
              <a:t>(</a:t>
            </a:r>
            <a:r>
              <a:rPr lang="fr-FR" sz="1000" dirty="0" err="1">
                <a:solidFill>
                  <a:schemeClr val="bg1">
                    <a:lumMod val="95000"/>
                  </a:schemeClr>
                </a:solidFill>
                <a:latin typeface="Consolas" panose="020B0609020204030204" pitchFamily="49" charset="0"/>
              </a:rPr>
              <a:t>Enpoint.php</a:t>
            </a:r>
            <a:r>
              <a:rPr lang="fr-FR" sz="1000" dirty="0">
                <a:solidFill>
                  <a:schemeClr val="bg1">
                    <a:lumMod val="95000"/>
                  </a:schemeClr>
                </a:solidFill>
                <a:latin typeface="Consolas" panose="020B0609020204030204" pitchFamily="49" charset="0"/>
              </a:rPr>
              <a:t>); // ou </a:t>
            </a:r>
            <a:r>
              <a:rPr lang="fr-FR" sz="1000" dirty="0" err="1">
                <a:solidFill>
                  <a:schemeClr val="bg1">
                    <a:lumMod val="95000"/>
                  </a:schemeClr>
                </a:solidFill>
                <a:latin typeface="Consolas" panose="020B0609020204030204" pitchFamily="49" charset="0"/>
              </a:rPr>
              <a:t>autoloader</a:t>
            </a:r>
            <a:endParaRPr lang="fr-FR" sz="1000" dirty="0">
              <a:solidFill>
                <a:schemeClr val="bg1">
                  <a:lumMod val="95000"/>
                </a:schemeClr>
              </a:solidFill>
              <a:latin typeface="Consolas" panose="020B0609020204030204" pitchFamily="49" charset="0"/>
            </a:endParaRPr>
          </a:p>
          <a:p>
            <a:r>
              <a:rPr lang="fr-FR" sz="1000" dirty="0">
                <a:solidFill>
                  <a:schemeClr val="bg1">
                    <a:lumMod val="95000"/>
                  </a:schemeClr>
                </a:solidFill>
                <a:latin typeface="Consolas" panose="020B0609020204030204" pitchFamily="49" charset="0"/>
              </a:rPr>
              <a:t>Endpoint::</a:t>
            </a:r>
            <a:r>
              <a:rPr lang="fr-FR" sz="1000" dirty="0" err="1">
                <a:solidFill>
                  <a:schemeClr val="bg1">
                    <a:lumMod val="95000"/>
                  </a:schemeClr>
                </a:solidFill>
                <a:latin typeface="Consolas" panose="020B0609020204030204" pitchFamily="49" charset="0"/>
              </a:rPr>
              <a:t>Trig</a:t>
            </a:r>
            <a:r>
              <a:rPr lang="fr-FR" sz="1000" dirty="0">
                <a:solidFill>
                  <a:schemeClr val="bg1">
                    <a:lumMod val="95000"/>
                  </a:schemeClr>
                </a:solidFill>
                <a:latin typeface="Consolas" panose="020B0609020204030204" pitchFamily="49" charset="0"/>
              </a:rPr>
              <a:t>();</a:t>
            </a:r>
          </a:p>
          <a:p>
            <a:endParaRPr lang="fr-FR" sz="1000" dirty="0">
              <a:solidFill>
                <a:schemeClr val="bg1">
                  <a:lumMod val="95000"/>
                </a:schemeClr>
              </a:solidFill>
              <a:latin typeface="Consolas" panose="020B0609020204030204" pitchFamily="49" charset="0"/>
            </a:endParaRPr>
          </a:p>
          <a:p>
            <a:endParaRPr lang="fr-FR" sz="1000" dirty="0">
              <a:solidFill>
                <a:schemeClr val="bg1">
                  <a:lumMod val="95000"/>
                </a:schemeClr>
              </a:solidFill>
              <a:latin typeface="Consolas" panose="020B0609020204030204" pitchFamily="49" charset="0"/>
            </a:endParaRPr>
          </a:p>
        </p:txBody>
      </p:sp>
      <p:sp>
        <p:nvSpPr>
          <p:cNvPr id="5" name="ZoneTexte 4">
            <a:extLst>
              <a:ext uri="{FF2B5EF4-FFF2-40B4-BE49-F238E27FC236}">
                <a16:creationId xmlns:a16="http://schemas.microsoft.com/office/drawing/2014/main" id="{63C8B228-B44A-C2BA-6032-33F7109173DE}"/>
              </a:ext>
            </a:extLst>
          </p:cNvPr>
          <p:cNvSpPr txBox="1"/>
          <p:nvPr/>
        </p:nvSpPr>
        <p:spPr>
          <a:xfrm>
            <a:off x="107504" y="2727455"/>
            <a:ext cx="4299396" cy="2277547"/>
          </a:xfrm>
          <a:prstGeom prst="rect">
            <a:avLst/>
          </a:prstGeom>
          <a:noFill/>
        </p:spPr>
        <p:txBody>
          <a:bodyPr wrap="square" rtlCol="0">
            <a:spAutoFit/>
          </a:bodyPr>
          <a:lstStyle/>
          <a:p>
            <a:r>
              <a:rPr lang="fr-FR" sz="1000" b="1" dirty="0">
                <a:solidFill>
                  <a:srgbClr val="00B0F0"/>
                </a:solidFill>
              </a:rPr>
              <a:t>Le Service</a:t>
            </a:r>
          </a:p>
          <a:p>
            <a:endParaRPr lang="fr-FR" sz="1000" dirty="0">
              <a:solidFill>
                <a:schemeClr val="bg1">
                  <a:lumMod val="95000"/>
                </a:schemeClr>
              </a:solidFill>
            </a:endParaRPr>
          </a:p>
          <a:p>
            <a:r>
              <a:rPr lang="fr-FR" sz="1000" dirty="0">
                <a:solidFill>
                  <a:schemeClr val="bg1">
                    <a:lumMod val="95000"/>
                  </a:schemeClr>
                </a:solidFill>
              </a:rPr>
              <a:t>Le Service est le concept qui prévoit que l’exécution de votre code « fait ce que vous attendez » : trier un tableau, générer un clé API…</a:t>
            </a:r>
          </a:p>
          <a:p>
            <a:endParaRPr lang="fr-FR" sz="1000" dirty="0">
              <a:solidFill>
                <a:schemeClr val="bg1">
                  <a:lumMod val="95000"/>
                </a:schemeClr>
              </a:solidFill>
              <a:latin typeface="Consolas" panose="020B0609020204030204" pitchFamily="49" charset="0"/>
            </a:endParaRPr>
          </a:p>
          <a:p>
            <a:r>
              <a:rPr lang="fr-FR" sz="1000" dirty="0">
                <a:solidFill>
                  <a:schemeClr val="bg1">
                    <a:lumMod val="95000"/>
                  </a:schemeClr>
                </a:solidFill>
                <a:latin typeface="+mj-lt"/>
              </a:rPr>
              <a:t>En pratique, tout Endpoint </a:t>
            </a:r>
            <a:r>
              <a:rPr lang="fr-FR" sz="1000" dirty="0" err="1">
                <a:solidFill>
                  <a:schemeClr val="bg1">
                    <a:lumMod val="95000"/>
                  </a:schemeClr>
                </a:solidFill>
                <a:latin typeface="+mj-lt"/>
              </a:rPr>
              <a:t>execute</a:t>
            </a:r>
            <a:r>
              <a:rPr lang="fr-FR" sz="1000" dirty="0">
                <a:solidFill>
                  <a:schemeClr val="bg1">
                    <a:lumMod val="95000"/>
                  </a:schemeClr>
                </a:solidFill>
                <a:latin typeface="+mj-lt"/>
              </a:rPr>
              <a:t> un service. Mais il est acquis que le </a:t>
            </a:r>
            <a:r>
              <a:rPr lang="fr-FR" sz="1000" dirty="0" err="1">
                <a:solidFill>
                  <a:schemeClr val="bg1">
                    <a:lumMod val="95000"/>
                  </a:schemeClr>
                </a:solidFill>
                <a:latin typeface="+mj-lt"/>
              </a:rPr>
              <a:t>endpoint</a:t>
            </a:r>
            <a:r>
              <a:rPr lang="fr-FR" sz="1000" dirty="0">
                <a:solidFill>
                  <a:schemeClr val="bg1">
                    <a:lumMod val="95000"/>
                  </a:schemeClr>
                </a:solidFill>
                <a:latin typeface="+mj-lt"/>
              </a:rPr>
              <a:t> décrit plus l’aspect informatique (le code physique) alors que le service décrit plus l’aspect applicatif ou fonctionnel (la fonction réalisée)</a:t>
            </a:r>
          </a:p>
          <a:p>
            <a:endParaRPr lang="fr-FR" sz="1000" dirty="0">
              <a:solidFill>
                <a:schemeClr val="bg1">
                  <a:lumMod val="95000"/>
                </a:schemeClr>
              </a:solidFill>
              <a:latin typeface="+mj-lt"/>
            </a:endParaRPr>
          </a:p>
          <a:p>
            <a:r>
              <a:rPr lang="fr-FR" sz="800" i="1" dirty="0">
                <a:solidFill>
                  <a:schemeClr val="bg1">
                    <a:lumMod val="95000"/>
                  </a:schemeClr>
                </a:solidFill>
                <a:latin typeface="+mj-lt"/>
              </a:rPr>
              <a:t>NB: Par abus de langage, on parle souvent de « webservice » mais en pratique un webservice (voire </a:t>
            </a:r>
            <a:r>
              <a:rPr lang="fr-FR" sz="800" i="1" dirty="0" err="1">
                <a:solidFill>
                  <a:schemeClr val="bg1">
                    <a:lumMod val="95000"/>
                  </a:schemeClr>
                </a:solidFill>
                <a:latin typeface="+mj-lt"/>
              </a:rPr>
              <a:t>microservice</a:t>
            </a:r>
            <a:r>
              <a:rPr lang="fr-FR" sz="800" i="1" dirty="0">
                <a:solidFill>
                  <a:schemeClr val="bg1">
                    <a:lumMod val="95000"/>
                  </a:schemeClr>
                </a:solidFill>
                <a:latin typeface="+mj-lt"/>
              </a:rPr>
              <a:t>) recouvre un concept plus riche qui prévoit la notion de </a:t>
            </a:r>
            <a:r>
              <a:rPr lang="fr-FR" sz="800" i="1" dirty="0" err="1">
                <a:solidFill>
                  <a:schemeClr val="bg1">
                    <a:lumMod val="95000"/>
                  </a:schemeClr>
                </a:solidFill>
                <a:latin typeface="+mj-lt"/>
              </a:rPr>
              <a:t>découvrabilité</a:t>
            </a:r>
            <a:r>
              <a:rPr lang="fr-FR" sz="800" i="1" dirty="0">
                <a:solidFill>
                  <a:schemeClr val="bg1">
                    <a:lumMod val="95000"/>
                  </a:schemeClr>
                </a:solidFill>
                <a:latin typeface="+mj-lt"/>
              </a:rPr>
              <a:t>, de disponibilité… on verra ça éventuellement en mastère.</a:t>
            </a:r>
            <a:endParaRPr lang="fr-FR" sz="800" i="1" dirty="0">
              <a:solidFill>
                <a:schemeClr val="bg1">
                  <a:lumMod val="95000"/>
                </a:schemeClr>
              </a:solidFill>
              <a:latin typeface="Consolas" panose="020B0609020204030204" pitchFamily="49" charset="0"/>
            </a:endParaRPr>
          </a:p>
        </p:txBody>
      </p:sp>
      <p:sp>
        <p:nvSpPr>
          <p:cNvPr id="6" name="ZoneTexte 5">
            <a:extLst>
              <a:ext uri="{FF2B5EF4-FFF2-40B4-BE49-F238E27FC236}">
                <a16:creationId xmlns:a16="http://schemas.microsoft.com/office/drawing/2014/main" id="{1DC6DF2E-F81E-EBF2-FBB9-5EC053516EC8}"/>
              </a:ext>
            </a:extLst>
          </p:cNvPr>
          <p:cNvSpPr txBox="1"/>
          <p:nvPr/>
        </p:nvSpPr>
        <p:spPr>
          <a:xfrm>
            <a:off x="4406900" y="626512"/>
            <a:ext cx="4299396" cy="2708434"/>
          </a:xfrm>
          <a:prstGeom prst="rect">
            <a:avLst/>
          </a:prstGeom>
          <a:noFill/>
        </p:spPr>
        <p:txBody>
          <a:bodyPr wrap="square" rtlCol="0">
            <a:spAutoFit/>
          </a:bodyPr>
          <a:lstStyle/>
          <a:p>
            <a:r>
              <a:rPr lang="fr-FR" sz="1000" b="1" dirty="0">
                <a:solidFill>
                  <a:srgbClr val="00B0F0"/>
                </a:solidFill>
              </a:rPr>
              <a:t>La Ressource</a:t>
            </a:r>
          </a:p>
          <a:p>
            <a:endParaRPr lang="fr-FR" sz="1000" dirty="0">
              <a:solidFill>
                <a:schemeClr val="bg1">
                  <a:lumMod val="95000"/>
                </a:schemeClr>
              </a:solidFill>
            </a:endParaRPr>
          </a:p>
          <a:p>
            <a:r>
              <a:rPr lang="fr-FR" sz="1000" dirty="0">
                <a:solidFill>
                  <a:schemeClr val="bg1">
                    <a:lumMod val="95000"/>
                  </a:schemeClr>
                </a:solidFill>
              </a:rPr>
              <a:t>La </a:t>
            </a:r>
            <a:r>
              <a:rPr lang="fr-FR" sz="1000" dirty="0" err="1">
                <a:solidFill>
                  <a:schemeClr val="bg1">
                    <a:lumMod val="95000"/>
                  </a:schemeClr>
                </a:solidFill>
              </a:rPr>
              <a:t>resource</a:t>
            </a:r>
            <a:r>
              <a:rPr lang="fr-FR" sz="1000" dirty="0">
                <a:solidFill>
                  <a:schemeClr val="bg1">
                    <a:lumMod val="95000"/>
                  </a:schemeClr>
                </a:solidFill>
              </a:rPr>
              <a:t> est une notion qui nous vient d’une volonté d’unifier la manière décrire ce qui se « cache » derrière une « adresse web ».</a:t>
            </a:r>
          </a:p>
          <a:p>
            <a:r>
              <a:rPr lang="fr-FR" sz="1000" dirty="0">
                <a:solidFill>
                  <a:schemeClr val="bg1">
                    <a:lumMod val="95000"/>
                  </a:schemeClr>
                </a:solidFill>
              </a:rPr>
              <a:t>On parle alors de Uniform Resource Location (URL), Name(URN).</a:t>
            </a:r>
          </a:p>
          <a:p>
            <a:endParaRPr lang="fr-FR" sz="1000" dirty="0">
              <a:solidFill>
                <a:schemeClr val="bg1">
                  <a:lumMod val="95000"/>
                </a:schemeClr>
              </a:solidFill>
            </a:endParaRPr>
          </a:p>
          <a:p>
            <a:r>
              <a:rPr lang="fr-FR" sz="1000" dirty="0">
                <a:solidFill>
                  <a:schemeClr val="bg1">
                    <a:lumMod val="95000"/>
                  </a:schemeClr>
                </a:solidFill>
              </a:rPr>
              <a:t>Personnellement je trouve que la distinction entre ces trois termes est une discussion de puriste (ceux qui aime la purée !)</a:t>
            </a:r>
          </a:p>
          <a:p>
            <a:endParaRPr lang="fr-FR" sz="1000" dirty="0">
              <a:solidFill>
                <a:schemeClr val="bg1">
                  <a:lumMod val="95000"/>
                </a:schemeClr>
              </a:solidFill>
            </a:endParaRPr>
          </a:p>
          <a:p>
            <a:r>
              <a:rPr lang="fr-FR" sz="1000" dirty="0">
                <a:solidFill>
                  <a:schemeClr val="bg1">
                    <a:lumMod val="95000"/>
                  </a:schemeClr>
                </a:solidFill>
              </a:rPr>
              <a:t>Pour ma part, je vous conseille d’utiliser URI qui est le plus générique et qui vous évite de considérer qu’une « adresse web » c’est pour aller sur un site web. Non une « URL » peut vous servir de la donnée par une API REST et par conséquent il est plus une URI.</a:t>
            </a:r>
          </a:p>
          <a:p>
            <a:endParaRPr lang="fr-FR" sz="1000" dirty="0">
              <a:solidFill>
                <a:schemeClr val="bg1">
                  <a:lumMod val="95000"/>
                </a:schemeClr>
              </a:solidFill>
            </a:endParaRPr>
          </a:p>
          <a:p>
            <a:r>
              <a:rPr lang="fr-FR" sz="1000" dirty="0">
                <a:solidFill>
                  <a:schemeClr val="bg1">
                    <a:lumMod val="95000"/>
                  </a:schemeClr>
                </a:solidFill>
              </a:rPr>
              <a:t>En pratique, il y a un abus de langage qui consiste à considérer qu’une ressource c’est forcément «  de la donnée en BDD ». Ben oui, mais non ! Ca peut être le résultat d’un calcul ;-)</a:t>
            </a:r>
          </a:p>
        </p:txBody>
      </p:sp>
    </p:spTree>
    <p:extLst>
      <p:ext uri="{BB962C8B-B14F-4D97-AF65-F5344CB8AC3E}">
        <p14:creationId xmlns:p14="http://schemas.microsoft.com/office/powerpoint/2010/main" val="144021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Les API</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2554545"/>
          </a:xfrm>
          <a:prstGeom prst="rect">
            <a:avLst/>
          </a:prstGeom>
          <a:noFill/>
        </p:spPr>
        <p:txBody>
          <a:bodyPr wrap="square" rtlCol="0">
            <a:spAutoFit/>
          </a:bodyPr>
          <a:lstStyle/>
          <a:p>
            <a:r>
              <a:rPr lang="fr-FR" sz="1000" dirty="0">
                <a:solidFill>
                  <a:schemeClr val="bg1">
                    <a:lumMod val="95000"/>
                  </a:schemeClr>
                </a:solidFill>
              </a:rPr>
              <a:t>Le PHP est prédisposé au code serveur et en particulier à l’implémentation des API (Application </a:t>
            </a:r>
            <a:r>
              <a:rPr lang="fr-FR" sz="1000" dirty="0" err="1">
                <a:solidFill>
                  <a:schemeClr val="bg1">
                    <a:lumMod val="95000"/>
                  </a:schemeClr>
                </a:solidFill>
              </a:rPr>
              <a:t>Programming</a:t>
            </a:r>
            <a:r>
              <a:rPr lang="fr-FR" sz="1000" dirty="0">
                <a:solidFill>
                  <a:schemeClr val="bg1">
                    <a:lumMod val="95000"/>
                  </a:schemeClr>
                </a:solidFill>
              </a:rPr>
              <a:t> Interface)</a:t>
            </a:r>
          </a:p>
          <a:p>
            <a:endParaRPr lang="fr-FR" sz="1000" dirty="0">
              <a:solidFill>
                <a:schemeClr val="bg1">
                  <a:lumMod val="95000"/>
                </a:schemeClr>
              </a:solidFill>
            </a:endParaRPr>
          </a:p>
          <a:p>
            <a:r>
              <a:rPr lang="fr-FR" sz="1000" dirty="0">
                <a:solidFill>
                  <a:schemeClr val="bg1">
                    <a:lumMod val="95000"/>
                  </a:schemeClr>
                </a:solidFill>
              </a:rPr>
              <a:t>Par construction une API permet à un code client d’exploiter le code serveur sans se soucier de la manière dont il est implémenté.</a:t>
            </a:r>
          </a:p>
          <a:p>
            <a:endParaRPr lang="fr-FR" sz="1000" dirty="0">
              <a:solidFill>
                <a:schemeClr val="bg1">
                  <a:lumMod val="95000"/>
                </a:schemeClr>
              </a:solidFill>
            </a:endParaRPr>
          </a:p>
          <a:p>
            <a:r>
              <a:rPr lang="fr-FR" sz="1000" b="1" dirty="0">
                <a:solidFill>
                  <a:schemeClr val="bg1">
                    <a:lumMod val="95000"/>
                  </a:schemeClr>
                </a:solidFill>
              </a:rPr>
              <a:t>En particulier, cela permet à un code client HTML/CSS/JS d’exploiter de la donnée servie par du code serveur PHP.</a:t>
            </a:r>
          </a:p>
          <a:p>
            <a:endParaRPr lang="fr-FR" sz="1000" b="1" dirty="0">
              <a:solidFill>
                <a:schemeClr val="bg1">
                  <a:lumMod val="95000"/>
                </a:schemeClr>
              </a:solidFill>
            </a:endParaRPr>
          </a:p>
          <a:p>
            <a:r>
              <a:rPr lang="fr-FR" sz="1000" dirty="0">
                <a:solidFill>
                  <a:schemeClr val="bg1">
                    <a:lumMod val="95000"/>
                  </a:schemeClr>
                </a:solidFill>
              </a:rPr>
              <a:t>Le code qui prendra en charge « l’exécution » de la requêtes HTTP sera appelé « Endpoint ».</a:t>
            </a:r>
          </a:p>
          <a:p>
            <a:endParaRPr lang="fr-FR" sz="1000" dirty="0">
              <a:solidFill>
                <a:schemeClr val="bg1">
                  <a:lumMod val="95000"/>
                </a:schemeClr>
              </a:solidFill>
            </a:endParaRPr>
          </a:p>
          <a:p>
            <a:r>
              <a:rPr lang="fr-FR" sz="1000" dirty="0">
                <a:solidFill>
                  <a:schemeClr val="bg1">
                    <a:lumMod val="95000"/>
                  </a:schemeClr>
                </a:solidFill>
              </a:rPr>
              <a:t>NB: Endpoint ou point terminal est vu « côté client » mais pour le serveur il s’agit du point d’entrée PHP. Par rapport, à un code client compilé, cela correspondrait au « programme d’amorçage main ».</a:t>
            </a:r>
          </a:p>
        </p:txBody>
      </p:sp>
      <p:sp>
        <p:nvSpPr>
          <p:cNvPr id="2" name="ZoneTexte 1">
            <a:extLst>
              <a:ext uri="{FF2B5EF4-FFF2-40B4-BE49-F238E27FC236}">
                <a16:creationId xmlns:a16="http://schemas.microsoft.com/office/drawing/2014/main" id="{A61E737A-1429-944A-EEE0-C3B34006A88A}"/>
              </a:ext>
            </a:extLst>
          </p:cNvPr>
          <p:cNvSpPr txBox="1"/>
          <p:nvPr/>
        </p:nvSpPr>
        <p:spPr>
          <a:xfrm flipH="1">
            <a:off x="4674061"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Les </a:t>
            </a:r>
            <a:r>
              <a:rPr lang="fr-FR" sz="1600" b="1" dirty="0" err="1">
                <a:solidFill>
                  <a:srgbClr val="00A9E0"/>
                </a:solidFill>
                <a:latin typeface="Century Gothic" panose="020B0502020202020204" pitchFamily="34" charset="0"/>
              </a:rPr>
              <a:t>Endpoints</a:t>
            </a:r>
            <a:endParaRPr lang="fr-FR" sz="1600" dirty="0">
              <a:solidFill>
                <a:srgbClr val="00A9E0"/>
              </a:solidFill>
              <a:latin typeface="Century Gothic" panose="020B0502020202020204" pitchFamily="34" charset="0"/>
            </a:endParaRPr>
          </a:p>
        </p:txBody>
      </p:sp>
    </p:spTree>
    <p:extLst>
      <p:ext uri="{BB962C8B-B14F-4D97-AF65-F5344CB8AC3E}">
        <p14:creationId xmlns:p14="http://schemas.microsoft.com/office/powerpoint/2010/main" val="128724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Les API REST</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4401205"/>
          </a:xfrm>
          <a:prstGeom prst="rect">
            <a:avLst/>
          </a:prstGeom>
          <a:noFill/>
        </p:spPr>
        <p:txBody>
          <a:bodyPr wrap="square" rtlCol="0">
            <a:spAutoFit/>
          </a:bodyPr>
          <a:lstStyle/>
          <a:p>
            <a:r>
              <a:rPr lang="fr-FR" sz="1000" dirty="0">
                <a:solidFill>
                  <a:schemeClr val="bg1">
                    <a:lumMod val="95000"/>
                  </a:schemeClr>
                </a:solidFill>
              </a:rPr>
              <a:t>REST est un standard qui est maintenant communément admis et reconnu pour l’</a:t>
            </a:r>
            <a:r>
              <a:rPr lang="fr-FR" sz="1000" dirty="0" err="1">
                <a:solidFill>
                  <a:schemeClr val="bg1">
                    <a:lumMod val="95000"/>
                  </a:schemeClr>
                </a:solidFill>
              </a:rPr>
              <a:t>impémentation</a:t>
            </a:r>
            <a:r>
              <a:rPr lang="fr-FR" sz="1000" dirty="0">
                <a:solidFill>
                  <a:schemeClr val="bg1">
                    <a:lumMod val="95000"/>
                  </a:schemeClr>
                </a:solidFill>
              </a:rPr>
              <a:t> des API.</a:t>
            </a:r>
          </a:p>
          <a:p>
            <a:endParaRPr lang="fr-FR" sz="1000" dirty="0">
              <a:solidFill>
                <a:schemeClr val="bg1">
                  <a:lumMod val="95000"/>
                </a:schemeClr>
              </a:solidFill>
            </a:endParaRPr>
          </a:p>
          <a:p>
            <a:r>
              <a:rPr lang="fr-FR" sz="1000" dirty="0">
                <a:solidFill>
                  <a:schemeClr val="bg1">
                    <a:lumMod val="95000"/>
                  </a:schemeClr>
                </a:solidFill>
              </a:rPr>
              <a:t>Sans entrer dans le travail de thèse qui a abouti à sa définition (niveau mastère), nous garderons à l’esprit les principes généraux que vous allez retrouver dans la vraie vie:</a:t>
            </a:r>
          </a:p>
          <a:p>
            <a:endParaRPr lang="fr-FR" sz="1000" dirty="0">
              <a:solidFill>
                <a:schemeClr val="bg1">
                  <a:lumMod val="95000"/>
                </a:schemeClr>
              </a:solidFill>
            </a:endParaRPr>
          </a:p>
          <a:p>
            <a:r>
              <a:rPr lang="fr-FR" sz="1000" b="1" dirty="0" err="1">
                <a:solidFill>
                  <a:schemeClr val="bg1">
                    <a:lumMod val="95000"/>
                  </a:schemeClr>
                </a:solidFill>
              </a:rPr>
              <a:t>Stateless</a:t>
            </a:r>
            <a:r>
              <a:rPr lang="fr-FR" sz="1000" dirty="0">
                <a:solidFill>
                  <a:schemeClr val="bg1">
                    <a:lumMod val="95000"/>
                  </a:schemeClr>
                </a:solidFill>
              </a:rPr>
              <a:t> : c’est certainement le principe le plus important. Ne pas faire reposer la réponse du serveur sur l’état précédent ou dit autrement sur le résultat d’une requête précédente.</a:t>
            </a:r>
          </a:p>
          <a:p>
            <a:r>
              <a:rPr lang="fr-FR" sz="1000" dirty="0">
                <a:solidFill>
                  <a:schemeClr val="bg1">
                    <a:lumMod val="95000"/>
                  </a:schemeClr>
                </a:solidFill>
              </a:rPr>
              <a:t>Ainsi TOUTES les requêtés sont indépendantes les unes des autres.</a:t>
            </a:r>
          </a:p>
          <a:p>
            <a:endParaRPr lang="fr-FR" sz="1000" dirty="0">
              <a:solidFill>
                <a:schemeClr val="bg1">
                  <a:lumMod val="95000"/>
                </a:schemeClr>
              </a:solidFill>
            </a:endParaRPr>
          </a:p>
          <a:p>
            <a:r>
              <a:rPr lang="fr-FR" sz="1000" dirty="0">
                <a:solidFill>
                  <a:schemeClr val="bg1">
                    <a:lumMod val="95000"/>
                  </a:schemeClr>
                </a:solidFill>
              </a:rPr>
              <a:t>Cela a beaucoup d’impact en particulier sur l’authentification des requêtes qui vont systématiquement renvoyer les éléments d’authentification à chaque requête.</a:t>
            </a:r>
            <a:br>
              <a:rPr lang="fr-FR" sz="1000" dirty="0">
                <a:solidFill>
                  <a:schemeClr val="bg1">
                    <a:lumMod val="95000"/>
                  </a:schemeClr>
                </a:solidFill>
              </a:rPr>
            </a:br>
            <a:r>
              <a:rPr lang="fr-FR" sz="1000" dirty="0">
                <a:solidFill>
                  <a:schemeClr val="bg1">
                    <a:lumMod val="95000"/>
                  </a:schemeClr>
                </a:solidFill>
              </a:rPr>
              <a:t>En toute rigueur une API </a:t>
            </a:r>
            <a:r>
              <a:rPr lang="fr-FR" sz="1000" dirty="0" err="1">
                <a:solidFill>
                  <a:schemeClr val="bg1">
                    <a:lumMod val="95000"/>
                  </a:schemeClr>
                </a:solidFill>
              </a:rPr>
              <a:t>stateless</a:t>
            </a:r>
            <a:r>
              <a:rPr lang="fr-FR" sz="1000" dirty="0">
                <a:solidFill>
                  <a:schemeClr val="bg1">
                    <a:lumMod val="95000"/>
                  </a:schemeClr>
                </a:solidFill>
              </a:rPr>
              <a:t> ne doit pas utiliser le $_SESSION</a:t>
            </a:r>
          </a:p>
          <a:p>
            <a:endParaRPr lang="fr-FR" sz="1000" dirty="0">
              <a:solidFill>
                <a:schemeClr val="bg1">
                  <a:lumMod val="95000"/>
                </a:schemeClr>
              </a:solidFill>
            </a:endParaRPr>
          </a:p>
          <a:p>
            <a:r>
              <a:rPr lang="fr-FR" sz="1000" b="1" dirty="0">
                <a:solidFill>
                  <a:schemeClr val="bg1">
                    <a:lumMod val="95000"/>
                  </a:schemeClr>
                </a:solidFill>
              </a:rPr>
              <a:t>Orienté Donnée</a:t>
            </a:r>
            <a:r>
              <a:rPr lang="fr-FR" sz="1000" dirty="0">
                <a:solidFill>
                  <a:schemeClr val="bg1">
                    <a:lumMod val="95000"/>
                  </a:schemeClr>
                </a:solidFill>
              </a:rPr>
              <a:t>: l’une des idées maitresses de REST est de considérer l’API comme un service de données. Aussi, chaque « service » ou « point API » ou « </a:t>
            </a:r>
            <a:r>
              <a:rPr lang="fr-FR" sz="1000" dirty="0" err="1">
                <a:solidFill>
                  <a:schemeClr val="bg1">
                    <a:lumMod val="95000"/>
                  </a:schemeClr>
                </a:solidFill>
              </a:rPr>
              <a:t>endpoint</a:t>
            </a:r>
            <a:r>
              <a:rPr lang="fr-FR" sz="1000" dirty="0">
                <a:solidFill>
                  <a:schemeClr val="bg1">
                    <a:lumMod val="95000"/>
                  </a:schemeClr>
                </a:solidFill>
              </a:rPr>
              <a:t> » permet d’obtenir une « ressource »</a:t>
            </a:r>
          </a:p>
          <a:p>
            <a:r>
              <a:rPr lang="fr-FR" sz="1000" dirty="0">
                <a:solidFill>
                  <a:schemeClr val="bg1">
                    <a:lumMod val="95000"/>
                  </a:schemeClr>
                </a:solidFill>
              </a:rPr>
              <a:t>Aussi, chaque service aura une interface standardisée en particulier son chemin d’accès.</a:t>
            </a:r>
          </a:p>
          <a:p>
            <a:r>
              <a:rPr lang="fr-FR" sz="1000" dirty="0">
                <a:solidFill>
                  <a:schemeClr val="bg1">
                    <a:lumMod val="95000"/>
                  </a:schemeClr>
                </a:solidFill>
              </a:rPr>
              <a:t>ex: /user/12/playlist veut dire la playlist du user 12</a:t>
            </a:r>
          </a:p>
          <a:p>
            <a:endParaRPr lang="fr-FR" sz="1000" dirty="0">
              <a:solidFill>
                <a:schemeClr val="bg1">
                  <a:lumMod val="95000"/>
                </a:schemeClr>
              </a:solidFill>
            </a:endParaRPr>
          </a:p>
          <a:p>
            <a:r>
              <a:rPr lang="fr-FR" sz="1000" dirty="0">
                <a:solidFill>
                  <a:schemeClr val="bg1">
                    <a:lumMod val="95000"/>
                  </a:schemeClr>
                </a:solidFill>
              </a:rPr>
              <a:t>Les verbes HTTP GET, POST, PUT, DELETE vont avoir un rôle à jouer dans la manipulation de ces données en les associant au fameux « CRUD » (</a:t>
            </a:r>
            <a:r>
              <a:rPr lang="fr-FR" sz="1000" dirty="0" err="1">
                <a:solidFill>
                  <a:schemeClr val="bg1">
                    <a:lumMod val="95000"/>
                  </a:schemeClr>
                </a:solidFill>
              </a:rPr>
              <a:t>Create</a:t>
            </a:r>
            <a:r>
              <a:rPr lang="fr-FR" sz="1000" dirty="0">
                <a:solidFill>
                  <a:schemeClr val="bg1">
                    <a:lumMod val="95000"/>
                  </a:schemeClr>
                </a:solidFill>
              </a:rPr>
              <a:t>, Read, Update, </a:t>
            </a:r>
            <a:r>
              <a:rPr lang="fr-FR" sz="1000" dirty="0" err="1">
                <a:solidFill>
                  <a:schemeClr val="bg1">
                    <a:lumMod val="95000"/>
                  </a:schemeClr>
                </a:solidFill>
              </a:rPr>
              <a:t>Delete</a:t>
            </a:r>
            <a:r>
              <a:rPr lang="fr-FR" sz="1000" dirty="0">
                <a:solidFill>
                  <a:schemeClr val="bg1">
                    <a:lumMod val="95000"/>
                  </a:schemeClr>
                </a:solidFill>
              </a:rPr>
              <a:t>)</a:t>
            </a:r>
          </a:p>
        </p:txBody>
      </p:sp>
      <p:sp>
        <p:nvSpPr>
          <p:cNvPr id="2" name="ZoneTexte 1">
            <a:extLst>
              <a:ext uri="{FF2B5EF4-FFF2-40B4-BE49-F238E27FC236}">
                <a16:creationId xmlns:a16="http://schemas.microsoft.com/office/drawing/2014/main" id="{B7137249-E7C2-6255-B1E2-DA785C8BB9C0}"/>
              </a:ext>
            </a:extLst>
          </p:cNvPr>
          <p:cNvSpPr txBox="1"/>
          <p:nvPr/>
        </p:nvSpPr>
        <p:spPr>
          <a:xfrm>
            <a:off x="4572000" y="626512"/>
            <a:ext cx="4299396" cy="4247317"/>
          </a:xfrm>
          <a:prstGeom prst="rect">
            <a:avLst/>
          </a:prstGeom>
          <a:noFill/>
        </p:spPr>
        <p:txBody>
          <a:bodyPr wrap="square" rtlCol="0">
            <a:spAutoFit/>
          </a:bodyPr>
          <a:lstStyle/>
          <a:p>
            <a:r>
              <a:rPr lang="fr-FR" sz="1000" b="1" dirty="0">
                <a:solidFill>
                  <a:schemeClr val="bg1">
                    <a:lumMod val="95000"/>
                  </a:schemeClr>
                </a:solidFill>
              </a:rPr>
              <a:t>Un regard critique sur REST</a:t>
            </a:r>
          </a:p>
          <a:p>
            <a:endParaRPr lang="fr-FR" sz="1000" dirty="0">
              <a:solidFill>
                <a:schemeClr val="bg1">
                  <a:lumMod val="95000"/>
                </a:schemeClr>
              </a:solidFill>
            </a:endParaRPr>
          </a:p>
          <a:p>
            <a:r>
              <a:rPr lang="fr-FR" sz="1000" dirty="0">
                <a:solidFill>
                  <a:schemeClr val="bg1">
                    <a:lumMod val="95000"/>
                  </a:schemeClr>
                </a:solidFill>
              </a:rPr>
              <a:t>Il est très questionnable d’associer les verbes HTTP (couche protocole) à la gestion de l’API (couche applicative).</a:t>
            </a:r>
          </a:p>
          <a:p>
            <a:endParaRPr lang="fr-FR" sz="1000" dirty="0">
              <a:solidFill>
                <a:schemeClr val="bg1">
                  <a:lumMod val="95000"/>
                </a:schemeClr>
              </a:solidFill>
            </a:endParaRPr>
          </a:p>
          <a:p>
            <a:r>
              <a:rPr lang="fr-FR" sz="1000" dirty="0">
                <a:solidFill>
                  <a:schemeClr val="bg1">
                    <a:lumMod val="95000"/>
                  </a:schemeClr>
                </a:solidFill>
              </a:rPr>
              <a:t>C’est d’autant plus questionnable si on considère que le verbe HTTP GET qui permet d’obtenir des données doit la plupart du temps devenir un POST si l’obtention des données à besoin de fournir un filtrage complexe.</a:t>
            </a:r>
          </a:p>
          <a:p>
            <a:endParaRPr lang="fr-FR" sz="1000" dirty="0">
              <a:solidFill>
                <a:schemeClr val="bg1">
                  <a:lumMod val="95000"/>
                </a:schemeClr>
              </a:solidFill>
            </a:endParaRPr>
          </a:p>
          <a:p>
            <a:r>
              <a:rPr lang="fr-FR" sz="1000" dirty="0">
                <a:solidFill>
                  <a:schemeClr val="bg1">
                    <a:lumMod val="95000"/>
                  </a:schemeClr>
                </a:solidFill>
              </a:rPr>
              <a:t>Ex: récupère TOUS les utilisateurs dont le nom commence par « B » et dont l’adresse se situe en France.</a:t>
            </a:r>
          </a:p>
          <a:p>
            <a:endParaRPr lang="fr-FR" sz="1000" dirty="0">
              <a:solidFill>
                <a:schemeClr val="bg1">
                  <a:lumMod val="95000"/>
                </a:schemeClr>
              </a:solidFill>
            </a:endParaRPr>
          </a:p>
          <a:p>
            <a:r>
              <a:rPr lang="fr-FR" sz="1000" dirty="0">
                <a:solidFill>
                  <a:schemeClr val="bg1">
                    <a:lumMod val="95000"/>
                  </a:schemeClr>
                </a:solidFill>
              </a:rPr>
              <a:t>Dans ce cas, il est commun de fournir une requête sous une forme plus « orienté graphe » que l’on retrouve par exemple dans </a:t>
            </a:r>
            <a:r>
              <a:rPr lang="fr-FR" sz="1000" dirty="0" err="1">
                <a:solidFill>
                  <a:schemeClr val="bg1">
                    <a:lumMod val="95000"/>
                  </a:schemeClr>
                </a:solidFill>
              </a:rPr>
              <a:t>graphQL</a:t>
            </a:r>
            <a:r>
              <a:rPr lang="fr-FR" sz="1000" dirty="0">
                <a:solidFill>
                  <a:schemeClr val="bg1">
                    <a:lumMod val="95000"/>
                  </a:schemeClr>
                </a:solidFill>
              </a:rPr>
              <a:t> ou équivalent.</a:t>
            </a:r>
          </a:p>
          <a:p>
            <a:endParaRPr lang="fr-FR" sz="1000" dirty="0">
              <a:solidFill>
                <a:schemeClr val="bg1">
                  <a:lumMod val="95000"/>
                </a:schemeClr>
              </a:solidFill>
            </a:endParaRPr>
          </a:p>
          <a:p>
            <a:r>
              <a:rPr lang="fr-FR" sz="1000" dirty="0">
                <a:solidFill>
                  <a:schemeClr val="bg1">
                    <a:lumMod val="95000"/>
                  </a:schemeClr>
                </a:solidFill>
              </a:rPr>
              <a:t>En outre la plupart des API </a:t>
            </a:r>
            <a:r>
              <a:rPr lang="fr-FR" sz="1000" dirty="0" err="1">
                <a:solidFill>
                  <a:schemeClr val="bg1">
                    <a:lumMod val="95000"/>
                  </a:schemeClr>
                </a:solidFill>
              </a:rPr>
              <a:t>RESTFull</a:t>
            </a:r>
            <a:r>
              <a:rPr lang="fr-FR" sz="1000" dirty="0">
                <a:solidFill>
                  <a:schemeClr val="bg1">
                    <a:lumMod val="95000"/>
                  </a:schemeClr>
                </a:solidFill>
              </a:rPr>
              <a:t> doivent anticiper le type de requête que l’on doit faire sur le modèle de données alors que des approches types </a:t>
            </a:r>
            <a:r>
              <a:rPr lang="fr-FR" sz="1000" dirty="0" err="1">
                <a:solidFill>
                  <a:schemeClr val="bg1">
                    <a:lumMod val="95000"/>
                  </a:schemeClr>
                </a:solidFill>
              </a:rPr>
              <a:t>graphQL</a:t>
            </a:r>
            <a:r>
              <a:rPr lang="fr-FR" sz="1000" dirty="0">
                <a:solidFill>
                  <a:schemeClr val="bg1">
                    <a:lumMod val="95000"/>
                  </a:schemeClr>
                </a:solidFill>
              </a:rPr>
              <a:t> vont donner plus de flexibilité.</a:t>
            </a:r>
          </a:p>
          <a:p>
            <a:endParaRPr lang="fr-FR" sz="1000" dirty="0">
              <a:solidFill>
                <a:schemeClr val="bg1">
                  <a:lumMod val="95000"/>
                </a:schemeClr>
              </a:solidFill>
            </a:endParaRPr>
          </a:p>
          <a:p>
            <a:r>
              <a:rPr lang="fr-FR" sz="1000" dirty="0" err="1">
                <a:solidFill>
                  <a:schemeClr val="bg1">
                    <a:lumMod val="95000"/>
                  </a:schemeClr>
                </a:solidFill>
              </a:rPr>
              <a:t>Enfn</a:t>
            </a:r>
            <a:r>
              <a:rPr lang="fr-FR" sz="1000" dirty="0">
                <a:solidFill>
                  <a:schemeClr val="bg1">
                    <a:lumMod val="95000"/>
                  </a:schemeClr>
                </a:solidFill>
              </a:rPr>
              <a:t>, l’orientation donnée se heurte à certains services qui ne sont pas des « ressources » mais des actions pures.</a:t>
            </a:r>
          </a:p>
          <a:p>
            <a:r>
              <a:rPr lang="fr-FR" sz="1000" dirty="0">
                <a:solidFill>
                  <a:schemeClr val="bg1">
                    <a:lumMod val="95000"/>
                  </a:schemeClr>
                </a:solidFill>
              </a:rPr>
              <a:t>Exemple: </a:t>
            </a:r>
            <a:r>
              <a:rPr lang="fr-FR" sz="1000" dirty="0" err="1">
                <a:solidFill>
                  <a:schemeClr val="bg1">
                    <a:lumMod val="95000"/>
                  </a:schemeClr>
                </a:solidFill>
              </a:rPr>
              <a:t>SendNotification</a:t>
            </a:r>
            <a:r>
              <a:rPr lang="fr-FR" sz="1000" dirty="0">
                <a:solidFill>
                  <a:schemeClr val="bg1">
                    <a:lumMod val="95000"/>
                  </a:schemeClr>
                </a:solidFill>
              </a:rPr>
              <a:t>, </a:t>
            </a:r>
            <a:r>
              <a:rPr lang="fr-FR" sz="1000" dirty="0" err="1">
                <a:solidFill>
                  <a:schemeClr val="bg1">
                    <a:lumMod val="95000"/>
                  </a:schemeClr>
                </a:solidFill>
              </a:rPr>
              <a:t>ClearDatabase</a:t>
            </a:r>
            <a:r>
              <a:rPr lang="fr-FR" sz="1000" dirty="0">
                <a:solidFill>
                  <a:schemeClr val="bg1">
                    <a:lumMod val="95000"/>
                  </a:schemeClr>
                </a:solidFill>
              </a:rPr>
              <a:t>… sont des actions pures qui vont mettre en défaut la logique purement orientée données. D’ailleurs dans ces cas, REST recommande d’utiliser le verbe « passe partout » POST.</a:t>
            </a:r>
          </a:p>
        </p:txBody>
      </p:sp>
    </p:spTree>
    <p:extLst>
      <p:ext uri="{BB962C8B-B14F-4D97-AF65-F5344CB8AC3E}">
        <p14:creationId xmlns:p14="http://schemas.microsoft.com/office/powerpoint/2010/main" val="2930153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4" y="226844"/>
            <a:ext cx="3635928"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La SOA</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C849CB56-8594-5C22-E78B-8E5927021998}"/>
              </a:ext>
            </a:extLst>
          </p:cNvPr>
          <p:cNvSpPr txBox="1"/>
          <p:nvPr/>
        </p:nvSpPr>
        <p:spPr>
          <a:xfrm>
            <a:off x="107504" y="626512"/>
            <a:ext cx="4299396" cy="3016210"/>
          </a:xfrm>
          <a:prstGeom prst="rect">
            <a:avLst/>
          </a:prstGeom>
          <a:noFill/>
        </p:spPr>
        <p:txBody>
          <a:bodyPr wrap="square" rtlCol="0">
            <a:spAutoFit/>
          </a:bodyPr>
          <a:lstStyle/>
          <a:p>
            <a:r>
              <a:rPr lang="fr-FR" sz="1000" dirty="0">
                <a:solidFill>
                  <a:schemeClr val="bg1">
                    <a:lumMod val="95000"/>
                  </a:schemeClr>
                </a:solidFill>
              </a:rPr>
              <a:t>La SOA ou Service </a:t>
            </a:r>
            <a:r>
              <a:rPr lang="fr-FR" sz="1000" dirty="0" err="1">
                <a:solidFill>
                  <a:schemeClr val="bg1">
                    <a:lumMod val="95000"/>
                  </a:schemeClr>
                </a:solidFill>
              </a:rPr>
              <a:t>Oriented</a:t>
            </a:r>
            <a:r>
              <a:rPr lang="fr-FR" sz="1000" dirty="0">
                <a:solidFill>
                  <a:schemeClr val="bg1">
                    <a:lumMod val="95000"/>
                  </a:schemeClr>
                </a:solidFill>
              </a:rPr>
              <a:t> Architecture est donc une façon particulière d’architecturer son API.</a:t>
            </a:r>
          </a:p>
          <a:p>
            <a:endParaRPr lang="fr-FR" sz="1000" dirty="0">
              <a:solidFill>
                <a:schemeClr val="bg1">
                  <a:lumMod val="95000"/>
                </a:schemeClr>
              </a:solidFill>
            </a:endParaRPr>
          </a:p>
          <a:p>
            <a:endParaRPr lang="fr-FR" sz="1000" dirty="0">
              <a:solidFill>
                <a:schemeClr val="bg1">
                  <a:lumMod val="95000"/>
                </a:schemeClr>
              </a:solidFill>
            </a:endParaRPr>
          </a:p>
          <a:p>
            <a:r>
              <a:rPr lang="fr-FR" sz="1000" dirty="0">
                <a:solidFill>
                  <a:schemeClr val="bg1">
                    <a:lumMod val="95000"/>
                  </a:schemeClr>
                </a:solidFill>
              </a:rPr>
              <a:t>Le principe est de considérer son API comme un ensemble cohérent et surtout modulaire de service.</a:t>
            </a:r>
          </a:p>
          <a:p>
            <a:endParaRPr lang="fr-FR" sz="1000" dirty="0">
              <a:solidFill>
                <a:schemeClr val="bg1">
                  <a:lumMod val="95000"/>
                </a:schemeClr>
              </a:solidFill>
            </a:endParaRPr>
          </a:p>
          <a:p>
            <a:r>
              <a:rPr lang="fr-FR" sz="1000" dirty="0">
                <a:solidFill>
                  <a:schemeClr val="bg1">
                    <a:lumMod val="95000"/>
                  </a:schemeClr>
                </a:solidFill>
              </a:rPr>
              <a:t>Derrière la SOA vous avez le concept de </a:t>
            </a:r>
            <a:r>
              <a:rPr lang="fr-FR" sz="1000" i="1" dirty="0">
                <a:solidFill>
                  <a:schemeClr val="bg1">
                    <a:lumMod val="95000"/>
                  </a:schemeClr>
                </a:solidFill>
              </a:rPr>
              <a:t>webservice</a:t>
            </a:r>
            <a:r>
              <a:rPr lang="fr-FR" sz="1000" dirty="0">
                <a:solidFill>
                  <a:schemeClr val="bg1">
                    <a:lumMod val="95000"/>
                  </a:schemeClr>
                </a:solidFill>
              </a:rPr>
              <a:t> voire de </a:t>
            </a:r>
            <a:r>
              <a:rPr lang="fr-FR" sz="1000" i="1" dirty="0" err="1">
                <a:solidFill>
                  <a:schemeClr val="bg1">
                    <a:lumMod val="95000"/>
                  </a:schemeClr>
                </a:solidFill>
              </a:rPr>
              <a:t>microservice</a:t>
            </a:r>
            <a:r>
              <a:rPr lang="fr-FR" sz="1000" dirty="0">
                <a:solidFill>
                  <a:schemeClr val="bg1">
                    <a:lumMod val="95000"/>
                  </a:schemeClr>
                </a:solidFill>
              </a:rPr>
              <a:t> qui garantit à un code client d’avoir le « service attendu » quel que soit la manière de l’obtenir (je simplifie)</a:t>
            </a:r>
          </a:p>
          <a:p>
            <a:endParaRPr lang="fr-FR" sz="1000" dirty="0">
              <a:solidFill>
                <a:schemeClr val="bg1">
                  <a:lumMod val="95000"/>
                </a:schemeClr>
              </a:solidFill>
            </a:endParaRPr>
          </a:p>
          <a:p>
            <a:r>
              <a:rPr lang="fr-FR" sz="1000" dirty="0">
                <a:solidFill>
                  <a:schemeClr val="bg1">
                    <a:lumMod val="95000"/>
                  </a:schemeClr>
                </a:solidFill>
              </a:rPr>
              <a:t>Sans entrer dans le détail, il est intéressant de mettre en œuvre certains principes architecturaux pour faire de son API un code modulaire qui évitera de devenir un « </a:t>
            </a:r>
            <a:r>
              <a:rPr lang="fr-FR" sz="1000" dirty="0" err="1">
                <a:solidFill>
                  <a:schemeClr val="bg1">
                    <a:lumMod val="95000"/>
                  </a:schemeClr>
                </a:solidFill>
              </a:rPr>
              <a:t>monolythe</a:t>
            </a:r>
            <a:r>
              <a:rPr lang="fr-FR" sz="1000" dirty="0">
                <a:solidFill>
                  <a:schemeClr val="bg1">
                    <a:lumMod val="95000"/>
                  </a:schemeClr>
                </a:solidFill>
              </a:rPr>
              <a:t> » ou un « </a:t>
            </a:r>
            <a:r>
              <a:rPr lang="fr-FR" sz="1000" dirty="0" err="1">
                <a:solidFill>
                  <a:schemeClr val="bg1">
                    <a:lumMod val="95000"/>
                  </a:schemeClr>
                </a:solidFill>
              </a:rPr>
              <a:t>framework</a:t>
            </a:r>
            <a:r>
              <a:rPr lang="fr-FR" sz="1000" dirty="0">
                <a:solidFill>
                  <a:schemeClr val="bg1">
                    <a:lumMod val="95000"/>
                  </a:schemeClr>
                </a:solidFill>
              </a:rPr>
              <a:t> lourd » (type </a:t>
            </a:r>
            <a:r>
              <a:rPr lang="fr-FR" sz="1000" dirty="0" err="1">
                <a:solidFill>
                  <a:schemeClr val="bg1">
                    <a:lumMod val="95000"/>
                  </a:schemeClr>
                </a:solidFill>
              </a:rPr>
              <a:t>symphony</a:t>
            </a:r>
            <a:r>
              <a:rPr lang="fr-FR" sz="1000" dirty="0">
                <a:solidFill>
                  <a:schemeClr val="bg1">
                    <a:lumMod val="95000"/>
                  </a:schemeClr>
                </a:solidFill>
              </a:rPr>
              <a:t> ou </a:t>
            </a:r>
            <a:r>
              <a:rPr lang="fr-FR" sz="1000" dirty="0" err="1">
                <a:solidFill>
                  <a:schemeClr val="bg1">
                    <a:lumMod val="95000"/>
                  </a:schemeClr>
                </a:solidFill>
              </a:rPr>
              <a:t>laravel</a:t>
            </a:r>
            <a:r>
              <a:rPr lang="fr-FR" sz="1000" dirty="0">
                <a:solidFill>
                  <a:schemeClr val="bg1">
                    <a:lumMod val="95000"/>
                  </a:schemeClr>
                </a:solidFill>
              </a:rPr>
              <a:t>).</a:t>
            </a:r>
          </a:p>
          <a:p>
            <a:endParaRPr lang="fr-FR" sz="1000" dirty="0">
              <a:solidFill>
                <a:schemeClr val="bg1">
                  <a:lumMod val="95000"/>
                </a:schemeClr>
              </a:solidFill>
            </a:endParaRPr>
          </a:p>
          <a:p>
            <a:r>
              <a:rPr lang="fr-FR" sz="1000" dirty="0">
                <a:solidFill>
                  <a:schemeClr val="bg1">
                    <a:lumMod val="95000"/>
                  </a:schemeClr>
                </a:solidFill>
              </a:rPr>
              <a:t>NB: Il existe des « </a:t>
            </a:r>
            <a:r>
              <a:rPr lang="fr-FR" sz="1000" dirty="0" err="1">
                <a:solidFill>
                  <a:schemeClr val="bg1">
                    <a:lumMod val="95000"/>
                  </a:schemeClr>
                </a:solidFill>
              </a:rPr>
              <a:t>frameworks</a:t>
            </a:r>
            <a:r>
              <a:rPr lang="fr-FR" sz="1000" dirty="0">
                <a:solidFill>
                  <a:schemeClr val="bg1">
                    <a:lumMod val="95000"/>
                  </a:schemeClr>
                </a:solidFill>
              </a:rPr>
              <a:t> » dit « léger » qui sont très intéressant mais nous ferons l’effort ici de ne jamais utiliser les </a:t>
            </a:r>
            <a:r>
              <a:rPr lang="fr-FR" sz="1000" dirty="0" err="1">
                <a:solidFill>
                  <a:schemeClr val="bg1">
                    <a:lumMod val="95000"/>
                  </a:schemeClr>
                </a:solidFill>
              </a:rPr>
              <a:t>frameworks</a:t>
            </a:r>
            <a:r>
              <a:rPr lang="fr-FR" sz="1000" dirty="0">
                <a:solidFill>
                  <a:schemeClr val="bg1">
                    <a:lumMod val="95000"/>
                  </a:schemeClr>
                </a:solidFill>
              </a:rPr>
              <a:t> pour bien comprendre leurs fondements.</a:t>
            </a:r>
          </a:p>
        </p:txBody>
      </p:sp>
      <p:sp>
        <p:nvSpPr>
          <p:cNvPr id="10" name="ZoneTexte 9">
            <a:extLst>
              <a:ext uri="{FF2B5EF4-FFF2-40B4-BE49-F238E27FC236}">
                <a16:creationId xmlns:a16="http://schemas.microsoft.com/office/drawing/2014/main" id="{5BBAC452-836E-69D5-705D-25378A964F22}"/>
              </a:ext>
            </a:extLst>
          </p:cNvPr>
          <p:cNvSpPr txBox="1"/>
          <p:nvPr/>
        </p:nvSpPr>
        <p:spPr>
          <a:xfrm>
            <a:off x="4506138" y="626512"/>
            <a:ext cx="4299396" cy="1785104"/>
          </a:xfrm>
          <a:prstGeom prst="rect">
            <a:avLst/>
          </a:prstGeom>
          <a:noFill/>
        </p:spPr>
        <p:txBody>
          <a:bodyPr wrap="square" rtlCol="0">
            <a:spAutoFit/>
          </a:bodyPr>
          <a:lstStyle/>
          <a:p>
            <a:r>
              <a:rPr lang="fr-FR" sz="1000" b="1" dirty="0">
                <a:solidFill>
                  <a:schemeClr val="bg1">
                    <a:lumMod val="95000"/>
                  </a:schemeClr>
                </a:solidFill>
              </a:rPr>
              <a:t>L’opposition qui n’a pas lieu d’être</a:t>
            </a:r>
          </a:p>
          <a:p>
            <a:endParaRPr lang="fr-FR" sz="1000" b="1" u="sng" dirty="0">
              <a:solidFill>
                <a:schemeClr val="bg1">
                  <a:lumMod val="95000"/>
                </a:schemeClr>
              </a:solidFill>
            </a:endParaRPr>
          </a:p>
          <a:p>
            <a:r>
              <a:rPr lang="fr-FR" sz="1000" dirty="0">
                <a:solidFill>
                  <a:schemeClr val="bg1">
                    <a:lumMod val="95000"/>
                  </a:schemeClr>
                </a:solidFill>
              </a:rPr>
              <a:t>On a souvent tendance à opposer SOA et API en parlant de deux modèles différents.</a:t>
            </a:r>
          </a:p>
          <a:p>
            <a:endParaRPr lang="fr-FR" sz="1000" dirty="0">
              <a:solidFill>
                <a:schemeClr val="bg1">
                  <a:lumMod val="95000"/>
                </a:schemeClr>
              </a:solidFill>
            </a:endParaRPr>
          </a:p>
          <a:p>
            <a:r>
              <a:rPr lang="fr-FR" sz="1000" dirty="0">
                <a:solidFill>
                  <a:schemeClr val="bg1">
                    <a:lumMod val="95000"/>
                  </a:schemeClr>
                </a:solidFill>
              </a:rPr>
              <a:t>En pratique, il me semble que c’est un abus de langage qui confond ce qui a été défini pour les « webservice » et les principes architecturaux de la SOA.</a:t>
            </a:r>
          </a:p>
          <a:p>
            <a:endParaRPr lang="fr-FR" sz="1000" dirty="0">
              <a:solidFill>
                <a:schemeClr val="bg1">
                  <a:lumMod val="95000"/>
                </a:schemeClr>
              </a:solidFill>
            </a:endParaRPr>
          </a:p>
          <a:p>
            <a:r>
              <a:rPr lang="fr-FR" sz="1000" dirty="0">
                <a:solidFill>
                  <a:schemeClr val="bg1">
                    <a:lumMod val="95000"/>
                  </a:schemeClr>
                </a:solidFill>
              </a:rPr>
              <a:t>REST est en réalité « orienté service » donc c’est au premier sens du terme une SOA.</a:t>
            </a:r>
          </a:p>
        </p:txBody>
      </p:sp>
    </p:spTree>
    <p:extLst>
      <p:ext uri="{BB962C8B-B14F-4D97-AF65-F5344CB8AC3E}">
        <p14:creationId xmlns:p14="http://schemas.microsoft.com/office/powerpoint/2010/main" val="6642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2D0FF530-F1A5-4F12-8B4F-B676F826C099}"/>
              </a:ext>
            </a:extLst>
          </p:cNvPr>
          <p:cNvSpPr txBox="1"/>
          <p:nvPr/>
        </p:nvSpPr>
        <p:spPr>
          <a:xfrm flipH="1">
            <a:off x="107503" y="226844"/>
            <a:ext cx="3887553" cy="338554"/>
          </a:xfrm>
          <a:prstGeom prst="rect">
            <a:avLst/>
          </a:prstGeom>
          <a:noFill/>
        </p:spPr>
        <p:txBody>
          <a:bodyPr wrap="square" rtlCol="0">
            <a:spAutoFit/>
          </a:bodyPr>
          <a:lstStyle/>
          <a:p>
            <a:r>
              <a:rPr lang="fr-FR" sz="1600" b="1" dirty="0">
                <a:solidFill>
                  <a:srgbClr val="00A9E0"/>
                </a:solidFill>
                <a:latin typeface="Century Gothic" panose="020B0502020202020204" pitchFamily="34" charset="0"/>
              </a:rPr>
              <a:t>Une implémentation procédurale</a:t>
            </a:r>
            <a:endParaRPr lang="fr-FR" sz="1600" dirty="0">
              <a:solidFill>
                <a:srgbClr val="00A9E0"/>
              </a:solidFill>
              <a:latin typeface="Century Gothic" panose="020B0502020202020204" pitchFamily="34" charset="0"/>
            </a:endParaRPr>
          </a:p>
        </p:txBody>
      </p:sp>
      <p:sp>
        <p:nvSpPr>
          <p:cNvPr id="4" name="ZoneTexte 3">
            <a:extLst>
              <a:ext uri="{FF2B5EF4-FFF2-40B4-BE49-F238E27FC236}">
                <a16:creationId xmlns:a16="http://schemas.microsoft.com/office/drawing/2014/main" id="{376870CB-7039-9619-0F2D-84EEA000BAD5}"/>
              </a:ext>
            </a:extLst>
          </p:cNvPr>
          <p:cNvSpPr txBox="1"/>
          <p:nvPr/>
        </p:nvSpPr>
        <p:spPr>
          <a:xfrm>
            <a:off x="107503" y="723900"/>
            <a:ext cx="3042821" cy="369332"/>
          </a:xfrm>
          <a:prstGeom prst="rect">
            <a:avLst/>
          </a:prstGeom>
          <a:noFill/>
        </p:spPr>
        <p:txBody>
          <a:bodyPr wrap="none" rtlCol="0">
            <a:spAutoFit/>
          </a:bodyPr>
          <a:lstStyle/>
          <a:p>
            <a:r>
              <a:rPr lang="fr-FR" dirty="0">
                <a:solidFill>
                  <a:schemeClr val="bg1"/>
                </a:solidFill>
              </a:rPr>
              <a:t>Gros switch-case dégueu</a:t>
            </a:r>
          </a:p>
        </p:txBody>
      </p:sp>
      <p:sp>
        <p:nvSpPr>
          <p:cNvPr id="9" name="ZoneTexte 8">
            <a:extLst>
              <a:ext uri="{FF2B5EF4-FFF2-40B4-BE49-F238E27FC236}">
                <a16:creationId xmlns:a16="http://schemas.microsoft.com/office/drawing/2014/main" id="{E07D53E4-6C5D-DD28-AB2C-5AB3188425F6}"/>
              </a:ext>
            </a:extLst>
          </p:cNvPr>
          <p:cNvSpPr txBox="1"/>
          <p:nvPr/>
        </p:nvSpPr>
        <p:spPr>
          <a:xfrm rot="20353603">
            <a:off x="4212771" y="2944586"/>
            <a:ext cx="854721" cy="369332"/>
          </a:xfrm>
          <a:prstGeom prst="rect">
            <a:avLst/>
          </a:prstGeom>
          <a:noFill/>
        </p:spPr>
        <p:txBody>
          <a:bodyPr wrap="none" rtlCol="0">
            <a:spAutoFit/>
          </a:bodyPr>
          <a:lstStyle/>
          <a:p>
            <a:r>
              <a:rPr lang="fr-FR" dirty="0">
                <a:solidFill>
                  <a:srgbClr val="FF0000"/>
                </a:solidFill>
              </a:rPr>
              <a:t>TODO</a:t>
            </a:r>
          </a:p>
        </p:txBody>
      </p:sp>
    </p:spTree>
    <p:extLst>
      <p:ext uri="{BB962C8B-B14F-4D97-AF65-F5344CB8AC3E}">
        <p14:creationId xmlns:p14="http://schemas.microsoft.com/office/powerpoint/2010/main" val="1258927224"/>
      </p:ext>
    </p:extLst>
  </p:cSld>
  <p:clrMapOvr>
    <a:masterClrMapping/>
  </p:clrMapOvr>
</p:sld>
</file>

<file path=ppt/theme/theme1.xml><?xml version="1.0" encoding="utf-8"?>
<a:theme xmlns:a="http://schemas.openxmlformats.org/drawingml/2006/main" name="Thème Office">
  <a:themeElements>
    <a:clrScheme name="Personnalisé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DB3E2"/>
      </a:hlink>
      <a:folHlink>
        <a:srgbClr val="548DD4"/>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Élémentaire">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5ABCCBA1C62848AC4AF786D39DF54D" ma:contentTypeVersion="38" ma:contentTypeDescription="Crée un document." ma:contentTypeScope="" ma:versionID="d9f16c8286802c122e5ce7bb40443690">
  <xsd:schema xmlns:xsd="http://www.w3.org/2001/XMLSchema" xmlns:xs="http://www.w3.org/2001/XMLSchema" xmlns:p="http://schemas.microsoft.com/office/2006/metadata/properties" xmlns:ns2="7f8e820b-80a6-4074-ba46-59d1fca65039" xmlns:ns3="ad561972-b1fb-456a-b45b-22d74ec4294f" targetNamespace="http://schemas.microsoft.com/office/2006/metadata/properties" ma:root="true" ma:fieldsID="f10494e1f9fea9ea881190334b9f32e8" ns2:_="" ns3:_="">
    <xsd:import namespace="7f8e820b-80a6-4074-ba46-59d1fca65039"/>
    <xsd:import namespace="ad561972-b1fb-456a-b45b-22d74ec4294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2:SharedWithUsers" minOccurs="0"/>
                <xsd:element ref="ns2:SharedWithDetails"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2:TaxKeywordTaxHTField" minOccurs="0"/>
                <xsd:element ref="ns2:TaxCatchAll" minOccurs="0"/>
                <xsd:element ref="ns2:_dlc_DocId" minOccurs="0"/>
                <xsd:element ref="ns2:_dlc_DocIdUrl" minOccurs="0"/>
                <xsd:element ref="ns2:_dlc_DocIdPersistId" minOccurs="0"/>
                <xsd:element ref="ns3:DLCPolicyLabelValue" minOccurs="0"/>
                <xsd:element ref="ns3:DLCPolicyLabelClientValue" minOccurs="0"/>
                <xsd:element ref="ns3:DLCPolicyLabelLock" minOccurs="0"/>
                <xsd:element ref="ns3:lcf76f155ced4ddcb4097134ff3c332f"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820b-80a6-4074-ba46-59d1fca65039" elementFormDefault="qualified">
    <xsd:import namespace="http://schemas.microsoft.com/office/2006/documentManagement/types"/>
    <xsd:import namespace="http://schemas.microsoft.com/office/infopath/2007/PartnerControls"/>
    <xsd:element name="SharedWithUsers" ma:index="14" nillable="true" ma:displayName="Partagé avec"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hidden="true" ma:internalName="SharedWithDetails" ma:readOnly="true">
      <xsd:simpleType>
        <xsd:restriction base="dms:Note"/>
      </xsd:simpleType>
    </xsd:element>
    <xsd:element name="TaxKeywordTaxHTField" ma:index="22" nillable="true" ma:taxonomy="true" ma:internalName="TaxKeywordTaxHTField" ma:taxonomyFieldName="TaxKeyword" ma:displayName="Mots clés d’entreprise" ma:readOnly="false" ma:fieldId="{23f27201-bee3-471e-b2e7-b64fd8b7ca38}" ma:taxonomyMulti="true" ma:sspId="28412c6d-5c40-4a0c-907c-fc4f3b2e4ccb" ma:termSetId="00000000-0000-0000-0000-000000000000" ma:anchorId="00000000-0000-0000-0000-000000000000" ma:open="true" ma:isKeyword="true">
      <xsd:complexType>
        <xsd:sequence>
          <xsd:element ref="pc:Terms" minOccurs="0" maxOccurs="1"/>
        </xsd:sequence>
      </xsd:complexType>
    </xsd:element>
    <xsd:element name="TaxCatchAll" ma:index="23" nillable="true" ma:displayName="Taxonomy Catch All Column" ma:hidden="true" ma:list="{81205bb2-0d7f-4157-ab80-af8fcb158355}" ma:internalName="TaxCatchAll" ma:readOnly="false" ma:showField="CatchAllData" ma:web="7f8e820b-80a6-4074-ba46-59d1fca65039">
      <xsd:complexType>
        <xsd:complexContent>
          <xsd:extension base="dms:MultiChoiceLookup">
            <xsd:sequence>
              <xsd:element name="Value" type="dms:Lookup" maxOccurs="unbounded" minOccurs="0" nillable="true"/>
            </xsd:sequence>
          </xsd:extension>
        </xsd:complexContent>
      </xsd:complexType>
    </xsd:element>
    <xsd:element name="_dlc_DocId" ma:index="24" nillable="true" ma:displayName="Valeur d’ID de document" ma:description="Valeur de l’ID de document affecté à cet élément." ma:internalName="_dlc_DocId" ma:readOnly="true">
      <xsd:simpleType>
        <xsd:restriction base="dms:Text"/>
      </xsd:simpleType>
    </xsd:element>
    <xsd:element name="_dlc_DocIdUrl" ma:index="25" nillable="true" ma:displayName="ID de document" ma:description="Lien permanent vers ce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6" nillable="true" ma:displayName="Conserver l’ID" ma:description="Conserver l’ID lors de l’ajout."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d561972-b1fb-456a-b45b-22d74ec4294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hidden="true" ma:internalName="MediaServiceAutoTags" ma:readOnly="true">
      <xsd:simpleType>
        <xsd:restriction base="dms:Text"/>
      </xsd:simpleType>
    </xsd:element>
    <xsd:element name="MediaServiceOCR" ma:index="12" nillable="true" ma:displayName="MediaServiceOCR" ma:hidden="true" ma:internalName="MediaServiceOCR" ma:readOnly="true">
      <xsd:simpleType>
        <xsd:restriction base="dms:Note"/>
      </xsd:simpleType>
    </xsd:element>
    <xsd:element name="MediaServiceLocation" ma:index="13" nillable="true" ma:displayName="Location" ma:hidden="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hidden="true" ma:internalName="MediaServiceKeyPoints" ma:readOnly="true">
      <xsd:simpleType>
        <xsd:restriction base="dms:Note"/>
      </xsd:simpleType>
    </xsd:element>
    <xsd:element name="MediaLengthInSeconds" ma:index="20" nillable="true" ma:displayName="Length (seconds)" ma:hidden="true" ma:internalName="MediaLengthInSeconds" ma:readOnly="true">
      <xsd:simpleType>
        <xsd:restriction base="dms:Unknown"/>
      </xsd:simpleType>
    </xsd:element>
    <xsd:element name="DLCPolicyLabelValue" ma:index="27" nillable="true" ma:displayName="Étiquette" ma:description="Stocke la valeur actuelle de l’intitulé." ma:internalName="DLCPolicyLabelValue" ma:readOnly="true">
      <xsd:simpleType>
        <xsd:restriction base="dms:Note">
          <xsd:maxLength value="255"/>
        </xsd:restriction>
      </xsd:simpleType>
    </xsd:element>
    <xsd:element name="DLCPolicyLabelClientValue" ma:index="28" nillable="true" ma:displayName="Valeur d'intitulé client" ma:description="Stocke la dernière valeur d'intitulé calculée sur le client." ma:hidden="true" ma:internalName="DLCPolicyLabelClientValue" ma:readOnly="false">
      <xsd:simpleType>
        <xsd:restriction base="dms:Note"/>
      </xsd:simpleType>
    </xsd:element>
    <xsd:element name="DLCPolicyLabelLock" ma:index="29" nillable="true" ma:displayName="Intitulé verrouillé" ma:description="Indique si l'intitulé doit être mis à jour en cas de modification des propriétés de l'élément." ma:hidden="true" ma:internalName="DLCPolicyLabelLock" ma:readOnly="false">
      <xsd:simpleType>
        <xsd:restriction base="dms:Text"/>
      </xsd:simpleType>
    </xsd:element>
    <xsd:element name="lcf76f155ced4ddcb4097134ff3c332f" ma:index="31" nillable="true" ma:taxonomy="true" ma:internalName="lcf76f155ced4ddcb4097134ff3c332f" ma:taxonomyFieldName="MediaServiceImageTags" ma:displayName="Balises d’images" ma:readOnly="false" ma:fieldId="{5cf76f15-5ced-4ddc-b409-7134ff3c332f}" ma:taxonomyMulti="true" ma:sspId="28412c6d-5c40-4a0c-907c-fc4f3b2e4cc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32"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Type de contenu"/>
        <xsd:element ref="dc:title" minOccurs="0" maxOccurs="1" ma:index="1"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LCPolicyLabelLock xmlns="ad561972-b1fb-456a-b45b-22d74ec4294f" xsi:nil="true"/>
    <TaxKeywordTaxHTField xmlns="7f8e820b-80a6-4074-ba46-59d1fca65039">
      <Terms xmlns="http://schemas.microsoft.com/office/infopath/2007/PartnerControls"/>
    </TaxKeywordTaxHTField>
    <DLCPolicyLabelClientValue xmlns="ad561972-b1fb-456a-b45b-22d74ec4294f" xsi:nil="true"/>
    <TaxCatchAll xmlns="7f8e820b-80a6-4074-ba46-59d1fca65039" xsi:nil="true"/>
    <DLCPolicyLabelValue xmlns="ad561972-b1fb-456a-b45b-22d74ec4294f">391070-v11.0</DLCPolicyLabelValue>
    <_dlc_DocId xmlns="7f8e820b-80a6-4074-ba46-59d1fca65039">NOSOFT-184011579-581712</_dlc_DocId>
    <_dlc_DocIdUrl xmlns="7f8e820b-80a6-4074-ba46-59d1fca65039">
      <Url>https://nosoft.sharepoint.com/sites/NoSoft/_layouts/15/DocIdRedir.aspx?ID=NOSOFT-184011579-581712</Url>
      <Description>NOSOFT-184011579-581712</Description>
    </_dlc_DocIdUrl>
    <lcf76f155ced4ddcb4097134ff3c332f xmlns="ad561972-b1fb-456a-b45b-22d74ec4294f">
      <Terms xmlns="http://schemas.microsoft.com/office/infopath/2007/PartnerControls"/>
    </lcf76f155ced4ddcb4097134ff3c332f>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0DBA91-9684-48DB-A349-CF4172D53F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8e820b-80a6-4074-ba46-59d1fca65039"/>
    <ds:schemaRef ds:uri="ad561972-b1fb-456a-b45b-22d74ec429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281EDF-F717-4168-A1B8-A9CC7D663FC4}">
  <ds:schemaRefs>
    <ds:schemaRef ds:uri="7f8e820b-80a6-4074-ba46-59d1fca65039"/>
    <ds:schemaRef ds:uri="ad561972-b1fb-456a-b45b-22d74ec4294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1C193D3-AAD4-49E0-B0CE-F6C6C0E0BFEC}">
  <ds:schemaRefs>
    <ds:schemaRef ds:uri="http://schemas.microsoft.com/sharepoint/events"/>
  </ds:schemaRefs>
</ds:datastoreItem>
</file>

<file path=customXml/itemProps4.xml><?xml version="1.0" encoding="utf-8"?>
<ds:datastoreItem xmlns:ds="http://schemas.openxmlformats.org/officeDocument/2006/customXml" ds:itemID="{F7900559-4BC6-4FB3-A5BF-6FE9DF752E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5967</TotalTime>
  <Words>3148</Words>
  <Application>Microsoft Office PowerPoint</Application>
  <PresentationFormat>Affichage à l'écran (16:9)</PresentationFormat>
  <Paragraphs>346</Paragraphs>
  <Slides>15</Slides>
  <Notes>15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Century Gothic</vt:lpstr>
      <vt:lpstr>Consolas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NoSoft</dc:title>
  <dc:creator>Augustin</dc:creator>
  <cp:lastModifiedBy>Rémi Bourdillon</cp:lastModifiedBy>
  <cp:revision>4</cp:revision>
  <cp:lastPrinted>2018-02-14T17:24:42Z</cp:lastPrinted>
  <dcterms:created xsi:type="dcterms:W3CDTF">2015-05-25T11:31:14Z</dcterms:created>
  <dcterms:modified xsi:type="dcterms:W3CDTF">2023-10-12T19:04:40Z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f3addd8c-a7c0-407d-9cb5-5093f68c5c2f</vt:lpwstr>
  </property>
  <property fmtid="{D5CDD505-2E9C-101B-9397-08002B2CF9AE}" pid="3" name="ContentTypeId">
    <vt:lpwstr>0x010100D45ABCCBA1C62848AC4AF786D39DF54D</vt:lpwstr>
  </property>
  <property fmtid="{D5CDD505-2E9C-101B-9397-08002B2CF9AE}" pid="4" name="AuthorIds_UIVersion_6144">
    <vt:lpwstr>12</vt:lpwstr>
  </property>
  <property fmtid="{D5CDD505-2E9C-101B-9397-08002B2CF9AE}" pid="5" name="TaxKeyword">
    <vt:lpwstr/>
  </property>
  <property fmtid="{D5CDD505-2E9C-101B-9397-08002B2CF9AE}" pid="6" name="MediaServiceImageTags">
    <vt:lpwstr/>
  </property>
</Properties>
</file>