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3"/>
  </p:notesMasterIdLst>
  <p:sldIdLst>
    <p:sldId id="314" r:id="rId6"/>
    <p:sldId id="424" r:id="rId7"/>
    <p:sldId id="423" r:id="rId8"/>
    <p:sldId id="427" r:id="rId9"/>
    <p:sldId id="410" r:id="rId10"/>
    <p:sldId id="429" r:id="rId11"/>
    <p:sldId id="428" r:id="rId12"/>
  </p:sldIdLst>
  <p:sldSz cx="9144000" cy="5143500" type="screen16x9"/>
  <p:notesSz cx="6797675"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E4B7176-307E-4659-80BE-F5C00D8932DC}">
          <p14:sldIdLst>
            <p14:sldId id="314"/>
            <p14:sldId id="424"/>
          </p14:sldIdLst>
        </p14:section>
        <p14:section name="Credentials" id="{D49AA1EB-54EA-4001-BF85-53421795F956}">
          <p14:sldIdLst>
            <p14:sldId id="423"/>
            <p14:sldId id="427"/>
          </p14:sldIdLst>
        </p14:section>
        <p14:section name="Connection" id="{0E77C0F7-DFEF-4BFB-ABE1-17497A4197B9}">
          <p14:sldIdLst>
            <p14:sldId id="410"/>
            <p14:sldId id="429"/>
            <p14:sldId id="42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A9E0"/>
    <a:srgbClr val="FF00FF"/>
    <a:srgbClr val="007434"/>
    <a:srgbClr val="05B5EE"/>
    <a:srgbClr val="00A9E1"/>
    <a:srgbClr val="292430"/>
    <a:srgbClr val="424251"/>
    <a:srgbClr val="82302E"/>
    <a:srgbClr val="2A5F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194B6C-FBB1-4B32-B629-8E6E1A73D839}" v="132" dt="2023-10-25T11:35:40.44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24" d="100"/>
          <a:sy n="124" d="100"/>
        </p:scale>
        <p:origin x="628" y="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émi Bourdillon" userId="e603120d-d01e-4b75-a151-92153171ee65" providerId="ADAL" clId="{CF194B6C-FBB1-4B32-B629-8E6E1A73D839}"/>
    <pc:docChg chg="undo redo custSel addSld delSld modSld sldOrd addSection delSection modSection">
      <pc:chgData name="Rémi Bourdillon" userId="e603120d-d01e-4b75-a151-92153171ee65" providerId="ADAL" clId="{CF194B6C-FBB1-4B32-B629-8E6E1A73D839}" dt="2023-10-25T11:48:43.008" v="10237" actId="18676"/>
      <pc:docMkLst>
        <pc:docMk/>
      </pc:docMkLst>
      <pc:sldChg chg="del">
        <pc:chgData name="Rémi Bourdillon" userId="e603120d-d01e-4b75-a151-92153171ee65" providerId="ADAL" clId="{CF194B6C-FBB1-4B32-B629-8E6E1A73D839}" dt="2023-10-25T11:48:37.826" v="10235" actId="18676"/>
        <pc:sldMkLst>
          <pc:docMk/>
          <pc:sldMk cId="1446149159" sldId="330"/>
        </pc:sldMkLst>
      </pc:sldChg>
      <pc:sldChg chg="del">
        <pc:chgData name="Rémi Bourdillon" userId="e603120d-d01e-4b75-a151-92153171ee65" providerId="ADAL" clId="{CF194B6C-FBB1-4B32-B629-8E6E1A73D839}" dt="2023-10-25T11:48:37.826" v="10235" actId="18676"/>
        <pc:sldMkLst>
          <pc:docMk/>
          <pc:sldMk cId="502196703" sldId="343"/>
        </pc:sldMkLst>
      </pc:sldChg>
      <pc:sldChg chg="del">
        <pc:chgData name="Rémi Bourdillon" userId="e603120d-d01e-4b75-a151-92153171ee65" providerId="ADAL" clId="{CF194B6C-FBB1-4B32-B629-8E6E1A73D839}" dt="2023-10-25T11:48:37.826" v="10235" actId="18676"/>
        <pc:sldMkLst>
          <pc:docMk/>
          <pc:sldMk cId="4055621972" sldId="356"/>
        </pc:sldMkLst>
      </pc:sldChg>
      <pc:sldChg chg="addSp delSp modSp mod">
        <pc:chgData name="Rémi Bourdillon" userId="e603120d-d01e-4b75-a151-92153171ee65" providerId="ADAL" clId="{CF194B6C-FBB1-4B32-B629-8E6E1A73D839}" dt="2023-10-24T10:31:03.447" v="208" actId="313"/>
        <pc:sldMkLst>
          <pc:docMk/>
          <pc:sldMk cId="2690852513" sldId="410"/>
        </pc:sldMkLst>
        <pc:spChg chg="del">
          <ac:chgData name="Rémi Bourdillon" userId="e603120d-d01e-4b75-a151-92153171ee65" providerId="ADAL" clId="{CF194B6C-FBB1-4B32-B629-8E6E1A73D839}" dt="2023-10-24T10:25:58.335" v="2" actId="478"/>
          <ac:spMkLst>
            <pc:docMk/>
            <pc:sldMk cId="2690852513" sldId="410"/>
            <ac:spMk id="2" creationId="{95D5D402-530C-192F-D85F-22A211B71069}"/>
          </ac:spMkLst>
        </pc:spChg>
        <pc:spChg chg="mod">
          <ac:chgData name="Rémi Bourdillon" userId="e603120d-d01e-4b75-a151-92153171ee65" providerId="ADAL" clId="{CF194B6C-FBB1-4B32-B629-8E6E1A73D839}" dt="2023-10-24T10:31:03.447" v="208" actId="313"/>
          <ac:spMkLst>
            <pc:docMk/>
            <pc:sldMk cId="2690852513" sldId="410"/>
            <ac:spMk id="4" creationId="{C849CB56-8594-5C22-E78B-8E5927021998}"/>
          </ac:spMkLst>
        </pc:spChg>
        <pc:picChg chg="add del">
          <ac:chgData name="Rémi Bourdillon" userId="e603120d-d01e-4b75-a151-92153171ee65" providerId="ADAL" clId="{CF194B6C-FBB1-4B32-B629-8E6E1A73D839}" dt="2023-10-24T10:25:53.464" v="1" actId="478"/>
          <ac:picMkLst>
            <pc:docMk/>
            <pc:sldMk cId="2690852513" sldId="410"/>
            <ac:picMk id="5" creationId="{8F37437E-5685-30B6-05CB-D589872DA70B}"/>
          </ac:picMkLst>
        </pc:picChg>
        <pc:picChg chg="add mod">
          <ac:chgData name="Rémi Bourdillon" userId="e603120d-d01e-4b75-a151-92153171ee65" providerId="ADAL" clId="{CF194B6C-FBB1-4B32-B629-8E6E1A73D839}" dt="2023-10-24T10:30:58.368" v="207" actId="1076"/>
          <ac:picMkLst>
            <pc:docMk/>
            <pc:sldMk cId="2690852513" sldId="410"/>
            <ac:picMk id="7" creationId="{0E9F7357-EF49-DED4-72EB-20C492CDD1FA}"/>
          </ac:picMkLst>
        </pc:picChg>
      </pc:sldChg>
      <pc:sldChg chg="modSp del mod">
        <pc:chgData name="Rémi Bourdillon" userId="e603120d-d01e-4b75-a151-92153171ee65" providerId="ADAL" clId="{CF194B6C-FBB1-4B32-B629-8E6E1A73D839}" dt="2023-10-25T11:48:43.008" v="10237" actId="18676"/>
        <pc:sldMkLst>
          <pc:docMk/>
          <pc:sldMk cId="2527120773" sldId="415"/>
        </pc:sldMkLst>
        <pc:spChg chg="mod">
          <ac:chgData name="Rémi Bourdillon" userId="e603120d-d01e-4b75-a151-92153171ee65" providerId="ADAL" clId="{CF194B6C-FBB1-4B32-B629-8E6E1A73D839}" dt="2023-10-25T11:40:31.042" v="9938" actId="6549"/>
          <ac:spMkLst>
            <pc:docMk/>
            <pc:sldMk cId="2527120773" sldId="415"/>
            <ac:spMk id="10" creationId="{C2C91CF0-09F6-0D76-77D3-7E6A944E859D}"/>
          </ac:spMkLst>
        </pc:spChg>
        <pc:spChg chg="mod">
          <ac:chgData name="Rémi Bourdillon" userId="e603120d-d01e-4b75-a151-92153171ee65" providerId="ADAL" clId="{CF194B6C-FBB1-4B32-B629-8E6E1A73D839}" dt="2023-10-25T11:31:56.142" v="9174" actId="20577"/>
          <ac:spMkLst>
            <pc:docMk/>
            <pc:sldMk cId="2527120773" sldId="415"/>
            <ac:spMk id="11" creationId="{8A1682DA-FFFD-48D9-8B9D-C0F363AFDA50}"/>
          </ac:spMkLst>
        </pc:spChg>
        <pc:spChg chg="mod">
          <ac:chgData name="Rémi Bourdillon" userId="e603120d-d01e-4b75-a151-92153171ee65" providerId="ADAL" clId="{CF194B6C-FBB1-4B32-B629-8E6E1A73D839}" dt="2023-10-25T11:40:18.859" v="9913" actId="115"/>
          <ac:spMkLst>
            <pc:docMk/>
            <pc:sldMk cId="2527120773" sldId="415"/>
            <ac:spMk id="61" creationId="{FE13A7E1-D25A-BBAA-249F-019FD67E21AC}"/>
          </ac:spMkLst>
        </pc:spChg>
      </pc:sldChg>
      <pc:sldChg chg="del">
        <pc:chgData name="Rémi Bourdillon" userId="e603120d-d01e-4b75-a151-92153171ee65" providerId="ADAL" clId="{CF194B6C-FBB1-4B32-B629-8E6E1A73D839}" dt="2023-10-25T11:48:37.826" v="10235" actId="18676"/>
        <pc:sldMkLst>
          <pc:docMk/>
          <pc:sldMk cId="1734984638" sldId="425"/>
        </pc:sldMkLst>
      </pc:sldChg>
      <pc:sldChg chg="addSp delSp modSp add del mod ord">
        <pc:chgData name="Rémi Bourdillon" userId="e603120d-d01e-4b75-a151-92153171ee65" providerId="ADAL" clId="{CF194B6C-FBB1-4B32-B629-8E6E1A73D839}" dt="2023-10-25T11:48:40.388" v="10236" actId="18676"/>
        <pc:sldMkLst>
          <pc:docMk/>
          <pc:sldMk cId="361665751" sldId="426"/>
        </pc:sldMkLst>
        <pc:spChg chg="add del mod">
          <ac:chgData name="Rémi Bourdillon" userId="e603120d-d01e-4b75-a151-92153171ee65" providerId="ADAL" clId="{CF194B6C-FBB1-4B32-B629-8E6E1A73D839}" dt="2023-10-25T10:56:32.812" v="7357" actId="20577"/>
          <ac:spMkLst>
            <pc:docMk/>
            <pc:sldMk cId="361665751" sldId="426"/>
            <ac:spMk id="2" creationId="{06E61DA2-56C4-882A-8789-199C5FD709AC}"/>
          </ac:spMkLst>
        </pc:spChg>
        <pc:spChg chg="add del mod">
          <ac:chgData name="Rémi Bourdillon" userId="e603120d-d01e-4b75-a151-92153171ee65" providerId="ADAL" clId="{CF194B6C-FBB1-4B32-B629-8E6E1A73D839}" dt="2023-10-24T10:57:24.488" v="1985" actId="478"/>
          <ac:spMkLst>
            <pc:docMk/>
            <pc:sldMk cId="361665751" sldId="426"/>
            <ac:spMk id="2" creationId="{2532C027-F032-79FB-C372-602984E89A00}"/>
          </ac:spMkLst>
        </pc:spChg>
        <pc:spChg chg="add mod ord">
          <ac:chgData name="Rémi Bourdillon" userId="e603120d-d01e-4b75-a151-92153171ee65" providerId="ADAL" clId="{CF194B6C-FBB1-4B32-B629-8E6E1A73D839}" dt="2023-10-25T10:52:02.056" v="6989" actId="14100"/>
          <ac:spMkLst>
            <pc:docMk/>
            <pc:sldMk cId="361665751" sldId="426"/>
            <ac:spMk id="4" creationId="{6ADDD246-D839-D3CC-C217-0BB42DA652C1}"/>
          </ac:spMkLst>
        </pc:spChg>
        <pc:spChg chg="add mod">
          <ac:chgData name="Rémi Bourdillon" userId="e603120d-d01e-4b75-a151-92153171ee65" providerId="ADAL" clId="{CF194B6C-FBB1-4B32-B629-8E6E1A73D839}" dt="2023-10-25T10:51:42.864" v="6984" actId="14100"/>
          <ac:spMkLst>
            <pc:docMk/>
            <pc:sldMk cId="361665751" sldId="426"/>
            <ac:spMk id="7" creationId="{C2FBBF56-006E-F65A-0074-8308FA7B46D8}"/>
          </ac:spMkLst>
        </pc:spChg>
        <pc:spChg chg="add mod">
          <ac:chgData name="Rémi Bourdillon" userId="e603120d-d01e-4b75-a151-92153171ee65" providerId="ADAL" clId="{CF194B6C-FBB1-4B32-B629-8E6E1A73D839}" dt="2023-10-25T10:56:03.049" v="7330" actId="1076"/>
          <ac:spMkLst>
            <pc:docMk/>
            <pc:sldMk cId="361665751" sldId="426"/>
            <ac:spMk id="8" creationId="{CC73398C-AA0D-D16A-F830-F3595762C96E}"/>
          </ac:spMkLst>
        </pc:spChg>
        <pc:spChg chg="mod">
          <ac:chgData name="Rémi Bourdillon" userId="e603120d-d01e-4b75-a151-92153171ee65" providerId="ADAL" clId="{CF194B6C-FBB1-4B32-B629-8E6E1A73D839}" dt="2023-10-24T10:43:17.189" v="1594" actId="20577"/>
          <ac:spMkLst>
            <pc:docMk/>
            <pc:sldMk cId="361665751" sldId="426"/>
            <ac:spMk id="11" creationId="{1957A8B5-1F22-4E83-9266-A535280B08FE}"/>
          </ac:spMkLst>
        </pc:spChg>
        <pc:spChg chg="add mod">
          <ac:chgData name="Rémi Bourdillon" userId="e603120d-d01e-4b75-a151-92153171ee65" providerId="ADAL" clId="{CF194B6C-FBB1-4B32-B629-8E6E1A73D839}" dt="2023-10-25T10:51:22.021" v="6978" actId="1076"/>
          <ac:spMkLst>
            <pc:docMk/>
            <pc:sldMk cId="361665751" sldId="426"/>
            <ac:spMk id="12" creationId="{6909B57D-78E0-1252-E684-5E7DFDEED859}"/>
          </ac:spMkLst>
        </pc:spChg>
        <pc:spChg chg="add mod ord">
          <ac:chgData name="Rémi Bourdillon" userId="e603120d-d01e-4b75-a151-92153171ee65" providerId="ADAL" clId="{CF194B6C-FBB1-4B32-B629-8E6E1A73D839}" dt="2023-10-25T10:57:33.514" v="7375" actId="14100"/>
          <ac:spMkLst>
            <pc:docMk/>
            <pc:sldMk cId="361665751" sldId="426"/>
            <ac:spMk id="13" creationId="{9EF21625-7582-E57C-B023-0517AD3D47F5}"/>
          </ac:spMkLst>
        </pc:spChg>
        <pc:spChg chg="add del mod">
          <ac:chgData name="Rémi Bourdillon" userId="e603120d-d01e-4b75-a151-92153171ee65" providerId="ADAL" clId="{CF194B6C-FBB1-4B32-B629-8E6E1A73D839}" dt="2023-10-25T10:14:16.211" v="3200" actId="478"/>
          <ac:spMkLst>
            <pc:docMk/>
            <pc:sldMk cId="361665751" sldId="426"/>
            <ac:spMk id="13" creationId="{C22B8205-FC57-B4D0-10DB-5665B9EB2A9C}"/>
          </ac:spMkLst>
        </pc:spChg>
        <pc:spChg chg="add del mod">
          <ac:chgData name="Rémi Bourdillon" userId="e603120d-d01e-4b75-a151-92153171ee65" providerId="ADAL" clId="{CF194B6C-FBB1-4B32-B629-8E6E1A73D839}" dt="2023-10-25T10:09:23.461" v="2821" actId="478"/>
          <ac:spMkLst>
            <pc:docMk/>
            <pc:sldMk cId="361665751" sldId="426"/>
            <ac:spMk id="14" creationId="{8EBA5424-5A87-8DA1-1E90-8BCC79CAC631}"/>
          </ac:spMkLst>
        </pc:spChg>
        <pc:spChg chg="add mod">
          <ac:chgData name="Rémi Bourdillon" userId="e603120d-d01e-4b75-a151-92153171ee65" providerId="ADAL" clId="{CF194B6C-FBB1-4B32-B629-8E6E1A73D839}" dt="2023-10-25T10:52:12.719" v="6991" actId="14100"/>
          <ac:spMkLst>
            <pc:docMk/>
            <pc:sldMk cId="361665751" sldId="426"/>
            <ac:spMk id="14" creationId="{B8450AEB-9491-D713-4828-57CB397DED74}"/>
          </ac:spMkLst>
        </pc:spChg>
        <pc:spChg chg="add mod ord">
          <ac:chgData name="Rémi Bourdillon" userId="e603120d-d01e-4b75-a151-92153171ee65" providerId="ADAL" clId="{CF194B6C-FBB1-4B32-B629-8E6E1A73D839}" dt="2023-10-25T10:51:22.021" v="6978" actId="1076"/>
          <ac:spMkLst>
            <pc:docMk/>
            <pc:sldMk cId="361665751" sldId="426"/>
            <ac:spMk id="15" creationId="{356894B1-0BE5-23A1-D0B7-EE616E4BFE78}"/>
          </ac:spMkLst>
        </pc:spChg>
        <pc:spChg chg="add del mod">
          <ac:chgData name="Rémi Bourdillon" userId="e603120d-d01e-4b75-a151-92153171ee65" providerId="ADAL" clId="{CF194B6C-FBB1-4B32-B629-8E6E1A73D839}" dt="2023-10-25T10:14:47.452" v="3232" actId="478"/>
          <ac:spMkLst>
            <pc:docMk/>
            <pc:sldMk cId="361665751" sldId="426"/>
            <ac:spMk id="15" creationId="{FC73EC16-DBBC-851B-D60C-B9AB3059C4FF}"/>
          </ac:spMkLst>
        </pc:spChg>
        <pc:spChg chg="add del mod">
          <ac:chgData name="Rémi Bourdillon" userId="e603120d-d01e-4b75-a151-92153171ee65" providerId="ADAL" clId="{CF194B6C-FBB1-4B32-B629-8E6E1A73D839}" dt="2023-10-25T10:53:40.120" v="7240" actId="478"/>
          <ac:spMkLst>
            <pc:docMk/>
            <pc:sldMk cId="361665751" sldId="426"/>
            <ac:spMk id="18" creationId="{4577D186-9A03-7DEA-6715-220729F8DF39}"/>
          </ac:spMkLst>
        </pc:spChg>
        <pc:spChg chg="add mod">
          <ac:chgData name="Rémi Bourdillon" userId="e603120d-d01e-4b75-a151-92153171ee65" providerId="ADAL" clId="{CF194B6C-FBB1-4B32-B629-8E6E1A73D839}" dt="2023-10-25T10:51:32.338" v="6981" actId="1076"/>
          <ac:spMkLst>
            <pc:docMk/>
            <pc:sldMk cId="361665751" sldId="426"/>
            <ac:spMk id="19" creationId="{8C76C5C1-AD94-AB14-BA01-33FC40877A19}"/>
          </ac:spMkLst>
        </pc:spChg>
        <pc:spChg chg="add mod">
          <ac:chgData name="Rémi Bourdillon" userId="e603120d-d01e-4b75-a151-92153171ee65" providerId="ADAL" clId="{CF194B6C-FBB1-4B32-B629-8E6E1A73D839}" dt="2023-10-25T10:56:13.929" v="7331" actId="1076"/>
          <ac:spMkLst>
            <pc:docMk/>
            <pc:sldMk cId="361665751" sldId="426"/>
            <ac:spMk id="20" creationId="{DBF380A5-44D0-0E47-E28E-9B5499E25443}"/>
          </ac:spMkLst>
        </pc:spChg>
        <pc:spChg chg="del">
          <ac:chgData name="Rémi Bourdillon" userId="e603120d-d01e-4b75-a151-92153171ee65" providerId="ADAL" clId="{CF194B6C-FBB1-4B32-B629-8E6E1A73D839}" dt="2023-10-24T10:43:20.581" v="1595" actId="478"/>
          <ac:spMkLst>
            <pc:docMk/>
            <pc:sldMk cId="361665751" sldId="426"/>
            <ac:spMk id="21" creationId="{3B4E034C-744E-49DC-B324-E477C4275B01}"/>
          </ac:spMkLst>
        </pc:spChg>
        <pc:spChg chg="add del mod">
          <ac:chgData name="Rémi Bourdillon" userId="e603120d-d01e-4b75-a151-92153171ee65" providerId="ADAL" clId="{CF194B6C-FBB1-4B32-B629-8E6E1A73D839}" dt="2023-10-25T10:49:25.622" v="6850" actId="478"/>
          <ac:spMkLst>
            <pc:docMk/>
            <pc:sldMk cId="361665751" sldId="426"/>
            <ac:spMk id="22" creationId="{8A218DF4-C6AE-BECD-8F20-66BD811A4EB0}"/>
          </ac:spMkLst>
        </pc:spChg>
        <pc:spChg chg="add del mod">
          <ac:chgData name="Rémi Bourdillon" userId="e603120d-d01e-4b75-a151-92153171ee65" providerId="ADAL" clId="{CF194B6C-FBB1-4B32-B629-8E6E1A73D839}" dt="2023-10-25T10:15:11.363" v="3253" actId="478"/>
          <ac:spMkLst>
            <pc:docMk/>
            <pc:sldMk cId="361665751" sldId="426"/>
            <ac:spMk id="23" creationId="{038A6E98-B444-A516-68F0-AC01B6F69CC5}"/>
          </ac:spMkLst>
        </pc:spChg>
        <pc:spChg chg="add mod">
          <ac:chgData name="Rémi Bourdillon" userId="e603120d-d01e-4b75-a151-92153171ee65" providerId="ADAL" clId="{CF194B6C-FBB1-4B32-B629-8E6E1A73D839}" dt="2023-10-25T10:52:09.442" v="6990" actId="1076"/>
          <ac:spMkLst>
            <pc:docMk/>
            <pc:sldMk cId="361665751" sldId="426"/>
            <ac:spMk id="24" creationId="{5685A1B0-44CA-1289-53BF-AEFFB15ABC00}"/>
          </ac:spMkLst>
        </pc:spChg>
        <pc:spChg chg="add mod">
          <ac:chgData name="Rémi Bourdillon" userId="e603120d-d01e-4b75-a151-92153171ee65" providerId="ADAL" clId="{CF194B6C-FBB1-4B32-B629-8E6E1A73D839}" dt="2023-10-25T10:52:09.442" v="6990" actId="1076"/>
          <ac:spMkLst>
            <pc:docMk/>
            <pc:sldMk cId="361665751" sldId="426"/>
            <ac:spMk id="25" creationId="{7AFCADD5-A056-DC50-F89F-A45D80A37E25}"/>
          </ac:spMkLst>
        </pc:spChg>
        <pc:spChg chg="add mod">
          <ac:chgData name="Rémi Bourdillon" userId="e603120d-d01e-4b75-a151-92153171ee65" providerId="ADAL" clId="{CF194B6C-FBB1-4B32-B629-8E6E1A73D839}" dt="2023-10-25T10:52:09.442" v="6990" actId="1076"/>
          <ac:spMkLst>
            <pc:docMk/>
            <pc:sldMk cId="361665751" sldId="426"/>
            <ac:spMk id="26" creationId="{2F47980F-3985-1233-813C-FD142E48C5D9}"/>
          </ac:spMkLst>
        </pc:spChg>
        <pc:spChg chg="add mod">
          <ac:chgData name="Rémi Bourdillon" userId="e603120d-d01e-4b75-a151-92153171ee65" providerId="ADAL" clId="{CF194B6C-FBB1-4B32-B629-8E6E1A73D839}" dt="2023-10-25T10:52:09.442" v="6990" actId="1076"/>
          <ac:spMkLst>
            <pc:docMk/>
            <pc:sldMk cId="361665751" sldId="426"/>
            <ac:spMk id="29" creationId="{D3643115-C11A-37B0-8427-D7DDB1B32749}"/>
          </ac:spMkLst>
        </pc:spChg>
        <pc:spChg chg="add mod">
          <ac:chgData name="Rémi Bourdillon" userId="e603120d-d01e-4b75-a151-92153171ee65" providerId="ADAL" clId="{CF194B6C-FBB1-4B32-B629-8E6E1A73D839}" dt="2023-10-25T10:51:29.505" v="6980" actId="14100"/>
          <ac:spMkLst>
            <pc:docMk/>
            <pc:sldMk cId="361665751" sldId="426"/>
            <ac:spMk id="30" creationId="{FDC07D01-DA38-A3B3-C1CE-92C282344A0A}"/>
          </ac:spMkLst>
        </pc:spChg>
        <pc:spChg chg="add mod">
          <ac:chgData name="Rémi Bourdillon" userId="e603120d-d01e-4b75-a151-92153171ee65" providerId="ADAL" clId="{CF194B6C-FBB1-4B32-B629-8E6E1A73D839}" dt="2023-10-25T10:51:32.338" v="6981" actId="1076"/>
          <ac:spMkLst>
            <pc:docMk/>
            <pc:sldMk cId="361665751" sldId="426"/>
            <ac:spMk id="31" creationId="{49901EAE-8E5E-0815-67CC-A466C3D69180}"/>
          </ac:spMkLst>
        </pc:spChg>
        <pc:spChg chg="add mod">
          <ac:chgData name="Rémi Bourdillon" userId="e603120d-d01e-4b75-a151-92153171ee65" providerId="ADAL" clId="{CF194B6C-FBB1-4B32-B629-8E6E1A73D839}" dt="2023-10-25T10:51:32.338" v="6981" actId="1076"/>
          <ac:spMkLst>
            <pc:docMk/>
            <pc:sldMk cId="361665751" sldId="426"/>
            <ac:spMk id="32" creationId="{C1A6577C-4E6B-447B-9EA2-150C77689725}"/>
          </ac:spMkLst>
        </pc:spChg>
        <pc:spChg chg="add mod">
          <ac:chgData name="Rémi Bourdillon" userId="e603120d-d01e-4b75-a151-92153171ee65" providerId="ADAL" clId="{CF194B6C-FBB1-4B32-B629-8E6E1A73D839}" dt="2023-10-25T10:52:09.442" v="6990" actId="1076"/>
          <ac:spMkLst>
            <pc:docMk/>
            <pc:sldMk cId="361665751" sldId="426"/>
            <ac:spMk id="36" creationId="{6E10F369-EB6C-6A71-7024-BDFC567F34E2}"/>
          </ac:spMkLst>
        </pc:spChg>
        <pc:spChg chg="add mod">
          <ac:chgData name="Rémi Bourdillon" userId="e603120d-d01e-4b75-a151-92153171ee65" providerId="ADAL" clId="{CF194B6C-FBB1-4B32-B629-8E6E1A73D839}" dt="2023-10-25T10:51:58.203" v="6988" actId="1076"/>
          <ac:spMkLst>
            <pc:docMk/>
            <pc:sldMk cId="361665751" sldId="426"/>
            <ac:spMk id="37" creationId="{685CAE4E-C21D-58DB-515F-58B24A00B0BC}"/>
          </ac:spMkLst>
        </pc:spChg>
        <pc:spChg chg="add mod">
          <ac:chgData name="Rémi Bourdillon" userId="e603120d-d01e-4b75-a151-92153171ee65" providerId="ADAL" clId="{CF194B6C-FBB1-4B32-B629-8E6E1A73D839}" dt="2023-10-25T10:51:58.203" v="6988" actId="1076"/>
          <ac:spMkLst>
            <pc:docMk/>
            <pc:sldMk cId="361665751" sldId="426"/>
            <ac:spMk id="38" creationId="{E4C669E6-14EC-4FE2-B573-D60152732512}"/>
          </ac:spMkLst>
        </pc:spChg>
        <pc:spChg chg="add mod">
          <ac:chgData name="Rémi Bourdillon" userId="e603120d-d01e-4b75-a151-92153171ee65" providerId="ADAL" clId="{CF194B6C-FBB1-4B32-B629-8E6E1A73D839}" dt="2023-10-25T10:51:58.203" v="6988" actId="1076"/>
          <ac:spMkLst>
            <pc:docMk/>
            <pc:sldMk cId="361665751" sldId="426"/>
            <ac:spMk id="39" creationId="{3B19831C-CBC9-1D91-926A-95EE1799609B}"/>
          </ac:spMkLst>
        </pc:spChg>
        <pc:spChg chg="add mod">
          <ac:chgData name="Rémi Bourdillon" userId="e603120d-d01e-4b75-a151-92153171ee65" providerId="ADAL" clId="{CF194B6C-FBB1-4B32-B629-8E6E1A73D839}" dt="2023-10-25T10:17:27.064" v="3322" actId="571"/>
          <ac:spMkLst>
            <pc:docMk/>
            <pc:sldMk cId="361665751" sldId="426"/>
            <ac:spMk id="40" creationId="{8B30DE4C-B19E-55B2-CB9E-2A759445F4C0}"/>
          </ac:spMkLst>
        </pc:spChg>
        <pc:spChg chg="add del mod">
          <ac:chgData name="Rémi Bourdillon" userId="e603120d-d01e-4b75-a151-92153171ee65" providerId="ADAL" clId="{CF194B6C-FBB1-4B32-B629-8E6E1A73D839}" dt="2023-10-25T10:17:51.312" v="3332" actId="478"/>
          <ac:spMkLst>
            <pc:docMk/>
            <pc:sldMk cId="361665751" sldId="426"/>
            <ac:spMk id="41" creationId="{78B2FE12-910B-0DF2-ECD7-92577B8C8B9D}"/>
          </ac:spMkLst>
        </pc:spChg>
        <pc:spChg chg="add mod ord">
          <ac:chgData name="Rémi Bourdillon" userId="e603120d-d01e-4b75-a151-92153171ee65" providerId="ADAL" clId="{CF194B6C-FBB1-4B32-B629-8E6E1A73D839}" dt="2023-10-25T10:51:39.825" v="6983" actId="14100"/>
          <ac:spMkLst>
            <pc:docMk/>
            <pc:sldMk cId="361665751" sldId="426"/>
            <ac:spMk id="42" creationId="{B2E17207-62FF-44C2-A076-6186798CC09A}"/>
          </ac:spMkLst>
        </pc:spChg>
        <pc:spChg chg="del">
          <ac:chgData name="Rémi Bourdillon" userId="e603120d-d01e-4b75-a151-92153171ee65" providerId="ADAL" clId="{CF194B6C-FBB1-4B32-B629-8E6E1A73D839}" dt="2023-10-24T10:32:19.825" v="273" actId="478"/>
          <ac:spMkLst>
            <pc:docMk/>
            <pc:sldMk cId="361665751" sldId="426"/>
            <ac:spMk id="44" creationId="{146B4705-90C9-478E-BE92-628FF0493987}"/>
          </ac:spMkLst>
        </pc:spChg>
        <pc:spChg chg="del">
          <ac:chgData name="Rémi Bourdillon" userId="e603120d-d01e-4b75-a151-92153171ee65" providerId="ADAL" clId="{CF194B6C-FBB1-4B32-B629-8E6E1A73D839}" dt="2023-10-24T10:32:22.176" v="274" actId="478"/>
          <ac:spMkLst>
            <pc:docMk/>
            <pc:sldMk cId="361665751" sldId="426"/>
            <ac:spMk id="47" creationId="{F1778208-15DE-4052-AD63-05EBD31E3699}"/>
          </ac:spMkLst>
        </pc:spChg>
        <pc:spChg chg="del">
          <ac:chgData name="Rémi Bourdillon" userId="e603120d-d01e-4b75-a151-92153171ee65" providerId="ADAL" clId="{CF194B6C-FBB1-4B32-B629-8E6E1A73D839}" dt="2023-10-24T10:32:19.825" v="273" actId="478"/>
          <ac:spMkLst>
            <pc:docMk/>
            <pc:sldMk cId="361665751" sldId="426"/>
            <ac:spMk id="48" creationId="{D1633FBE-7690-4D72-9AD2-B0686FA6FDF3}"/>
          </ac:spMkLst>
        </pc:spChg>
        <pc:spChg chg="del">
          <ac:chgData name="Rémi Bourdillon" userId="e603120d-d01e-4b75-a151-92153171ee65" providerId="ADAL" clId="{CF194B6C-FBB1-4B32-B629-8E6E1A73D839}" dt="2023-10-24T10:43:20.581" v="1595" actId="478"/>
          <ac:spMkLst>
            <pc:docMk/>
            <pc:sldMk cId="361665751" sldId="426"/>
            <ac:spMk id="49" creationId="{ABEC187F-DEFE-495B-AE77-B3B3F824716C}"/>
          </ac:spMkLst>
        </pc:spChg>
        <pc:spChg chg="del">
          <ac:chgData name="Rémi Bourdillon" userId="e603120d-d01e-4b75-a151-92153171ee65" providerId="ADAL" clId="{CF194B6C-FBB1-4B32-B629-8E6E1A73D839}" dt="2023-10-24T10:43:20.581" v="1595" actId="478"/>
          <ac:spMkLst>
            <pc:docMk/>
            <pc:sldMk cId="361665751" sldId="426"/>
            <ac:spMk id="55" creationId="{DB68D88B-5CE6-4BBA-B9E2-60CE6CE8AA01}"/>
          </ac:spMkLst>
        </pc:spChg>
        <pc:spChg chg="del">
          <ac:chgData name="Rémi Bourdillon" userId="e603120d-d01e-4b75-a151-92153171ee65" providerId="ADAL" clId="{CF194B6C-FBB1-4B32-B629-8E6E1A73D839}" dt="2023-10-24T10:43:20.581" v="1595" actId="478"/>
          <ac:spMkLst>
            <pc:docMk/>
            <pc:sldMk cId="361665751" sldId="426"/>
            <ac:spMk id="68" creationId="{ED762656-9C6E-40A8-BFB2-86ED95E4381F}"/>
          </ac:spMkLst>
        </pc:spChg>
        <pc:spChg chg="del">
          <ac:chgData name="Rémi Bourdillon" userId="e603120d-d01e-4b75-a151-92153171ee65" providerId="ADAL" clId="{CF194B6C-FBB1-4B32-B629-8E6E1A73D839}" dt="2023-10-24T10:32:37.987" v="280" actId="478"/>
          <ac:spMkLst>
            <pc:docMk/>
            <pc:sldMk cId="361665751" sldId="426"/>
            <ac:spMk id="80" creationId="{26DB9CCA-0A3E-4A76-8B06-FEEF2ACC7C8F}"/>
          </ac:spMkLst>
        </pc:spChg>
        <pc:spChg chg="del">
          <ac:chgData name="Rémi Bourdillon" userId="e603120d-d01e-4b75-a151-92153171ee65" providerId="ADAL" clId="{CF194B6C-FBB1-4B32-B629-8E6E1A73D839}" dt="2023-10-24T10:43:20.581" v="1595" actId="478"/>
          <ac:spMkLst>
            <pc:docMk/>
            <pc:sldMk cId="361665751" sldId="426"/>
            <ac:spMk id="97" creationId="{1F1A11B2-25E6-4265-9854-C470F88247E0}"/>
          </ac:spMkLst>
        </pc:spChg>
        <pc:spChg chg="del">
          <ac:chgData name="Rémi Bourdillon" userId="e603120d-d01e-4b75-a151-92153171ee65" providerId="ADAL" clId="{CF194B6C-FBB1-4B32-B629-8E6E1A73D839}" dt="2023-10-24T10:43:20.581" v="1595" actId="478"/>
          <ac:spMkLst>
            <pc:docMk/>
            <pc:sldMk cId="361665751" sldId="426"/>
            <ac:spMk id="127" creationId="{0016CD11-C301-4D71-8654-6FA3391ECEDE}"/>
          </ac:spMkLst>
        </pc:spChg>
        <pc:spChg chg="del">
          <ac:chgData name="Rémi Bourdillon" userId="e603120d-d01e-4b75-a151-92153171ee65" providerId="ADAL" clId="{CF194B6C-FBB1-4B32-B629-8E6E1A73D839}" dt="2023-10-24T10:32:19.825" v="273" actId="478"/>
          <ac:spMkLst>
            <pc:docMk/>
            <pc:sldMk cId="361665751" sldId="426"/>
            <ac:spMk id="129" creationId="{93EA1E8E-173D-45B7-9905-55B423A5F844}"/>
          </ac:spMkLst>
        </pc:spChg>
        <pc:spChg chg="del">
          <ac:chgData name="Rémi Bourdillon" userId="e603120d-d01e-4b75-a151-92153171ee65" providerId="ADAL" clId="{CF194B6C-FBB1-4B32-B629-8E6E1A73D839}" dt="2023-10-24T10:32:33.561" v="277" actId="478"/>
          <ac:spMkLst>
            <pc:docMk/>
            <pc:sldMk cId="361665751" sldId="426"/>
            <ac:spMk id="131" creationId="{AF8F9FC8-8712-490E-8358-AF4A9B669E2B}"/>
          </ac:spMkLst>
        </pc:spChg>
        <pc:spChg chg="del">
          <ac:chgData name="Rémi Bourdillon" userId="e603120d-d01e-4b75-a151-92153171ee65" providerId="ADAL" clId="{CF194B6C-FBB1-4B32-B629-8E6E1A73D839}" dt="2023-10-24T10:43:20.581" v="1595" actId="478"/>
          <ac:spMkLst>
            <pc:docMk/>
            <pc:sldMk cId="361665751" sldId="426"/>
            <ac:spMk id="144" creationId="{1674B8F7-54D0-4BBB-9FC4-A4F9EE8AF108}"/>
          </ac:spMkLst>
        </pc:spChg>
        <pc:spChg chg="del">
          <ac:chgData name="Rémi Bourdillon" userId="e603120d-d01e-4b75-a151-92153171ee65" providerId="ADAL" clId="{CF194B6C-FBB1-4B32-B629-8E6E1A73D839}" dt="2023-10-24T10:43:20.581" v="1595" actId="478"/>
          <ac:spMkLst>
            <pc:docMk/>
            <pc:sldMk cId="361665751" sldId="426"/>
            <ac:spMk id="145" creationId="{7147C0EB-B6B5-4A6F-A3BA-B7958BB0D166}"/>
          </ac:spMkLst>
        </pc:spChg>
        <pc:spChg chg="del">
          <ac:chgData name="Rémi Bourdillon" userId="e603120d-d01e-4b75-a151-92153171ee65" providerId="ADAL" clId="{CF194B6C-FBB1-4B32-B629-8E6E1A73D839}" dt="2023-10-24T10:43:20.581" v="1595" actId="478"/>
          <ac:spMkLst>
            <pc:docMk/>
            <pc:sldMk cId="361665751" sldId="426"/>
            <ac:spMk id="149" creationId="{161FB22F-47A8-47EC-8905-F65AC50D36E0}"/>
          </ac:spMkLst>
        </pc:spChg>
        <pc:spChg chg="del">
          <ac:chgData name="Rémi Bourdillon" userId="e603120d-d01e-4b75-a151-92153171ee65" providerId="ADAL" clId="{CF194B6C-FBB1-4B32-B629-8E6E1A73D839}" dt="2023-10-24T10:43:20.581" v="1595" actId="478"/>
          <ac:spMkLst>
            <pc:docMk/>
            <pc:sldMk cId="361665751" sldId="426"/>
            <ac:spMk id="242" creationId="{DDDD5FF6-EF50-4C95-AB0B-2AF44FA3B518}"/>
          </ac:spMkLst>
        </pc:spChg>
        <pc:spChg chg="del mod">
          <ac:chgData name="Rémi Bourdillon" userId="e603120d-d01e-4b75-a151-92153171ee65" providerId="ADAL" clId="{CF194B6C-FBB1-4B32-B629-8E6E1A73D839}" dt="2023-10-24T10:43:20.581" v="1595" actId="478"/>
          <ac:spMkLst>
            <pc:docMk/>
            <pc:sldMk cId="361665751" sldId="426"/>
            <ac:spMk id="243" creationId="{FAFA140C-D6DD-44C4-BA99-E723DD6EA641}"/>
          </ac:spMkLst>
        </pc:spChg>
        <pc:spChg chg="del">
          <ac:chgData name="Rémi Bourdillon" userId="e603120d-d01e-4b75-a151-92153171ee65" providerId="ADAL" clId="{CF194B6C-FBB1-4B32-B629-8E6E1A73D839}" dt="2023-10-24T10:32:19.825" v="273" actId="478"/>
          <ac:spMkLst>
            <pc:docMk/>
            <pc:sldMk cId="361665751" sldId="426"/>
            <ac:spMk id="271" creationId="{35947014-72A7-41C7-AE6C-CEEC39A7DE0D}"/>
          </ac:spMkLst>
        </pc:spChg>
        <pc:spChg chg="del">
          <ac:chgData name="Rémi Bourdillon" userId="e603120d-d01e-4b75-a151-92153171ee65" providerId="ADAL" clId="{CF194B6C-FBB1-4B32-B629-8E6E1A73D839}" dt="2023-10-24T10:43:20.581" v="1595" actId="478"/>
          <ac:spMkLst>
            <pc:docMk/>
            <pc:sldMk cId="361665751" sldId="426"/>
            <ac:spMk id="281" creationId="{B595BE5F-CE8C-4E08-BE9D-B1FAD978BDBF}"/>
          </ac:spMkLst>
        </pc:spChg>
        <pc:grpChg chg="add mod">
          <ac:chgData name="Rémi Bourdillon" userId="e603120d-d01e-4b75-a151-92153171ee65" providerId="ADAL" clId="{CF194B6C-FBB1-4B32-B629-8E6E1A73D839}" dt="2023-10-25T10:15:57.500" v="3263" actId="164"/>
          <ac:grpSpMkLst>
            <pc:docMk/>
            <pc:sldMk cId="361665751" sldId="426"/>
            <ac:grpSpMk id="33" creationId="{AF6B9E46-2A8B-D193-9A72-2EDBEBB0FA0D}"/>
          </ac:grpSpMkLst>
        </pc:grpChg>
        <pc:grpChg chg="del">
          <ac:chgData name="Rémi Bourdillon" userId="e603120d-d01e-4b75-a151-92153171ee65" providerId="ADAL" clId="{CF194B6C-FBB1-4B32-B629-8E6E1A73D839}" dt="2023-10-24T10:43:20.581" v="1595" actId="478"/>
          <ac:grpSpMkLst>
            <pc:docMk/>
            <pc:sldMk cId="361665751" sldId="426"/>
            <ac:grpSpMk id="90" creationId="{CE862E16-1BD5-4A8A-B2A1-1F7CF8F524A9}"/>
          </ac:grpSpMkLst>
        </pc:grpChg>
        <pc:grpChg chg="del">
          <ac:chgData name="Rémi Bourdillon" userId="e603120d-d01e-4b75-a151-92153171ee65" providerId="ADAL" clId="{CF194B6C-FBB1-4B32-B629-8E6E1A73D839}" dt="2023-10-24T10:43:20.581" v="1595" actId="478"/>
          <ac:grpSpMkLst>
            <pc:docMk/>
            <pc:sldMk cId="361665751" sldId="426"/>
            <ac:grpSpMk id="124" creationId="{90A1D95B-AE12-4BAE-97F7-597F2AC0D946}"/>
          </ac:grpSpMkLst>
        </pc:grpChg>
        <pc:grpChg chg="del">
          <ac:chgData name="Rémi Bourdillon" userId="e603120d-d01e-4b75-a151-92153171ee65" providerId="ADAL" clId="{CF194B6C-FBB1-4B32-B629-8E6E1A73D839}" dt="2023-10-24T10:43:20.581" v="1595" actId="478"/>
          <ac:grpSpMkLst>
            <pc:docMk/>
            <pc:sldMk cId="361665751" sldId="426"/>
            <ac:grpSpMk id="134" creationId="{7870202F-CD8F-43BA-A329-6B02AB18F192}"/>
          </ac:grpSpMkLst>
        </pc:grpChg>
        <pc:grpChg chg="del">
          <ac:chgData name="Rémi Bourdillon" userId="e603120d-d01e-4b75-a151-92153171ee65" providerId="ADAL" clId="{CF194B6C-FBB1-4B32-B629-8E6E1A73D839}" dt="2023-10-24T10:43:20.581" v="1595" actId="478"/>
          <ac:grpSpMkLst>
            <pc:docMk/>
            <pc:sldMk cId="361665751" sldId="426"/>
            <ac:grpSpMk id="160" creationId="{45CE1C85-E62E-401A-8115-E9512C91FD64}"/>
          </ac:grpSpMkLst>
        </pc:grpChg>
        <pc:grpChg chg="del">
          <ac:chgData name="Rémi Bourdillon" userId="e603120d-d01e-4b75-a151-92153171ee65" providerId="ADAL" clId="{CF194B6C-FBB1-4B32-B629-8E6E1A73D839}" dt="2023-10-24T10:43:20.581" v="1595" actId="478"/>
          <ac:grpSpMkLst>
            <pc:docMk/>
            <pc:sldMk cId="361665751" sldId="426"/>
            <ac:grpSpMk id="163" creationId="{AAAD7FE0-20E6-449A-AE1D-94099368DBE8}"/>
          </ac:grpSpMkLst>
        </pc:grpChg>
        <pc:grpChg chg="del">
          <ac:chgData name="Rémi Bourdillon" userId="e603120d-d01e-4b75-a151-92153171ee65" providerId="ADAL" clId="{CF194B6C-FBB1-4B32-B629-8E6E1A73D839}" dt="2023-10-24T10:43:20.581" v="1595" actId="478"/>
          <ac:grpSpMkLst>
            <pc:docMk/>
            <pc:sldMk cId="361665751" sldId="426"/>
            <ac:grpSpMk id="166" creationId="{2E96CC0C-9F6B-4C5B-BC99-63F87262A112}"/>
          </ac:grpSpMkLst>
        </pc:grpChg>
        <pc:grpChg chg="del">
          <ac:chgData name="Rémi Bourdillon" userId="e603120d-d01e-4b75-a151-92153171ee65" providerId="ADAL" clId="{CF194B6C-FBB1-4B32-B629-8E6E1A73D839}" dt="2023-10-24T10:43:20.581" v="1595" actId="478"/>
          <ac:grpSpMkLst>
            <pc:docMk/>
            <pc:sldMk cId="361665751" sldId="426"/>
            <ac:grpSpMk id="169" creationId="{7B2B4EBF-6F8D-49BA-B3B5-E67DC5F32691}"/>
          </ac:grpSpMkLst>
        </pc:grpChg>
        <pc:picChg chg="add mod">
          <ac:chgData name="Rémi Bourdillon" userId="e603120d-d01e-4b75-a151-92153171ee65" providerId="ADAL" clId="{CF194B6C-FBB1-4B32-B629-8E6E1A73D839}" dt="2023-10-25T10:51:22.021" v="6978" actId="1076"/>
          <ac:picMkLst>
            <pc:docMk/>
            <pc:sldMk cId="361665751" sldId="426"/>
            <ac:picMk id="3" creationId="{D28036A6-F48E-5652-2333-61DBF20E012C}"/>
          </ac:picMkLst>
        </pc:picChg>
        <pc:picChg chg="del">
          <ac:chgData name="Rémi Bourdillon" userId="e603120d-d01e-4b75-a151-92153171ee65" providerId="ADAL" clId="{CF194B6C-FBB1-4B32-B629-8E6E1A73D839}" dt="2023-10-24T10:43:20.581" v="1595" actId="478"/>
          <ac:picMkLst>
            <pc:docMk/>
            <pc:sldMk cId="361665751" sldId="426"/>
            <ac:picMk id="241" creationId="{270720C7-CC7E-4285-9DBE-4B89E248FB6E}"/>
          </ac:picMkLst>
        </pc:picChg>
        <pc:cxnChg chg="add mod">
          <ac:chgData name="Rémi Bourdillon" userId="e603120d-d01e-4b75-a151-92153171ee65" providerId="ADAL" clId="{CF194B6C-FBB1-4B32-B629-8E6E1A73D839}" dt="2023-10-25T10:51:22.021" v="6978" actId="1076"/>
          <ac:cxnSpMkLst>
            <pc:docMk/>
            <pc:sldMk cId="361665751" sldId="426"/>
            <ac:cxnSpMk id="5" creationId="{7A8414E5-4776-3FBF-BFFA-F2031EA3F0C2}"/>
          </ac:cxnSpMkLst>
        </pc:cxnChg>
        <pc:cxnChg chg="add mod">
          <ac:chgData name="Rémi Bourdillon" userId="e603120d-d01e-4b75-a151-92153171ee65" providerId="ADAL" clId="{CF194B6C-FBB1-4B32-B629-8E6E1A73D839}" dt="2023-10-25T10:51:22.021" v="6978" actId="1076"/>
          <ac:cxnSpMkLst>
            <pc:docMk/>
            <pc:sldMk cId="361665751" sldId="426"/>
            <ac:cxnSpMk id="6" creationId="{B4DBCD17-71E7-6EBA-50BA-FEE90ED4F9EE}"/>
          </ac:cxnSpMkLst>
        </pc:cxnChg>
        <pc:cxnChg chg="add mod">
          <ac:chgData name="Rémi Bourdillon" userId="e603120d-d01e-4b75-a151-92153171ee65" providerId="ADAL" clId="{CF194B6C-FBB1-4B32-B629-8E6E1A73D839}" dt="2023-10-25T10:51:22.021" v="6978" actId="1076"/>
          <ac:cxnSpMkLst>
            <pc:docMk/>
            <pc:sldMk cId="361665751" sldId="426"/>
            <ac:cxnSpMk id="9" creationId="{A7B27454-B7FC-5DE8-4DCD-649F0634DA1D}"/>
          </ac:cxnSpMkLst>
        </pc:cxnChg>
        <pc:cxnChg chg="add mod">
          <ac:chgData name="Rémi Bourdillon" userId="e603120d-d01e-4b75-a151-92153171ee65" providerId="ADAL" clId="{CF194B6C-FBB1-4B32-B629-8E6E1A73D839}" dt="2023-10-25T10:51:22.021" v="6978" actId="1076"/>
          <ac:cxnSpMkLst>
            <pc:docMk/>
            <pc:sldMk cId="361665751" sldId="426"/>
            <ac:cxnSpMk id="10" creationId="{5AC1A7B2-13AB-9D8A-9AAD-9517BB227C22}"/>
          </ac:cxnSpMkLst>
        </pc:cxnChg>
        <pc:cxnChg chg="add mod">
          <ac:chgData name="Rémi Bourdillon" userId="e603120d-d01e-4b75-a151-92153171ee65" providerId="ADAL" clId="{CF194B6C-FBB1-4B32-B629-8E6E1A73D839}" dt="2023-10-25T10:57:19.081" v="7370" actId="1076"/>
          <ac:cxnSpMkLst>
            <pc:docMk/>
            <pc:sldMk cId="361665751" sldId="426"/>
            <ac:cxnSpMk id="16" creationId="{E34BF0DA-4401-F704-AE5F-FDCE45B9BCDA}"/>
          </ac:cxnSpMkLst>
        </pc:cxnChg>
        <pc:cxnChg chg="add mod">
          <ac:chgData name="Rémi Bourdillon" userId="e603120d-d01e-4b75-a151-92153171ee65" providerId="ADAL" clId="{CF194B6C-FBB1-4B32-B629-8E6E1A73D839}" dt="2023-10-25T10:57:19.081" v="7370" actId="1076"/>
          <ac:cxnSpMkLst>
            <pc:docMk/>
            <pc:sldMk cId="361665751" sldId="426"/>
            <ac:cxnSpMk id="17" creationId="{0E4F0F2B-3281-CDB2-7F48-AECCBDF82C8D}"/>
          </ac:cxnSpMkLst>
        </pc:cxnChg>
        <pc:cxnChg chg="add mod">
          <ac:chgData name="Rémi Bourdillon" userId="e603120d-d01e-4b75-a151-92153171ee65" providerId="ADAL" clId="{CF194B6C-FBB1-4B32-B629-8E6E1A73D839}" dt="2023-10-25T10:52:09.442" v="6990" actId="1076"/>
          <ac:cxnSpMkLst>
            <pc:docMk/>
            <pc:sldMk cId="361665751" sldId="426"/>
            <ac:cxnSpMk id="27" creationId="{7DBE21ED-A3E0-7388-0B0C-EB530E660F34}"/>
          </ac:cxnSpMkLst>
        </pc:cxnChg>
        <pc:cxnChg chg="add mod">
          <ac:chgData name="Rémi Bourdillon" userId="e603120d-d01e-4b75-a151-92153171ee65" providerId="ADAL" clId="{CF194B6C-FBB1-4B32-B629-8E6E1A73D839}" dt="2023-10-25T10:52:09.442" v="6990" actId="1076"/>
          <ac:cxnSpMkLst>
            <pc:docMk/>
            <pc:sldMk cId="361665751" sldId="426"/>
            <ac:cxnSpMk id="28" creationId="{BCDEB743-7707-A53C-F170-5DCC6B816D11}"/>
          </ac:cxnSpMkLst>
        </pc:cxnChg>
        <pc:cxnChg chg="add mod">
          <ac:chgData name="Rémi Bourdillon" userId="e603120d-d01e-4b75-a151-92153171ee65" providerId="ADAL" clId="{CF194B6C-FBB1-4B32-B629-8E6E1A73D839}" dt="2023-10-25T10:51:47.817" v="6985" actId="1076"/>
          <ac:cxnSpMkLst>
            <pc:docMk/>
            <pc:sldMk cId="361665751" sldId="426"/>
            <ac:cxnSpMk id="34" creationId="{CF950BB0-6784-271D-0232-FDFACAAEDDB1}"/>
          </ac:cxnSpMkLst>
        </pc:cxnChg>
        <pc:cxnChg chg="add mod">
          <ac:chgData name="Rémi Bourdillon" userId="e603120d-d01e-4b75-a151-92153171ee65" providerId="ADAL" clId="{CF194B6C-FBB1-4B32-B629-8E6E1A73D839}" dt="2023-10-25T10:51:47.817" v="6985" actId="1076"/>
          <ac:cxnSpMkLst>
            <pc:docMk/>
            <pc:sldMk cId="361665751" sldId="426"/>
            <ac:cxnSpMk id="35" creationId="{70C14F5F-48C6-A8FB-45D1-0B3B05864652}"/>
          </ac:cxnSpMkLst>
        </pc:cxnChg>
        <pc:cxnChg chg="del mod">
          <ac:chgData name="Rémi Bourdillon" userId="e603120d-d01e-4b75-a151-92153171ee65" providerId="ADAL" clId="{CF194B6C-FBB1-4B32-B629-8E6E1A73D839}" dt="2023-10-24T10:43:20.581" v="1595" actId="478"/>
          <ac:cxnSpMkLst>
            <pc:docMk/>
            <pc:sldMk cId="361665751" sldId="426"/>
            <ac:cxnSpMk id="52" creationId="{F21F2224-BEA0-40F8-ABF3-7EAB9A168DA9}"/>
          </ac:cxnSpMkLst>
        </pc:cxnChg>
        <pc:cxnChg chg="del">
          <ac:chgData name="Rémi Bourdillon" userId="e603120d-d01e-4b75-a151-92153171ee65" providerId="ADAL" clId="{CF194B6C-FBB1-4B32-B629-8E6E1A73D839}" dt="2023-10-24T10:43:20.581" v="1595" actId="478"/>
          <ac:cxnSpMkLst>
            <pc:docMk/>
            <pc:sldMk cId="361665751" sldId="426"/>
            <ac:cxnSpMk id="70" creationId="{105D7AD1-1FDE-4A24-9411-9E1B813B2C2F}"/>
          </ac:cxnSpMkLst>
        </pc:cxnChg>
        <pc:cxnChg chg="del mod">
          <ac:chgData name="Rémi Bourdillon" userId="e603120d-d01e-4b75-a151-92153171ee65" providerId="ADAL" clId="{CF194B6C-FBB1-4B32-B629-8E6E1A73D839}" dt="2023-10-24T10:43:20.581" v="1595" actId="478"/>
          <ac:cxnSpMkLst>
            <pc:docMk/>
            <pc:sldMk cId="361665751" sldId="426"/>
            <ac:cxnSpMk id="107" creationId="{E0F93723-8C2A-4695-B666-BA40F92AE88F}"/>
          </ac:cxnSpMkLst>
        </pc:cxnChg>
        <pc:cxnChg chg="del">
          <ac:chgData name="Rémi Bourdillon" userId="e603120d-d01e-4b75-a151-92153171ee65" providerId="ADAL" clId="{CF194B6C-FBB1-4B32-B629-8E6E1A73D839}" dt="2023-10-24T10:43:20.581" v="1595" actId="478"/>
          <ac:cxnSpMkLst>
            <pc:docMk/>
            <pc:sldMk cId="361665751" sldId="426"/>
            <ac:cxnSpMk id="150" creationId="{0B365D92-7815-46BC-A066-64F511FF1014}"/>
          </ac:cxnSpMkLst>
        </pc:cxnChg>
        <pc:cxnChg chg="del">
          <ac:chgData name="Rémi Bourdillon" userId="e603120d-d01e-4b75-a151-92153171ee65" providerId="ADAL" clId="{CF194B6C-FBB1-4B32-B629-8E6E1A73D839}" dt="2023-10-24T10:32:34.718" v="278" actId="478"/>
          <ac:cxnSpMkLst>
            <pc:docMk/>
            <pc:sldMk cId="361665751" sldId="426"/>
            <ac:cxnSpMk id="287" creationId="{6B0B4161-D463-4B6E-B9C7-78D41F403654}"/>
          </ac:cxnSpMkLst>
        </pc:cxnChg>
        <pc:cxnChg chg="del">
          <ac:chgData name="Rémi Bourdillon" userId="e603120d-d01e-4b75-a151-92153171ee65" providerId="ADAL" clId="{CF194B6C-FBB1-4B32-B629-8E6E1A73D839}" dt="2023-10-24T10:32:35.359" v="279" actId="478"/>
          <ac:cxnSpMkLst>
            <pc:docMk/>
            <pc:sldMk cId="361665751" sldId="426"/>
            <ac:cxnSpMk id="376" creationId="{4F9BB630-CA3C-45E1-8434-68714C466AA8}"/>
          </ac:cxnSpMkLst>
        </pc:cxnChg>
      </pc:sldChg>
      <pc:sldChg chg="addSp delSp modSp add mod ord">
        <pc:chgData name="Rémi Bourdillon" userId="e603120d-d01e-4b75-a151-92153171ee65" providerId="ADAL" clId="{CF194B6C-FBB1-4B32-B629-8E6E1A73D839}" dt="2023-10-24T10:46:34.789" v="1643"/>
        <pc:sldMkLst>
          <pc:docMk/>
          <pc:sldMk cId="2323979053" sldId="427"/>
        </pc:sldMkLst>
        <pc:spChg chg="add del mod">
          <ac:chgData name="Rémi Bourdillon" userId="e603120d-d01e-4b75-a151-92153171ee65" providerId="ADAL" clId="{CF194B6C-FBB1-4B32-B629-8E6E1A73D839}" dt="2023-10-24T10:46:17.792" v="1641" actId="478"/>
          <ac:spMkLst>
            <pc:docMk/>
            <pc:sldMk cId="2323979053" sldId="427"/>
            <ac:spMk id="2" creationId="{B4DC0B8F-7D49-52AE-A214-A505CF4EDC77}"/>
          </ac:spMkLst>
        </pc:spChg>
        <pc:spChg chg="del">
          <ac:chgData name="Rémi Bourdillon" userId="e603120d-d01e-4b75-a151-92153171ee65" providerId="ADAL" clId="{CF194B6C-FBB1-4B32-B629-8E6E1A73D839}" dt="2023-10-24T10:36:58.108" v="960" actId="478"/>
          <ac:spMkLst>
            <pc:docMk/>
            <pc:sldMk cId="2323979053" sldId="427"/>
            <ac:spMk id="4" creationId="{75FDA28E-7F60-F06C-9294-4A96D9D64270}"/>
          </ac:spMkLst>
        </pc:spChg>
        <pc:spChg chg="del">
          <ac:chgData name="Rémi Bourdillon" userId="e603120d-d01e-4b75-a151-92153171ee65" providerId="ADAL" clId="{CF194B6C-FBB1-4B32-B629-8E6E1A73D839}" dt="2023-10-24T10:32:58.975" v="294" actId="478"/>
          <ac:spMkLst>
            <pc:docMk/>
            <pc:sldMk cId="2323979053" sldId="427"/>
            <ac:spMk id="9" creationId="{6936D3B7-641A-1126-6863-F7D3537CAAAA}"/>
          </ac:spMkLst>
        </pc:spChg>
        <pc:spChg chg="del">
          <ac:chgData name="Rémi Bourdillon" userId="e603120d-d01e-4b75-a151-92153171ee65" providerId="ADAL" clId="{CF194B6C-FBB1-4B32-B629-8E6E1A73D839}" dt="2023-10-24T10:36:58.108" v="960" actId="478"/>
          <ac:spMkLst>
            <pc:docMk/>
            <pc:sldMk cId="2323979053" sldId="427"/>
            <ac:spMk id="10" creationId="{C2C91CF0-09F6-0D76-77D3-7E6A944E859D}"/>
          </ac:spMkLst>
        </pc:spChg>
        <pc:spChg chg="del">
          <ac:chgData name="Rémi Bourdillon" userId="e603120d-d01e-4b75-a151-92153171ee65" providerId="ADAL" clId="{CF194B6C-FBB1-4B32-B629-8E6E1A73D839}" dt="2023-10-24T10:36:58.108" v="960" actId="478"/>
          <ac:spMkLst>
            <pc:docMk/>
            <pc:sldMk cId="2323979053" sldId="427"/>
            <ac:spMk id="11" creationId="{8A1682DA-FFFD-48D9-8B9D-C0F363AFDA50}"/>
          </ac:spMkLst>
        </pc:spChg>
        <pc:spChg chg="mod">
          <ac:chgData name="Rémi Bourdillon" userId="e603120d-d01e-4b75-a151-92153171ee65" providerId="ADAL" clId="{CF194B6C-FBB1-4B32-B629-8E6E1A73D839}" dt="2023-10-24T10:33:50.166" v="436" actId="20577"/>
          <ac:spMkLst>
            <pc:docMk/>
            <pc:sldMk cId="2323979053" sldId="427"/>
            <ac:spMk id="39" creationId="{2D0FF530-F1A5-4F12-8B4F-B676F826C099}"/>
          </ac:spMkLst>
        </pc:spChg>
        <pc:spChg chg="mod">
          <ac:chgData name="Rémi Bourdillon" userId="e603120d-d01e-4b75-a151-92153171ee65" providerId="ADAL" clId="{CF194B6C-FBB1-4B32-B629-8E6E1A73D839}" dt="2023-10-24T10:38:58.856" v="1295" actId="5793"/>
          <ac:spMkLst>
            <pc:docMk/>
            <pc:sldMk cId="2323979053" sldId="427"/>
            <ac:spMk id="61" creationId="{FE13A7E1-D25A-BBAA-249F-019FD67E21AC}"/>
          </ac:spMkLst>
        </pc:spChg>
      </pc:sldChg>
      <pc:sldChg chg="addSp delSp modSp add mod">
        <pc:chgData name="Rémi Bourdillon" userId="e603120d-d01e-4b75-a151-92153171ee65" providerId="ADAL" clId="{CF194B6C-FBB1-4B32-B629-8E6E1A73D839}" dt="2023-10-25T11:37:14.043" v="9642" actId="20577"/>
        <pc:sldMkLst>
          <pc:docMk/>
          <pc:sldMk cId="1823491810" sldId="428"/>
        </pc:sldMkLst>
        <pc:spChg chg="mod">
          <ac:chgData name="Rémi Bourdillon" userId="e603120d-d01e-4b75-a151-92153171ee65" providerId="ADAL" clId="{CF194B6C-FBB1-4B32-B629-8E6E1A73D839}" dt="2023-10-25T11:37:14.043" v="9642" actId="20577"/>
          <ac:spMkLst>
            <pc:docMk/>
            <pc:sldMk cId="1823491810" sldId="428"/>
            <ac:spMk id="2" creationId="{B4DC0B8F-7D49-52AE-A214-A505CF4EDC77}"/>
          </ac:spMkLst>
        </pc:spChg>
        <pc:spChg chg="add del">
          <ac:chgData name="Rémi Bourdillon" userId="e603120d-d01e-4b75-a151-92153171ee65" providerId="ADAL" clId="{CF194B6C-FBB1-4B32-B629-8E6E1A73D839}" dt="2023-10-24T10:39:11.311" v="1300" actId="478"/>
          <ac:spMkLst>
            <pc:docMk/>
            <pc:sldMk cId="1823491810" sldId="428"/>
            <ac:spMk id="61" creationId="{FE13A7E1-D25A-BBAA-249F-019FD67E21AC}"/>
          </ac:spMkLst>
        </pc:spChg>
      </pc:sldChg>
      <pc:sldChg chg="addSp delSp modSp add mod">
        <pc:chgData name="Rémi Bourdillon" userId="e603120d-d01e-4b75-a151-92153171ee65" providerId="ADAL" clId="{CF194B6C-FBB1-4B32-B629-8E6E1A73D839}" dt="2023-10-24T10:46:13.520" v="1640" actId="1076"/>
        <pc:sldMkLst>
          <pc:docMk/>
          <pc:sldMk cId="706571229" sldId="429"/>
        </pc:sldMkLst>
        <pc:picChg chg="add del mod">
          <ac:chgData name="Rémi Bourdillon" userId="e603120d-d01e-4b75-a151-92153171ee65" providerId="ADAL" clId="{CF194B6C-FBB1-4B32-B629-8E6E1A73D839}" dt="2023-10-24T10:46:05.150" v="1637" actId="478"/>
          <ac:picMkLst>
            <pc:docMk/>
            <pc:sldMk cId="706571229" sldId="429"/>
            <ac:picMk id="3" creationId="{09AC34F9-884B-54FC-114F-8703B298E01E}"/>
          </ac:picMkLst>
        </pc:picChg>
        <pc:picChg chg="add mod">
          <ac:chgData name="Rémi Bourdillon" userId="e603120d-d01e-4b75-a151-92153171ee65" providerId="ADAL" clId="{CF194B6C-FBB1-4B32-B629-8E6E1A73D839}" dt="2023-10-24T10:46:13.520" v="1640" actId="1076"/>
          <ac:picMkLst>
            <pc:docMk/>
            <pc:sldMk cId="706571229" sldId="429"/>
            <ac:picMk id="6" creationId="{346FDD9F-870A-98A2-B32A-2CE45EA4DFEB}"/>
          </ac:picMkLst>
        </pc:picChg>
      </pc:sldChg>
      <pc:sldChg chg="addSp delSp modSp add del mod">
        <pc:chgData name="Rémi Bourdillon" userId="e603120d-d01e-4b75-a151-92153171ee65" providerId="ADAL" clId="{CF194B6C-FBB1-4B32-B629-8E6E1A73D839}" dt="2023-10-25T11:48:40.388" v="10236" actId="18676"/>
        <pc:sldMkLst>
          <pc:docMk/>
          <pc:sldMk cId="3030668125" sldId="430"/>
        </pc:sldMkLst>
        <pc:spChg chg="del">
          <ac:chgData name="Rémi Bourdillon" userId="e603120d-d01e-4b75-a151-92153171ee65" providerId="ADAL" clId="{CF194B6C-FBB1-4B32-B629-8E6E1A73D839}" dt="2023-10-24T10:43:33.968" v="1622" actId="478"/>
          <ac:spMkLst>
            <pc:docMk/>
            <pc:sldMk cId="3030668125" sldId="430"/>
            <ac:spMk id="2" creationId="{B4DC0B8F-7D49-52AE-A214-A505CF4EDC77}"/>
          </ac:spMkLst>
        </pc:spChg>
        <pc:spChg chg="add mod">
          <ac:chgData name="Rémi Bourdillon" userId="e603120d-d01e-4b75-a151-92153171ee65" providerId="ADAL" clId="{CF194B6C-FBB1-4B32-B629-8E6E1A73D839}" dt="2023-10-25T11:34:57.386" v="9545" actId="1076"/>
          <ac:spMkLst>
            <pc:docMk/>
            <pc:sldMk cId="3030668125" sldId="430"/>
            <ac:spMk id="2" creationId="{BBCCE2F8-5353-1A6A-CC14-04F0C73B5C48}"/>
          </ac:spMkLst>
        </pc:spChg>
        <pc:spChg chg="add mod">
          <ac:chgData name="Rémi Bourdillon" userId="e603120d-d01e-4b75-a151-92153171ee65" providerId="ADAL" clId="{CF194B6C-FBB1-4B32-B629-8E6E1A73D839}" dt="2023-10-24T10:44:42.032" v="1633" actId="208"/>
          <ac:spMkLst>
            <pc:docMk/>
            <pc:sldMk cId="3030668125" sldId="430"/>
            <ac:spMk id="7" creationId="{E288C005-71E7-4B11-4509-B06C529C9012}"/>
          </ac:spMkLst>
        </pc:spChg>
        <pc:spChg chg="mod">
          <ac:chgData name="Rémi Bourdillon" userId="e603120d-d01e-4b75-a151-92153171ee65" providerId="ADAL" clId="{CF194B6C-FBB1-4B32-B629-8E6E1A73D839}" dt="2023-10-24T10:43:32.154" v="1621" actId="20577"/>
          <ac:spMkLst>
            <pc:docMk/>
            <pc:sldMk cId="3030668125" sldId="430"/>
            <ac:spMk id="39" creationId="{2D0FF530-F1A5-4F12-8B4F-B676F826C099}"/>
          </ac:spMkLst>
        </pc:spChg>
        <pc:picChg chg="add mod">
          <ac:chgData name="Rémi Bourdillon" userId="e603120d-d01e-4b75-a151-92153171ee65" providerId="ADAL" clId="{CF194B6C-FBB1-4B32-B629-8E6E1A73D839}" dt="2023-10-24T10:44:21.273" v="1631" actId="1076"/>
          <ac:picMkLst>
            <pc:docMk/>
            <pc:sldMk cId="3030668125" sldId="430"/>
            <ac:picMk id="4" creationId="{B39993BC-5B83-7695-46D3-6209F530AD31}"/>
          </ac:picMkLst>
        </pc:picChg>
        <pc:picChg chg="add mod">
          <ac:chgData name="Rémi Bourdillon" userId="e603120d-d01e-4b75-a151-92153171ee65" providerId="ADAL" clId="{CF194B6C-FBB1-4B32-B629-8E6E1A73D839}" dt="2023-10-24T10:44:19.808" v="1630" actId="14100"/>
          <ac:picMkLst>
            <pc:docMk/>
            <pc:sldMk cId="3030668125" sldId="430"/>
            <ac:picMk id="6" creationId="{6E70528F-02D4-45EE-B43F-724D26244063}"/>
          </ac:picMkLst>
        </pc:picChg>
      </pc:sldChg>
      <pc:sldChg chg="addSp delSp modSp add del mod">
        <pc:chgData name="Rémi Bourdillon" userId="e603120d-d01e-4b75-a151-92153171ee65" providerId="ADAL" clId="{CF194B6C-FBB1-4B32-B629-8E6E1A73D839}" dt="2023-10-25T11:48:37.826" v="10235" actId="18676"/>
        <pc:sldMkLst>
          <pc:docMk/>
          <pc:sldMk cId="567533515" sldId="431"/>
        </pc:sldMkLst>
        <pc:spChg chg="add del mod">
          <ac:chgData name="Rémi Bourdillon" userId="e603120d-d01e-4b75-a151-92153171ee65" providerId="ADAL" clId="{CF194B6C-FBB1-4B32-B629-8E6E1A73D839}" dt="2023-10-24T10:55:23.348" v="1927" actId="478"/>
          <ac:spMkLst>
            <pc:docMk/>
            <pc:sldMk cId="567533515" sldId="431"/>
            <ac:spMk id="3" creationId="{C3424E05-F1E8-A369-D8F5-B71FA31D4D06}"/>
          </ac:spMkLst>
        </pc:spChg>
        <pc:spChg chg="add del mod">
          <ac:chgData name="Rémi Bourdillon" userId="e603120d-d01e-4b75-a151-92153171ee65" providerId="ADAL" clId="{CF194B6C-FBB1-4B32-B629-8E6E1A73D839}" dt="2023-10-24T10:53:57.884" v="1886" actId="478"/>
          <ac:spMkLst>
            <pc:docMk/>
            <pc:sldMk cId="567533515" sldId="431"/>
            <ac:spMk id="4" creationId="{8E923752-83C3-CFE3-8AF3-C7F7DCFA5B8C}"/>
          </ac:spMkLst>
        </pc:spChg>
        <pc:spChg chg="add del mod">
          <ac:chgData name="Rémi Bourdillon" userId="e603120d-d01e-4b75-a151-92153171ee65" providerId="ADAL" clId="{CF194B6C-FBB1-4B32-B629-8E6E1A73D839}" dt="2023-10-24T10:53:57.884" v="1886" actId="478"/>
          <ac:spMkLst>
            <pc:docMk/>
            <pc:sldMk cId="567533515" sldId="431"/>
            <ac:spMk id="5" creationId="{E803D63C-ABA3-F5CD-2577-ED999092417B}"/>
          </ac:spMkLst>
        </pc:spChg>
        <pc:spChg chg="add del mod">
          <ac:chgData name="Rémi Bourdillon" userId="e603120d-d01e-4b75-a151-92153171ee65" providerId="ADAL" clId="{CF194B6C-FBB1-4B32-B629-8E6E1A73D839}" dt="2023-10-24T10:53:57.884" v="1886" actId="478"/>
          <ac:spMkLst>
            <pc:docMk/>
            <pc:sldMk cId="567533515" sldId="431"/>
            <ac:spMk id="6" creationId="{CD43D302-85B1-74CC-B731-BF49871835FC}"/>
          </ac:spMkLst>
        </pc:spChg>
        <pc:spChg chg="mod">
          <ac:chgData name="Rémi Bourdillon" userId="e603120d-d01e-4b75-a151-92153171ee65" providerId="ADAL" clId="{CF194B6C-FBB1-4B32-B629-8E6E1A73D839}" dt="2023-10-24T10:54:03.214" v="1898" actId="20577"/>
          <ac:spMkLst>
            <pc:docMk/>
            <pc:sldMk cId="567533515" sldId="431"/>
            <ac:spMk id="11" creationId="{1957A8B5-1F22-4E83-9266-A535280B08FE}"/>
          </ac:spMkLst>
        </pc:spChg>
        <pc:spChg chg="add mod">
          <ac:chgData name="Rémi Bourdillon" userId="e603120d-d01e-4b75-a151-92153171ee65" providerId="ADAL" clId="{CF194B6C-FBB1-4B32-B629-8E6E1A73D839}" dt="2023-10-24T11:03:01.841" v="2372" actId="1076"/>
          <ac:spMkLst>
            <pc:docMk/>
            <pc:sldMk cId="567533515" sldId="431"/>
            <ac:spMk id="23" creationId="{717D3CED-1CAB-CEC7-D3EE-48A6E88B7E9A}"/>
          </ac:spMkLst>
        </pc:spChg>
        <pc:spChg chg="add mod">
          <ac:chgData name="Rémi Bourdillon" userId="e603120d-d01e-4b75-a151-92153171ee65" providerId="ADAL" clId="{CF194B6C-FBB1-4B32-B629-8E6E1A73D839}" dt="2023-10-24T11:03:01.841" v="2372" actId="1076"/>
          <ac:spMkLst>
            <pc:docMk/>
            <pc:sldMk cId="567533515" sldId="431"/>
            <ac:spMk id="24" creationId="{CF234816-964D-6534-8265-CC1FEC9478DD}"/>
          </ac:spMkLst>
        </pc:spChg>
        <pc:spChg chg="add del mod ord">
          <ac:chgData name="Rémi Bourdillon" userId="e603120d-d01e-4b75-a151-92153171ee65" providerId="ADAL" clId="{CF194B6C-FBB1-4B32-B629-8E6E1A73D839}" dt="2023-10-24T10:54:10.060" v="1900" actId="478"/>
          <ac:spMkLst>
            <pc:docMk/>
            <pc:sldMk cId="567533515" sldId="431"/>
            <ac:spMk id="25" creationId="{86FD0C4F-8397-6B6C-E2E0-E014517E5B2D}"/>
          </ac:spMkLst>
        </pc:spChg>
        <pc:spChg chg="add mod">
          <ac:chgData name="Rémi Bourdillon" userId="e603120d-d01e-4b75-a151-92153171ee65" providerId="ADAL" clId="{CF194B6C-FBB1-4B32-B629-8E6E1A73D839}" dt="2023-10-24T11:03:01.841" v="2372" actId="1076"/>
          <ac:spMkLst>
            <pc:docMk/>
            <pc:sldMk cId="567533515" sldId="431"/>
            <ac:spMk id="26" creationId="{8AE64A33-271F-39F9-981B-E29654D2AB57}"/>
          </ac:spMkLst>
        </pc:spChg>
        <pc:spChg chg="add del mod">
          <ac:chgData name="Rémi Bourdillon" userId="e603120d-d01e-4b75-a151-92153171ee65" providerId="ADAL" clId="{CF194B6C-FBB1-4B32-B629-8E6E1A73D839}" dt="2023-10-24T10:53:11.756" v="1864" actId="478"/>
          <ac:spMkLst>
            <pc:docMk/>
            <pc:sldMk cId="567533515" sldId="431"/>
            <ac:spMk id="27" creationId="{50BF1D2B-4F0E-DABE-7F0E-67FCAE4F3F38}"/>
          </ac:spMkLst>
        </pc:spChg>
        <pc:spChg chg="add del mod">
          <ac:chgData name="Rémi Bourdillon" userId="e603120d-d01e-4b75-a151-92153171ee65" providerId="ADAL" clId="{CF194B6C-FBB1-4B32-B629-8E6E1A73D839}" dt="2023-10-24T10:53:11.756" v="1864" actId="478"/>
          <ac:spMkLst>
            <pc:docMk/>
            <pc:sldMk cId="567533515" sldId="431"/>
            <ac:spMk id="28" creationId="{DA333E06-275E-F7C1-3594-33A396C499FE}"/>
          </ac:spMkLst>
        </pc:spChg>
        <pc:spChg chg="add del mod ord">
          <ac:chgData name="Rémi Bourdillon" userId="e603120d-d01e-4b75-a151-92153171ee65" providerId="ADAL" clId="{CF194B6C-FBB1-4B32-B629-8E6E1A73D839}" dt="2023-10-24T10:55:00.774" v="1917" actId="478"/>
          <ac:spMkLst>
            <pc:docMk/>
            <pc:sldMk cId="567533515" sldId="431"/>
            <ac:spMk id="29" creationId="{EB3E101A-C341-DD50-CD33-49DDDD0EE185}"/>
          </ac:spMkLst>
        </pc:spChg>
        <pc:spChg chg="add mod">
          <ac:chgData name="Rémi Bourdillon" userId="e603120d-d01e-4b75-a151-92153171ee65" providerId="ADAL" clId="{CF194B6C-FBB1-4B32-B629-8E6E1A73D839}" dt="2023-10-24T11:03:01.841" v="2372" actId="1076"/>
          <ac:spMkLst>
            <pc:docMk/>
            <pc:sldMk cId="567533515" sldId="431"/>
            <ac:spMk id="30" creationId="{6E7E1BF1-290D-2478-42D4-287DD8CAFB50}"/>
          </ac:spMkLst>
        </pc:spChg>
        <pc:spChg chg="add mod">
          <ac:chgData name="Rémi Bourdillon" userId="e603120d-d01e-4b75-a151-92153171ee65" providerId="ADAL" clId="{CF194B6C-FBB1-4B32-B629-8E6E1A73D839}" dt="2023-10-24T11:03:01.841" v="2372" actId="1076"/>
          <ac:spMkLst>
            <pc:docMk/>
            <pc:sldMk cId="567533515" sldId="431"/>
            <ac:spMk id="31" creationId="{933F19C5-4319-B8A1-65B7-72CCAF5DA28A}"/>
          </ac:spMkLst>
        </pc:spChg>
        <pc:spChg chg="add mod">
          <ac:chgData name="Rémi Bourdillon" userId="e603120d-d01e-4b75-a151-92153171ee65" providerId="ADAL" clId="{CF194B6C-FBB1-4B32-B629-8E6E1A73D839}" dt="2023-10-24T11:03:01.841" v="2372" actId="1076"/>
          <ac:spMkLst>
            <pc:docMk/>
            <pc:sldMk cId="567533515" sldId="431"/>
            <ac:spMk id="32" creationId="{F3504998-BCA8-24D0-25AA-FB5FBF90E284}"/>
          </ac:spMkLst>
        </pc:spChg>
        <pc:spChg chg="add mod">
          <ac:chgData name="Rémi Bourdillon" userId="e603120d-d01e-4b75-a151-92153171ee65" providerId="ADAL" clId="{CF194B6C-FBB1-4B32-B629-8E6E1A73D839}" dt="2023-10-24T10:54:33.435" v="1907" actId="571"/>
          <ac:spMkLst>
            <pc:docMk/>
            <pc:sldMk cId="567533515" sldId="431"/>
            <ac:spMk id="33" creationId="{1A3BAA85-3456-4362-405D-F1315791300E}"/>
          </ac:spMkLst>
        </pc:spChg>
        <pc:spChg chg="add mod ord">
          <ac:chgData name="Rémi Bourdillon" userId="e603120d-d01e-4b75-a151-92153171ee65" providerId="ADAL" clId="{CF194B6C-FBB1-4B32-B629-8E6E1A73D839}" dt="2023-10-24T11:03:01.841" v="2372" actId="1076"/>
          <ac:spMkLst>
            <pc:docMk/>
            <pc:sldMk cId="567533515" sldId="431"/>
            <ac:spMk id="34" creationId="{7A1BD5E4-5A3E-26EC-5A0A-9E52479ABF3B}"/>
          </ac:spMkLst>
        </pc:spChg>
        <pc:spChg chg="add del mod ord">
          <ac:chgData name="Rémi Bourdillon" userId="e603120d-d01e-4b75-a151-92153171ee65" providerId="ADAL" clId="{CF194B6C-FBB1-4B32-B629-8E6E1A73D839}" dt="2023-10-24T10:55:10.066" v="1922" actId="478"/>
          <ac:spMkLst>
            <pc:docMk/>
            <pc:sldMk cId="567533515" sldId="431"/>
            <ac:spMk id="35" creationId="{15778AEF-C5AF-D869-042D-B65C0C86ACC7}"/>
          </ac:spMkLst>
        </pc:spChg>
        <pc:spChg chg="add mod ord">
          <ac:chgData name="Rémi Bourdillon" userId="e603120d-d01e-4b75-a151-92153171ee65" providerId="ADAL" clId="{CF194B6C-FBB1-4B32-B629-8E6E1A73D839}" dt="2023-10-24T11:03:01.841" v="2372" actId="1076"/>
          <ac:spMkLst>
            <pc:docMk/>
            <pc:sldMk cId="567533515" sldId="431"/>
            <ac:spMk id="36" creationId="{F52429E8-E2AB-0469-285D-AB9F42F52B54}"/>
          </ac:spMkLst>
        </pc:spChg>
        <pc:spChg chg="add mod">
          <ac:chgData name="Rémi Bourdillon" userId="e603120d-d01e-4b75-a151-92153171ee65" providerId="ADAL" clId="{CF194B6C-FBB1-4B32-B629-8E6E1A73D839}" dt="2023-10-24T11:03:01.841" v="2372" actId="1076"/>
          <ac:spMkLst>
            <pc:docMk/>
            <pc:sldMk cId="567533515" sldId="431"/>
            <ac:spMk id="45" creationId="{0D4D4FFA-CDCC-A50F-D502-AC24ABAE45EF}"/>
          </ac:spMkLst>
        </pc:spChg>
        <pc:spChg chg="add mod">
          <ac:chgData name="Rémi Bourdillon" userId="e603120d-d01e-4b75-a151-92153171ee65" providerId="ADAL" clId="{CF194B6C-FBB1-4B32-B629-8E6E1A73D839}" dt="2023-10-24T11:03:01.841" v="2372" actId="1076"/>
          <ac:spMkLst>
            <pc:docMk/>
            <pc:sldMk cId="567533515" sldId="431"/>
            <ac:spMk id="46" creationId="{75D4168E-D89D-02F6-72C7-2B67DDE68278}"/>
          </ac:spMkLst>
        </pc:spChg>
        <pc:spChg chg="add del mod">
          <ac:chgData name="Rémi Bourdillon" userId="e603120d-d01e-4b75-a151-92153171ee65" providerId="ADAL" clId="{CF194B6C-FBB1-4B32-B629-8E6E1A73D839}" dt="2023-10-24T11:00:09.760" v="2348" actId="478"/>
          <ac:spMkLst>
            <pc:docMk/>
            <pc:sldMk cId="567533515" sldId="431"/>
            <ac:spMk id="47" creationId="{D5D87421-7E42-0CAC-D19F-FBA4E0687C21}"/>
          </ac:spMkLst>
        </pc:spChg>
        <pc:spChg chg="add mod">
          <ac:chgData name="Rémi Bourdillon" userId="e603120d-d01e-4b75-a151-92153171ee65" providerId="ADAL" clId="{CF194B6C-FBB1-4B32-B629-8E6E1A73D839}" dt="2023-10-24T11:02:58.458" v="2371" actId="1076"/>
          <ac:spMkLst>
            <pc:docMk/>
            <pc:sldMk cId="567533515" sldId="431"/>
            <ac:spMk id="48" creationId="{160915A2-AEB8-8BB9-79F5-7060E6F5AF0C}"/>
          </ac:spMkLst>
        </pc:spChg>
        <pc:grpChg chg="add del mod">
          <ac:chgData name="Rémi Bourdillon" userId="e603120d-d01e-4b75-a151-92153171ee65" providerId="ADAL" clId="{CF194B6C-FBB1-4B32-B629-8E6E1A73D839}" dt="2023-10-24T10:53:57.884" v="1886" actId="478"/>
          <ac:grpSpMkLst>
            <pc:docMk/>
            <pc:sldMk cId="567533515" sldId="431"/>
            <ac:grpSpMk id="7" creationId="{AE7699C1-8C73-DDC9-FA00-DFFCAE64DDC2}"/>
          </ac:grpSpMkLst>
        </pc:grpChg>
        <pc:grpChg chg="add del mod">
          <ac:chgData name="Rémi Bourdillon" userId="e603120d-d01e-4b75-a151-92153171ee65" providerId="ADAL" clId="{CF194B6C-FBB1-4B32-B629-8E6E1A73D839}" dt="2023-10-24T10:53:57.884" v="1886" actId="478"/>
          <ac:grpSpMkLst>
            <pc:docMk/>
            <pc:sldMk cId="567533515" sldId="431"/>
            <ac:grpSpMk id="10" creationId="{C6EFB032-74A9-E096-9DD4-6C64265A7482}"/>
          </ac:grpSpMkLst>
        </pc:grpChg>
        <pc:grpChg chg="add del mod">
          <ac:chgData name="Rémi Bourdillon" userId="e603120d-d01e-4b75-a151-92153171ee65" providerId="ADAL" clId="{CF194B6C-FBB1-4B32-B629-8E6E1A73D839}" dt="2023-10-24T11:02:40.809" v="2363" actId="478"/>
          <ac:grpSpMkLst>
            <pc:docMk/>
            <pc:sldMk cId="567533515" sldId="431"/>
            <ac:grpSpMk id="14" creationId="{69E32EDF-CEA0-5E71-E4D2-0681AF117DE6}"/>
          </ac:grpSpMkLst>
        </pc:grpChg>
        <pc:grpChg chg="add del mod">
          <ac:chgData name="Rémi Bourdillon" userId="e603120d-d01e-4b75-a151-92153171ee65" providerId="ADAL" clId="{CF194B6C-FBB1-4B32-B629-8E6E1A73D839}" dt="2023-10-24T10:53:57.884" v="1886" actId="478"/>
          <ac:grpSpMkLst>
            <pc:docMk/>
            <pc:sldMk cId="567533515" sldId="431"/>
            <ac:grpSpMk id="17" creationId="{38332566-4A6D-A58B-F698-B9EC78204D75}"/>
          </ac:grpSpMkLst>
        </pc:grpChg>
        <pc:grpChg chg="add del mod">
          <ac:chgData name="Rémi Bourdillon" userId="e603120d-d01e-4b75-a151-92153171ee65" providerId="ADAL" clId="{CF194B6C-FBB1-4B32-B629-8E6E1A73D839}" dt="2023-10-24T10:51:31.652" v="1771" actId="478"/>
          <ac:grpSpMkLst>
            <pc:docMk/>
            <pc:sldMk cId="567533515" sldId="431"/>
            <ac:grpSpMk id="20" creationId="{F07B726B-37BD-8259-F6FF-7383FC1AE327}"/>
          </ac:grpSpMkLst>
        </pc:grpChg>
        <pc:grpChg chg="add mod">
          <ac:chgData name="Rémi Bourdillon" userId="e603120d-d01e-4b75-a151-92153171ee65" providerId="ADAL" clId="{CF194B6C-FBB1-4B32-B629-8E6E1A73D839}" dt="2023-10-24T11:03:01.841" v="2372" actId="1076"/>
          <ac:grpSpMkLst>
            <pc:docMk/>
            <pc:sldMk cId="567533515" sldId="431"/>
            <ac:grpSpMk id="44" creationId="{C7B77626-94FB-F01E-E930-F724840FBCB1}"/>
          </ac:grpSpMkLst>
        </pc:grpChg>
        <pc:picChg chg="add mod">
          <ac:chgData name="Rémi Bourdillon" userId="e603120d-d01e-4b75-a151-92153171ee65" providerId="ADAL" clId="{CF194B6C-FBB1-4B32-B629-8E6E1A73D839}" dt="2023-10-24T11:03:01.841" v="2372" actId="1076"/>
          <ac:picMkLst>
            <pc:docMk/>
            <pc:sldMk cId="567533515" sldId="431"/>
            <ac:picMk id="2" creationId="{4EBBEAF8-9F70-EB2B-8E78-A74BA66F0080}"/>
          </ac:picMkLst>
        </pc:picChg>
        <pc:picChg chg="mod topLvl">
          <ac:chgData name="Rémi Bourdillon" userId="e603120d-d01e-4b75-a151-92153171ee65" providerId="ADAL" clId="{CF194B6C-FBB1-4B32-B629-8E6E1A73D839}" dt="2023-10-24T11:03:01.841" v="2372" actId="1076"/>
          <ac:picMkLst>
            <pc:docMk/>
            <pc:sldMk cId="567533515" sldId="431"/>
            <ac:picMk id="21" creationId="{B8F744C8-CFE3-4281-5870-096996493552}"/>
          </ac:picMkLst>
        </pc:picChg>
        <pc:picChg chg="del mod topLvl">
          <ac:chgData name="Rémi Bourdillon" userId="e603120d-d01e-4b75-a151-92153171ee65" providerId="ADAL" clId="{CF194B6C-FBB1-4B32-B629-8E6E1A73D839}" dt="2023-10-24T10:51:31.652" v="1771" actId="478"/>
          <ac:picMkLst>
            <pc:docMk/>
            <pc:sldMk cId="567533515" sldId="431"/>
            <ac:picMk id="22" creationId="{DCDBAA65-11D3-743C-B3A1-344CB038367D}"/>
          </ac:picMkLst>
        </pc:picChg>
        <pc:cxnChg chg="mod">
          <ac:chgData name="Rémi Bourdillon" userId="e603120d-d01e-4b75-a151-92153171ee65" providerId="ADAL" clId="{CF194B6C-FBB1-4B32-B629-8E6E1A73D839}" dt="2023-10-24T10:48:32.596" v="1683"/>
          <ac:cxnSpMkLst>
            <pc:docMk/>
            <pc:sldMk cId="567533515" sldId="431"/>
            <ac:cxnSpMk id="8" creationId="{6A64AF1A-EC1A-A5AC-D09E-67CDAEDF73C7}"/>
          </ac:cxnSpMkLst>
        </pc:cxnChg>
        <pc:cxnChg chg="mod">
          <ac:chgData name="Rémi Bourdillon" userId="e603120d-d01e-4b75-a151-92153171ee65" providerId="ADAL" clId="{CF194B6C-FBB1-4B32-B629-8E6E1A73D839}" dt="2023-10-24T10:48:32.596" v="1683"/>
          <ac:cxnSpMkLst>
            <pc:docMk/>
            <pc:sldMk cId="567533515" sldId="431"/>
            <ac:cxnSpMk id="9" creationId="{3405810B-9C8F-A98B-743E-56000DA2D560}"/>
          </ac:cxnSpMkLst>
        </pc:cxnChg>
        <pc:cxnChg chg="mod">
          <ac:chgData name="Rémi Bourdillon" userId="e603120d-d01e-4b75-a151-92153171ee65" providerId="ADAL" clId="{CF194B6C-FBB1-4B32-B629-8E6E1A73D839}" dt="2023-10-24T10:48:32.596" v="1683"/>
          <ac:cxnSpMkLst>
            <pc:docMk/>
            <pc:sldMk cId="567533515" sldId="431"/>
            <ac:cxnSpMk id="12" creationId="{510458DD-CDD2-FD27-6297-5103CB2DC780}"/>
          </ac:cxnSpMkLst>
        </pc:cxnChg>
        <pc:cxnChg chg="mod">
          <ac:chgData name="Rémi Bourdillon" userId="e603120d-d01e-4b75-a151-92153171ee65" providerId="ADAL" clId="{CF194B6C-FBB1-4B32-B629-8E6E1A73D839}" dt="2023-10-24T10:48:32.596" v="1683"/>
          <ac:cxnSpMkLst>
            <pc:docMk/>
            <pc:sldMk cId="567533515" sldId="431"/>
            <ac:cxnSpMk id="13" creationId="{88C51B40-2F5D-EF87-0592-BBF24BDEFE7E}"/>
          </ac:cxnSpMkLst>
        </pc:cxnChg>
        <pc:cxnChg chg="mod">
          <ac:chgData name="Rémi Bourdillon" userId="e603120d-d01e-4b75-a151-92153171ee65" providerId="ADAL" clId="{CF194B6C-FBB1-4B32-B629-8E6E1A73D839}" dt="2023-10-24T11:01:55.168" v="2362" actId="1076"/>
          <ac:cxnSpMkLst>
            <pc:docMk/>
            <pc:sldMk cId="567533515" sldId="431"/>
            <ac:cxnSpMk id="15" creationId="{56B1289D-7B8C-4F1C-5B0F-009C428C5F97}"/>
          </ac:cxnSpMkLst>
        </pc:cxnChg>
        <pc:cxnChg chg="mod">
          <ac:chgData name="Rémi Bourdillon" userId="e603120d-d01e-4b75-a151-92153171ee65" providerId="ADAL" clId="{CF194B6C-FBB1-4B32-B629-8E6E1A73D839}" dt="2023-10-24T11:01:55.168" v="2362" actId="1076"/>
          <ac:cxnSpMkLst>
            <pc:docMk/>
            <pc:sldMk cId="567533515" sldId="431"/>
            <ac:cxnSpMk id="16" creationId="{4870EC06-76E7-012C-01FB-2CD085FE7A80}"/>
          </ac:cxnSpMkLst>
        </pc:cxnChg>
        <pc:cxnChg chg="mod">
          <ac:chgData name="Rémi Bourdillon" userId="e603120d-d01e-4b75-a151-92153171ee65" providerId="ADAL" clId="{CF194B6C-FBB1-4B32-B629-8E6E1A73D839}" dt="2023-10-24T10:48:32.596" v="1683"/>
          <ac:cxnSpMkLst>
            <pc:docMk/>
            <pc:sldMk cId="567533515" sldId="431"/>
            <ac:cxnSpMk id="18" creationId="{11C3A788-69E2-6F4A-AE87-624D5755E6D7}"/>
          </ac:cxnSpMkLst>
        </pc:cxnChg>
        <pc:cxnChg chg="mod">
          <ac:chgData name="Rémi Bourdillon" userId="e603120d-d01e-4b75-a151-92153171ee65" providerId="ADAL" clId="{CF194B6C-FBB1-4B32-B629-8E6E1A73D839}" dt="2023-10-24T10:48:32.596" v="1683"/>
          <ac:cxnSpMkLst>
            <pc:docMk/>
            <pc:sldMk cId="567533515" sldId="431"/>
            <ac:cxnSpMk id="19" creationId="{43E8619E-6CB7-342D-EF68-478A50E99BD8}"/>
          </ac:cxnSpMkLst>
        </pc:cxnChg>
        <pc:cxnChg chg="add mod">
          <ac:chgData name="Rémi Bourdillon" userId="e603120d-d01e-4b75-a151-92153171ee65" providerId="ADAL" clId="{CF194B6C-FBB1-4B32-B629-8E6E1A73D839}" dt="2023-10-24T11:03:01.841" v="2372" actId="1076"/>
          <ac:cxnSpMkLst>
            <pc:docMk/>
            <pc:sldMk cId="567533515" sldId="431"/>
            <ac:cxnSpMk id="38" creationId="{D0102C34-1B15-FA2D-7D3B-FA7ADFC141CE}"/>
          </ac:cxnSpMkLst>
        </pc:cxnChg>
        <pc:cxnChg chg="add mod">
          <ac:chgData name="Rémi Bourdillon" userId="e603120d-d01e-4b75-a151-92153171ee65" providerId="ADAL" clId="{CF194B6C-FBB1-4B32-B629-8E6E1A73D839}" dt="2023-10-24T11:03:01.841" v="2372" actId="1076"/>
          <ac:cxnSpMkLst>
            <pc:docMk/>
            <pc:sldMk cId="567533515" sldId="431"/>
            <ac:cxnSpMk id="39" creationId="{9F9CA2C7-4C00-643B-2F88-FE4CF814AF09}"/>
          </ac:cxnSpMkLst>
        </pc:cxnChg>
        <pc:cxnChg chg="add mod">
          <ac:chgData name="Rémi Bourdillon" userId="e603120d-d01e-4b75-a151-92153171ee65" providerId="ADAL" clId="{CF194B6C-FBB1-4B32-B629-8E6E1A73D839}" dt="2023-10-24T11:03:01.841" v="2372" actId="1076"/>
          <ac:cxnSpMkLst>
            <pc:docMk/>
            <pc:sldMk cId="567533515" sldId="431"/>
            <ac:cxnSpMk id="40" creationId="{9FE31241-22A4-00BA-3336-F1DABDCA3FF5}"/>
          </ac:cxnSpMkLst>
        </pc:cxnChg>
        <pc:cxnChg chg="add mod">
          <ac:chgData name="Rémi Bourdillon" userId="e603120d-d01e-4b75-a151-92153171ee65" providerId="ADAL" clId="{CF194B6C-FBB1-4B32-B629-8E6E1A73D839}" dt="2023-10-24T11:03:01.841" v="2372" actId="1076"/>
          <ac:cxnSpMkLst>
            <pc:docMk/>
            <pc:sldMk cId="567533515" sldId="431"/>
            <ac:cxnSpMk id="41" creationId="{16197946-01F6-60FA-30D3-D15DF5FAEBCE}"/>
          </ac:cxnSpMkLst>
        </pc:cxnChg>
        <pc:cxnChg chg="add mod">
          <ac:chgData name="Rémi Bourdillon" userId="e603120d-d01e-4b75-a151-92153171ee65" providerId="ADAL" clId="{CF194B6C-FBB1-4B32-B629-8E6E1A73D839}" dt="2023-10-24T11:03:01.841" v="2372" actId="1076"/>
          <ac:cxnSpMkLst>
            <pc:docMk/>
            <pc:sldMk cId="567533515" sldId="431"/>
            <ac:cxnSpMk id="42" creationId="{8C30D6A9-292B-13F5-7651-A561C09CACBF}"/>
          </ac:cxnSpMkLst>
        </pc:cxnChg>
        <pc:cxnChg chg="add mod">
          <ac:chgData name="Rémi Bourdillon" userId="e603120d-d01e-4b75-a151-92153171ee65" providerId="ADAL" clId="{CF194B6C-FBB1-4B32-B629-8E6E1A73D839}" dt="2023-10-24T11:03:01.841" v="2372" actId="1076"/>
          <ac:cxnSpMkLst>
            <pc:docMk/>
            <pc:sldMk cId="567533515" sldId="431"/>
            <ac:cxnSpMk id="43" creationId="{8439F875-E9FB-C3E1-F9B1-EF688ECC58D7}"/>
          </ac:cxnSpMkLst>
        </pc:cxnChg>
        <pc:cxnChg chg="add mod">
          <ac:chgData name="Rémi Bourdillon" userId="e603120d-d01e-4b75-a151-92153171ee65" providerId="ADAL" clId="{CF194B6C-FBB1-4B32-B629-8E6E1A73D839}" dt="2023-10-24T11:03:01.841" v="2372" actId="1076"/>
          <ac:cxnSpMkLst>
            <pc:docMk/>
            <pc:sldMk cId="567533515" sldId="431"/>
            <ac:cxnSpMk id="49" creationId="{2A743779-8CCC-73D5-D3D2-5CE7D6303730}"/>
          </ac:cxnSpMkLst>
        </pc:cxnChg>
        <pc:cxnChg chg="add mod">
          <ac:chgData name="Rémi Bourdillon" userId="e603120d-d01e-4b75-a151-92153171ee65" providerId="ADAL" clId="{CF194B6C-FBB1-4B32-B629-8E6E1A73D839}" dt="2023-10-24T11:03:01.841" v="2372" actId="1076"/>
          <ac:cxnSpMkLst>
            <pc:docMk/>
            <pc:sldMk cId="567533515" sldId="431"/>
            <ac:cxnSpMk id="50" creationId="{56D3BE63-4507-BF5A-D77A-B0E676E59150}"/>
          </ac:cxnSpMkLst>
        </pc:cxnChg>
      </pc:sldChg>
      <pc:sldChg chg="addSp delSp modSp add del mod ord">
        <pc:chgData name="Rémi Bourdillon" userId="e603120d-d01e-4b75-a151-92153171ee65" providerId="ADAL" clId="{CF194B6C-FBB1-4B32-B629-8E6E1A73D839}" dt="2023-10-25T11:48:40.388" v="10236" actId="18676"/>
        <pc:sldMkLst>
          <pc:docMk/>
          <pc:sldMk cId="580915128" sldId="432"/>
        </pc:sldMkLst>
        <pc:spChg chg="add del mod ord">
          <ac:chgData name="Rémi Bourdillon" userId="e603120d-d01e-4b75-a151-92153171ee65" providerId="ADAL" clId="{CF194B6C-FBB1-4B32-B629-8E6E1A73D839}" dt="2023-10-25T10:33:39.458" v="3906" actId="478"/>
          <ac:spMkLst>
            <pc:docMk/>
            <pc:sldMk cId="580915128" sldId="432"/>
            <ac:spMk id="2" creationId="{9193A54A-E9FE-0FDC-7D42-CE5DB9EE2D2E}"/>
          </ac:spMkLst>
        </pc:spChg>
        <pc:spChg chg="del mod ord">
          <ac:chgData name="Rémi Bourdillon" userId="e603120d-d01e-4b75-a151-92153171ee65" providerId="ADAL" clId="{CF194B6C-FBB1-4B32-B629-8E6E1A73D839}" dt="2023-10-25T10:33:38.225" v="3905" actId="478"/>
          <ac:spMkLst>
            <pc:docMk/>
            <pc:sldMk cId="580915128" sldId="432"/>
            <ac:spMk id="4" creationId="{6ADDD246-D839-D3CC-C217-0BB42DA652C1}"/>
          </ac:spMkLst>
        </pc:spChg>
        <pc:spChg chg="del mod">
          <ac:chgData name="Rémi Bourdillon" userId="e603120d-d01e-4b75-a151-92153171ee65" providerId="ADAL" clId="{CF194B6C-FBB1-4B32-B629-8E6E1A73D839}" dt="2023-10-25T10:33:38.225" v="3905" actId="478"/>
          <ac:spMkLst>
            <pc:docMk/>
            <pc:sldMk cId="580915128" sldId="432"/>
            <ac:spMk id="7" creationId="{C2FBBF56-006E-F65A-0074-8308FA7B46D8}"/>
          </ac:spMkLst>
        </pc:spChg>
        <pc:spChg chg="del mod">
          <ac:chgData name="Rémi Bourdillon" userId="e603120d-d01e-4b75-a151-92153171ee65" providerId="ADAL" clId="{CF194B6C-FBB1-4B32-B629-8E6E1A73D839}" dt="2023-10-25T10:33:38.225" v="3905" actId="478"/>
          <ac:spMkLst>
            <pc:docMk/>
            <pc:sldMk cId="580915128" sldId="432"/>
            <ac:spMk id="8" creationId="{CC73398C-AA0D-D16A-F830-F3595762C96E}"/>
          </ac:spMkLst>
        </pc:spChg>
        <pc:spChg chg="mod">
          <ac:chgData name="Rémi Bourdillon" userId="e603120d-d01e-4b75-a151-92153171ee65" providerId="ADAL" clId="{CF194B6C-FBB1-4B32-B629-8E6E1A73D839}" dt="2023-10-25T10:43:00.707" v="5943" actId="20577"/>
          <ac:spMkLst>
            <pc:docMk/>
            <pc:sldMk cId="580915128" sldId="432"/>
            <ac:spMk id="11" creationId="{1957A8B5-1F22-4E83-9266-A535280B08FE}"/>
          </ac:spMkLst>
        </pc:spChg>
        <pc:spChg chg="del mod">
          <ac:chgData name="Rémi Bourdillon" userId="e603120d-d01e-4b75-a151-92153171ee65" providerId="ADAL" clId="{CF194B6C-FBB1-4B32-B629-8E6E1A73D839}" dt="2023-10-25T10:33:38.225" v="3905" actId="478"/>
          <ac:spMkLst>
            <pc:docMk/>
            <pc:sldMk cId="580915128" sldId="432"/>
            <ac:spMk id="12" creationId="{6909B57D-78E0-1252-E684-5E7DFDEED859}"/>
          </ac:spMkLst>
        </pc:spChg>
        <pc:spChg chg="add del mod">
          <ac:chgData name="Rémi Bourdillon" userId="e603120d-d01e-4b75-a151-92153171ee65" providerId="ADAL" clId="{CF194B6C-FBB1-4B32-B629-8E6E1A73D839}" dt="2023-10-25T10:33:38.225" v="3905" actId="478"/>
          <ac:spMkLst>
            <pc:docMk/>
            <pc:sldMk cId="580915128" sldId="432"/>
            <ac:spMk id="13" creationId="{03FF59C8-95DE-89B4-8BC8-9C76B0B6542A}"/>
          </ac:spMkLst>
        </pc:spChg>
        <pc:spChg chg="add del mod ord">
          <ac:chgData name="Rémi Bourdillon" userId="e603120d-d01e-4b75-a151-92153171ee65" providerId="ADAL" clId="{CF194B6C-FBB1-4B32-B629-8E6E1A73D839}" dt="2023-10-25T10:33:38.225" v="3905" actId="478"/>
          <ac:spMkLst>
            <pc:docMk/>
            <pc:sldMk cId="580915128" sldId="432"/>
            <ac:spMk id="14" creationId="{4164C941-1102-0FBF-DC4C-BDE40BDBA799}"/>
          </ac:spMkLst>
        </pc:spChg>
        <pc:spChg chg="add del mod">
          <ac:chgData name="Rémi Bourdillon" userId="e603120d-d01e-4b75-a151-92153171ee65" providerId="ADAL" clId="{CF194B6C-FBB1-4B32-B629-8E6E1A73D839}" dt="2023-10-25T10:28:13.436" v="3586" actId="478"/>
          <ac:spMkLst>
            <pc:docMk/>
            <pc:sldMk cId="580915128" sldId="432"/>
            <ac:spMk id="15" creationId="{9A420FB0-6C13-EB08-3B4F-F0523689ADB2}"/>
          </ac:spMkLst>
        </pc:spChg>
        <pc:spChg chg="del mod">
          <ac:chgData name="Rémi Bourdillon" userId="e603120d-d01e-4b75-a151-92153171ee65" providerId="ADAL" clId="{CF194B6C-FBB1-4B32-B629-8E6E1A73D839}" dt="2023-10-25T10:33:39.458" v="3906" actId="478"/>
          <ac:spMkLst>
            <pc:docMk/>
            <pc:sldMk cId="580915128" sldId="432"/>
            <ac:spMk id="18" creationId="{4577D186-9A03-7DEA-6715-220729F8DF39}"/>
          </ac:spMkLst>
        </pc:spChg>
        <pc:spChg chg="del mod">
          <ac:chgData name="Rémi Bourdillon" userId="e603120d-d01e-4b75-a151-92153171ee65" providerId="ADAL" clId="{CF194B6C-FBB1-4B32-B629-8E6E1A73D839}" dt="2023-10-25T10:33:38.225" v="3905" actId="478"/>
          <ac:spMkLst>
            <pc:docMk/>
            <pc:sldMk cId="580915128" sldId="432"/>
            <ac:spMk id="19" creationId="{8C76C5C1-AD94-AB14-BA01-33FC40877A19}"/>
          </ac:spMkLst>
        </pc:spChg>
        <pc:spChg chg="del mod">
          <ac:chgData name="Rémi Bourdillon" userId="e603120d-d01e-4b75-a151-92153171ee65" providerId="ADAL" clId="{CF194B6C-FBB1-4B32-B629-8E6E1A73D839}" dt="2023-10-25T10:33:38.225" v="3905" actId="478"/>
          <ac:spMkLst>
            <pc:docMk/>
            <pc:sldMk cId="580915128" sldId="432"/>
            <ac:spMk id="20" creationId="{DBF380A5-44D0-0E47-E28E-9B5499E25443}"/>
          </ac:spMkLst>
        </pc:spChg>
        <pc:spChg chg="del mod">
          <ac:chgData name="Rémi Bourdillon" userId="e603120d-d01e-4b75-a151-92153171ee65" providerId="ADAL" clId="{CF194B6C-FBB1-4B32-B629-8E6E1A73D839}" dt="2023-10-25T10:24:02.232" v="3458" actId="478"/>
          <ac:spMkLst>
            <pc:docMk/>
            <pc:sldMk cId="580915128" sldId="432"/>
            <ac:spMk id="22" creationId="{8A218DF4-C6AE-BECD-8F20-66BD811A4EB0}"/>
          </ac:spMkLst>
        </pc:spChg>
        <pc:spChg chg="add mod">
          <ac:chgData name="Rémi Bourdillon" userId="e603120d-d01e-4b75-a151-92153171ee65" providerId="ADAL" clId="{CF194B6C-FBB1-4B32-B629-8E6E1A73D839}" dt="2023-10-25T10:40:55.276" v="5587" actId="20577"/>
          <ac:spMkLst>
            <pc:docMk/>
            <pc:sldMk cId="580915128" sldId="432"/>
            <ac:spMk id="23" creationId="{07A37A76-6DB8-C5C2-06A2-6D63272BAFC8}"/>
          </ac:spMkLst>
        </pc:spChg>
        <pc:spChg chg="del mod">
          <ac:chgData name="Rémi Bourdillon" userId="e603120d-d01e-4b75-a151-92153171ee65" providerId="ADAL" clId="{CF194B6C-FBB1-4B32-B629-8E6E1A73D839}" dt="2023-10-25T10:33:38.225" v="3905" actId="478"/>
          <ac:spMkLst>
            <pc:docMk/>
            <pc:sldMk cId="580915128" sldId="432"/>
            <ac:spMk id="24" creationId="{5685A1B0-44CA-1289-53BF-AEFFB15ABC00}"/>
          </ac:spMkLst>
        </pc:spChg>
        <pc:spChg chg="del mod">
          <ac:chgData name="Rémi Bourdillon" userId="e603120d-d01e-4b75-a151-92153171ee65" providerId="ADAL" clId="{CF194B6C-FBB1-4B32-B629-8E6E1A73D839}" dt="2023-10-25T10:33:38.225" v="3905" actId="478"/>
          <ac:spMkLst>
            <pc:docMk/>
            <pc:sldMk cId="580915128" sldId="432"/>
            <ac:spMk id="25" creationId="{7AFCADD5-A056-DC50-F89F-A45D80A37E25}"/>
          </ac:spMkLst>
        </pc:spChg>
        <pc:spChg chg="del mod">
          <ac:chgData name="Rémi Bourdillon" userId="e603120d-d01e-4b75-a151-92153171ee65" providerId="ADAL" clId="{CF194B6C-FBB1-4B32-B629-8E6E1A73D839}" dt="2023-10-25T10:33:38.225" v="3905" actId="478"/>
          <ac:spMkLst>
            <pc:docMk/>
            <pc:sldMk cId="580915128" sldId="432"/>
            <ac:spMk id="26" creationId="{2F47980F-3985-1233-813C-FD142E48C5D9}"/>
          </ac:spMkLst>
        </pc:spChg>
        <pc:spChg chg="del mod">
          <ac:chgData name="Rémi Bourdillon" userId="e603120d-d01e-4b75-a151-92153171ee65" providerId="ADAL" clId="{CF194B6C-FBB1-4B32-B629-8E6E1A73D839}" dt="2023-10-25T10:33:38.225" v="3905" actId="478"/>
          <ac:spMkLst>
            <pc:docMk/>
            <pc:sldMk cId="580915128" sldId="432"/>
            <ac:spMk id="29" creationId="{D3643115-C11A-37B0-8427-D7DDB1B32749}"/>
          </ac:spMkLst>
        </pc:spChg>
        <pc:spChg chg="del mod">
          <ac:chgData name="Rémi Bourdillon" userId="e603120d-d01e-4b75-a151-92153171ee65" providerId="ADAL" clId="{CF194B6C-FBB1-4B32-B629-8E6E1A73D839}" dt="2023-10-25T10:33:38.225" v="3905" actId="478"/>
          <ac:spMkLst>
            <pc:docMk/>
            <pc:sldMk cId="580915128" sldId="432"/>
            <ac:spMk id="30" creationId="{FDC07D01-DA38-A3B3-C1CE-92C282344A0A}"/>
          </ac:spMkLst>
        </pc:spChg>
        <pc:spChg chg="del mod">
          <ac:chgData name="Rémi Bourdillon" userId="e603120d-d01e-4b75-a151-92153171ee65" providerId="ADAL" clId="{CF194B6C-FBB1-4B32-B629-8E6E1A73D839}" dt="2023-10-25T10:33:38.225" v="3905" actId="478"/>
          <ac:spMkLst>
            <pc:docMk/>
            <pc:sldMk cId="580915128" sldId="432"/>
            <ac:spMk id="31" creationId="{49901EAE-8E5E-0815-67CC-A466C3D69180}"/>
          </ac:spMkLst>
        </pc:spChg>
        <pc:spChg chg="del mod">
          <ac:chgData name="Rémi Bourdillon" userId="e603120d-d01e-4b75-a151-92153171ee65" providerId="ADAL" clId="{CF194B6C-FBB1-4B32-B629-8E6E1A73D839}" dt="2023-10-25T10:33:38.225" v="3905" actId="478"/>
          <ac:spMkLst>
            <pc:docMk/>
            <pc:sldMk cId="580915128" sldId="432"/>
            <ac:spMk id="32" creationId="{C1A6577C-4E6B-447B-9EA2-150C77689725}"/>
          </ac:spMkLst>
        </pc:spChg>
        <pc:spChg chg="add mod">
          <ac:chgData name="Rémi Bourdillon" userId="e603120d-d01e-4b75-a151-92153171ee65" providerId="ADAL" clId="{CF194B6C-FBB1-4B32-B629-8E6E1A73D839}" dt="2023-10-25T10:45:55.278" v="6537" actId="20577"/>
          <ac:spMkLst>
            <pc:docMk/>
            <pc:sldMk cId="580915128" sldId="432"/>
            <ac:spMk id="33" creationId="{FB18E46E-EC96-B8E8-2D4F-01EDA923438A}"/>
          </ac:spMkLst>
        </pc:spChg>
        <pc:spChg chg="del mod">
          <ac:chgData name="Rémi Bourdillon" userId="e603120d-d01e-4b75-a151-92153171ee65" providerId="ADAL" clId="{CF194B6C-FBB1-4B32-B629-8E6E1A73D839}" dt="2023-10-25T10:25:49.940" v="3503" actId="478"/>
          <ac:spMkLst>
            <pc:docMk/>
            <pc:sldMk cId="580915128" sldId="432"/>
            <ac:spMk id="36" creationId="{6E10F369-EB6C-6A71-7024-BDFC567F34E2}"/>
          </ac:spMkLst>
        </pc:spChg>
        <pc:spChg chg="del mod">
          <ac:chgData name="Rémi Bourdillon" userId="e603120d-d01e-4b75-a151-92153171ee65" providerId="ADAL" clId="{CF194B6C-FBB1-4B32-B629-8E6E1A73D839}" dt="2023-10-25T10:33:38.225" v="3905" actId="478"/>
          <ac:spMkLst>
            <pc:docMk/>
            <pc:sldMk cId="580915128" sldId="432"/>
            <ac:spMk id="37" creationId="{685CAE4E-C21D-58DB-515F-58B24A00B0BC}"/>
          </ac:spMkLst>
        </pc:spChg>
        <pc:spChg chg="del mod">
          <ac:chgData name="Rémi Bourdillon" userId="e603120d-d01e-4b75-a151-92153171ee65" providerId="ADAL" clId="{CF194B6C-FBB1-4B32-B629-8E6E1A73D839}" dt="2023-10-25T10:33:38.225" v="3905" actId="478"/>
          <ac:spMkLst>
            <pc:docMk/>
            <pc:sldMk cId="580915128" sldId="432"/>
            <ac:spMk id="38" creationId="{E4C669E6-14EC-4FE2-B573-D60152732512}"/>
          </ac:spMkLst>
        </pc:spChg>
        <pc:spChg chg="del mod">
          <ac:chgData name="Rémi Bourdillon" userId="e603120d-d01e-4b75-a151-92153171ee65" providerId="ADAL" clId="{CF194B6C-FBB1-4B32-B629-8E6E1A73D839}" dt="2023-10-25T10:33:38.225" v="3905" actId="478"/>
          <ac:spMkLst>
            <pc:docMk/>
            <pc:sldMk cId="580915128" sldId="432"/>
            <ac:spMk id="39" creationId="{3B19831C-CBC9-1D91-926A-95EE1799609B}"/>
          </ac:spMkLst>
        </pc:spChg>
        <pc:spChg chg="del mod">
          <ac:chgData name="Rémi Bourdillon" userId="e603120d-d01e-4b75-a151-92153171ee65" providerId="ADAL" clId="{CF194B6C-FBB1-4B32-B629-8E6E1A73D839}" dt="2023-10-25T10:33:38.225" v="3905" actId="478"/>
          <ac:spMkLst>
            <pc:docMk/>
            <pc:sldMk cId="580915128" sldId="432"/>
            <ac:spMk id="42" creationId="{B2E17207-62FF-44C2-A076-6186798CC09A}"/>
          </ac:spMkLst>
        </pc:spChg>
        <pc:picChg chg="del mod">
          <ac:chgData name="Rémi Bourdillon" userId="e603120d-d01e-4b75-a151-92153171ee65" providerId="ADAL" clId="{CF194B6C-FBB1-4B32-B629-8E6E1A73D839}" dt="2023-10-25T10:33:38.225" v="3905" actId="478"/>
          <ac:picMkLst>
            <pc:docMk/>
            <pc:sldMk cId="580915128" sldId="432"/>
            <ac:picMk id="3" creationId="{D28036A6-F48E-5652-2333-61DBF20E012C}"/>
          </ac:picMkLst>
        </pc:picChg>
        <pc:cxnChg chg="del mod">
          <ac:chgData name="Rémi Bourdillon" userId="e603120d-d01e-4b75-a151-92153171ee65" providerId="ADAL" clId="{CF194B6C-FBB1-4B32-B629-8E6E1A73D839}" dt="2023-10-25T10:33:38.225" v="3905" actId="478"/>
          <ac:cxnSpMkLst>
            <pc:docMk/>
            <pc:sldMk cId="580915128" sldId="432"/>
            <ac:cxnSpMk id="5" creationId="{7A8414E5-4776-3FBF-BFFA-F2031EA3F0C2}"/>
          </ac:cxnSpMkLst>
        </pc:cxnChg>
        <pc:cxnChg chg="del mod">
          <ac:chgData name="Rémi Bourdillon" userId="e603120d-d01e-4b75-a151-92153171ee65" providerId="ADAL" clId="{CF194B6C-FBB1-4B32-B629-8E6E1A73D839}" dt="2023-10-25T10:33:38.225" v="3905" actId="478"/>
          <ac:cxnSpMkLst>
            <pc:docMk/>
            <pc:sldMk cId="580915128" sldId="432"/>
            <ac:cxnSpMk id="6" creationId="{B4DBCD17-71E7-6EBA-50BA-FEE90ED4F9EE}"/>
          </ac:cxnSpMkLst>
        </pc:cxnChg>
        <pc:cxnChg chg="del mod">
          <ac:chgData name="Rémi Bourdillon" userId="e603120d-d01e-4b75-a151-92153171ee65" providerId="ADAL" clId="{CF194B6C-FBB1-4B32-B629-8E6E1A73D839}" dt="2023-10-25T10:33:38.225" v="3905" actId="478"/>
          <ac:cxnSpMkLst>
            <pc:docMk/>
            <pc:sldMk cId="580915128" sldId="432"/>
            <ac:cxnSpMk id="9" creationId="{A7B27454-B7FC-5DE8-4DCD-649F0634DA1D}"/>
          </ac:cxnSpMkLst>
        </pc:cxnChg>
        <pc:cxnChg chg="del mod">
          <ac:chgData name="Rémi Bourdillon" userId="e603120d-d01e-4b75-a151-92153171ee65" providerId="ADAL" clId="{CF194B6C-FBB1-4B32-B629-8E6E1A73D839}" dt="2023-10-25T10:33:38.225" v="3905" actId="478"/>
          <ac:cxnSpMkLst>
            <pc:docMk/>
            <pc:sldMk cId="580915128" sldId="432"/>
            <ac:cxnSpMk id="10" creationId="{5AC1A7B2-13AB-9D8A-9AAD-9517BB227C22}"/>
          </ac:cxnSpMkLst>
        </pc:cxnChg>
        <pc:cxnChg chg="del mod">
          <ac:chgData name="Rémi Bourdillon" userId="e603120d-d01e-4b75-a151-92153171ee65" providerId="ADAL" clId="{CF194B6C-FBB1-4B32-B629-8E6E1A73D839}" dt="2023-10-25T10:33:38.225" v="3905" actId="478"/>
          <ac:cxnSpMkLst>
            <pc:docMk/>
            <pc:sldMk cId="580915128" sldId="432"/>
            <ac:cxnSpMk id="16" creationId="{E34BF0DA-4401-F704-AE5F-FDCE45B9BCDA}"/>
          </ac:cxnSpMkLst>
        </pc:cxnChg>
        <pc:cxnChg chg="del mod">
          <ac:chgData name="Rémi Bourdillon" userId="e603120d-d01e-4b75-a151-92153171ee65" providerId="ADAL" clId="{CF194B6C-FBB1-4B32-B629-8E6E1A73D839}" dt="2023-10-25T10:33:38.225" v="3905" actId="478"/>
          <ac:cxnSpMkLst>
            <pc:docMk/>
            <pc:sldMk cId="580915128" sldId="432"/>
            <ac:cxnSpMk id="17" creationId="{0E4F0F2B-3281-CDB2-7F48-AECCBDF82C8D}"/>
          </ac:cxnSpMkLst>
        </pc:cxnChg>
        <pc:cxnChg chg="add del mod">
          <ac:chgData name="Rémi Bourdillon" userId="e603120d-d01e-4b75-a151-92153171ee65" providerId="ADAL" clId="{CF194B6C-FBB1-4B32-B629-8E6E1A73D839}" dt="2023-10-25T10:31:19.423" v="3770" actId="478"/>
          <ac:cxnSpMkLst>
            <pc:docMk/>
            <pc:sldMk cId="580915128" sldId="432"/>
            <ac:cxnSpMk id="21" creationId="{2BEE83BE-F7B1-12F3-7451-2D2C73E3AD25}"/>
          </ac:cxnSpMkLst>
        </pc:cxnChg>
        <pc:cxnChg chg="add del mod">
          <ac:chgData name="Rémi Bourdillon" userId="e603120d-d01e-4b75-a151-92153171ee65" providerId="ADAL" clId="{CF194B6C-FBB1-4B32-B629-8E6E1A73D839}" dt="2023-10-25T10:31:19.423" v="3770" actId="478"/>
          <ac:cxnSpMkLst>
            <pc:docMk/>
            <pc:sldMk cId="580915128" sldId="432"/>
            <ac:cxnSpMk id="22" creationId="{C2A616E2-3BA5-3039-5315-54CFC7CCA80A}"/>
          </ac:cxnSpMkLst>
        </pc:cxnChg>
        <pc:cxnChg chg="del mod">
          <ac:chgData name="Rémi Bourdillon" userId="e603120d-d01e-4b75-a151-92153171ee65" providerId="ADAL" clId="{CF194B6C-FBB1-4B32-B629-8E6E1A73D839}" dt="2023-10-25T10:33:38.225" v="3905" actId="478"/>
          <ac:cxnSpMkLst>
            <pc:docMk/>
            <pc:sldMk cId="580915128" sldId="432"/>
            <ac:cxnSpMk id="27" creationId="{7DBE21ED-A3E0-7388-0B0C-EB530E660F34}"/>
          </ac:cxnSpMkLst>
        </pc:cxnChg>
        <pc:cxnChg chg="del mod">
          <ac:chgData name="Rémi Bourdillon" userId="e603120d-d01e-4b75-a151-92153171ee65" providerId="ADAL" clId="{CF194B6C-FBB1-4B32-B629-8E6E1A73D839}" dt="2023-10-25T10:33:38.225" v="3905" actId="478"/>
          <ac:cxnSpMkLst>
            <pc:docMk/>
            <pc:sldMk cId="580915128" sldId="432"/>
            <ac:cxnSpMk id="28" creationId="{BCDEB743-7707-A53C-F170-5DCC6B816D11}"/>
          </ac:cxnSpMkLst>
        </pc:cxnChg>
        <pc:cxnChg chg="del mod">
          <ac:chgData name="Rémi Bourdillon" userId="e603120d-d01e-4b75-a151-92153171ee65" providerId="ADAL" clId="{CF194B6C-FBB1-4B32-B629-8E6E1A73D839}" dt="2023-10-25T10:33:38.225" v="3905" actId="478"/>
          <ac:cxnSpMkLst>
            <pc:docMk/>
            <pc:sldMk cId="580915128" sldId="432"/>
            <ac:cxnSpMk id="34" creationId="{CF950BB0-6784-271D-0232-FDFACAAEDDB1}"/>
          </ac:cxnSpMkLst>
        </pc:cxnChg>
        <pc:cxnChg chg="del mod">
          <ac:chgData name="Rémi Bourdillon" userId="e603120d-d01e-4b75-a151-92153171ee65" providerId="ADAL" clId="{CF194B6C-FBB1-4B32-B629-8E6E1A73D839}" dt="2023-10-25T10:33:38.225" v="3905" actId="478"/>
          <ac:cxnSpMkLst>
            <pc:docMk/>
            <pc:sldMk cId="580915128" sldId="432"/>
            <ac:cxnSpMk id="35" creationId="{70C14F5F-48C6-A8FB-45D1-0B3B05864652}"/>
          </ac:cxnSpMkLst>
        </pc:cxnChg>
      </pc:sldChg>
      <pc:sldChg chg="addSp delSp modSp add del mod ord">
        <pc:chgData name="Rémi Bourdillon" userId="e603120d-d01e-4b75-a151-92153171ee65" providerId="ADAL" clId="{CF194B6C-FBB1-4B32-B629-8E6E1A73D839}" dt="2023-10-25T11:48:40.388" v="10236" actId="18676"/>
        <pc:sldMkLst>
          <pc:docMk/>
          <pc:sldMk cId="2438744765" sldId="433"/>
        </pc:sldMkLst>
        <pc:spChg chg="mod">
          <ac:chgData name="Rémi Bourdillon" userId="e603120d-d01e-4b75-a151-92153171ee65" providerId="ADAL" clId="{CF194B6C-FBB1-4B32-B629-8E6E1A73D839}" dt="2023-10-25T11:35:15.962" v="9547" actId="114"/>
          <ac:spMkLst>
            <pc:docMk/>
            <pc:sldMk cId="2438744765" sldId="433"/>
            <ac:spMk id="2" creationId="{06E61DA2-56C4-882A-8789-199C5FD709AC}"/>
          </ac:spMkLst>
        </pc:spChg>
        <pc:spChg chg="del">
          <ac:chgData name="Rémi Bourdillon" userId="e603120d-d01e-4b75-a151-92153171ee65" providerId="ADAL" clId="{CF194B6C-FBB1-4B32-B629-8E6E1A73D839}" dt="2023-10-25T10:57:56.104" v="7431" actId="478"/>
          <ac:spMkLst>
            <pc:docMk/>
            <pc:sldMk cId="2438744765" sldId="433"/>
            <ac:spMk id="4" creationId="{6ADDD246-D839-D3CC-C217-0BB42DA652C1}"/>
          </ac:spMkLst>
        </pc:spChg>
        <pc:spChg chg="del">
          <ac:chgData name="Rémi Bourdillon" userId="e603120d-d01e-4b75-a151-92153171ee65" providerId="ADAL" clId="{CF194B6C-FBB1-4B32-B629-8E6E1A73D839}" dt="2023-10-25T10:57:56.104" v="7431" actId="478"/>
          <ac:spMkLst>
            <pc:docMk/>
            <pc:sldMk cId="2438744765" sldId="433"/>
            <ac:spMk id="7" creationId="{C2FBBF56-006E-F65A-0074-8308FA7B46D8}"/>
          </ac:spMkLst>
        </pc:spChg>
        <pc:spChg chg="del">
          <ac:chgData name="Rémi Bourdillon" userId="e603120d-d01e-4b75-a151-92153171ee65" providerId="ADAL" clId="{CF194B6C-FBB1-4B32-B629-8E6E1A73D839}" dt="2023-10-25T10:57:56.104" v="7431" actId="478"/>
          <ac:spMkLst>
            <pc:docMk/>
            <pc:sldMk cId="2438744765" sldId="433"/>
            <ac:spMk id="8" creationId="{CC73398C-AA0D-D16A-F830-F3595762C96E}"/>
          </ac:spMkLst>
        </pc:spChg>
        <pc:spChg chg="mod">
          <ac:chgData name="Rémi Bourdillon" userId="e603120d-d01e-4b75-a151-92153171ee65" providerId="ADAL" clId="{CF194B6C-FBB1-4B32-B629-8E6E1A73D839}" dt="2023-10-25T10:57:53.782" v="7430" actId="20577"/>
          <ac:spMkLst>
            <pc:docMk/>
            <pc:sldMk cId="2438744765" sldId="433"/>
            <ac:spMk id="11" creationId="{1957A8B5-1F22-4E83-9266-A535280B08FE}"/>
          </ac:spMkLst>
        </pc:spChg>
        <pc:spChg chg="del">
          <ac:chgData name="Rémi Bourdillon" userId="e603120d-d01e-4b75-a151-92153171ee65" providerId="ADAL" clId="{CF194B6C-FBB1-4B32-B629-8E6E1A73D839}" dt="2023-10-25T10:57:56.104" v="7431" actId="478"/>
          <ac:spMkLst>
            <pc:docMk/>
            <pc:sldMk cId="2438744765" sldId="433"/>
            <ac:spMk id="12" creationId="{6909B57D-78E0-1252-E684-5E7DFDEED859}"/>
          </ac:spMkLst>
        </pc:spChg>
        <pc:spChg chg="del">
          <ac:chgData name="Rémi Bourdillon" userId="e603120d-d01e-4b75-a151-92153171ee65" providerId="ADAL" clId="{CF194B6C-FBB1-4B32-B629-8E6E1A73D839}" dt="2023-10-25T10:58:24.833" v="7557" actId="478"/>
          <ac:spMkLst>
            <pc:docMk/>
            <pc:sldMk cId="2438744765" sldId="433"/>
            <ac:spMk id="13" creationId="{9EF21625-7582-E57C-B023-0517AD3D47F5}"/>
          </ac:spMkLst>
        </pc:spChg>
        <pc:spChg chg="del">
          <ac:chgData name="Rémi Bourdillon" userId="e603120d-d01e-4b75-a151-92153171ee65" providerId="ADAL" clId="{CF194B6C-FBB1-4B32-B629-8E6E1A73D839}" dt="2023-10-25T10:57:56.104" v="7431" actId="478"/>
          <ac:spMkLst>
            <pc:docMk/>
            <pc:sldMk cId="2438744765" sldId="433"/>
            <ac:spMk id="14" creationId="{B8450AEB-9491-D713-4828-57CB397DED74}"/>
          </ac:spMkLst>
        </pc:spChg>
        <pc:spChg chg="del">
          <ac:chgData name="Rémi Bourdillon" userId="e603120d-d01e-4b75-a151-92153171ee65" providerId="ADAL" clId="{CF194B6C-FBB1-4B32-B629-8E6E1A73D839}" dt="2023-10-25T10:57:56.104" v="7431" actId="478"/>
          <ac:spMkLst>
            <pc:docMk/>
            <pc:sldMk cId="2438744765" sldId="433"/>
            <ac:spMk id="15" creationId="{356894B1-0BE5-23A1-D0B7-EE616E4BFE78}"/>
          </ac:spMkLst>
        </pc:spChg>
        <pc:spChg chg="add del mod">
          <ac:chgData name="Rémi Bourdillon" userId="e603120d-d01e-4b75-a151-92153171ee65" providerId="ADAL" clId="{CF194B6C-FBB1-4B32-B629-8E6E1A73D839}" dt="2023-10-25T11:00:03.585" v="7904"/>
          <ac:spMkLst>
            <pc:docMk/>
            <pc:sldMk cId="2438744765" sldId="433"/>
            <ac:spMk id="18" creationId="{3C6390F4-356D-FEA8-161C-6A44D11155F4}"/>
          </ac:spMkLst>
        </pc:spChg>
        <pc:spChg chg="del">
          <ac:chgData name="Rémi Bourdillon" userId="e603120d-d01e-4b75-a151-92153171ee65" providerId="ADAL" clId="{CF194B6C-FBB1-4B32-B629-8E6E1A73D839}" dt="2023-10-25T10:57:56.104" v="7431" actId="478"/>
          <ac:spMkLst>
            <pc:docMk/>
            <pc:sldMk cId="2438744765" sldId="433"/>
            <ac:spMk id="19" creationId="{8C76C5C1-AD94-AB14-BA01-33FC40877A19}"/>
          </ac:spMkLst>
        </pc:spChg>
        <pc:spChg chg="del">
          <ac:chgData name="Rémi Bourdillon" userId="e603120d-d01e-4b75-a151-92153171ee65" providerId="ADAL" clId="{CF194B6C-FBB1-4B32-B629-8E6E1A73D839}" dt="2023-10-25T10:57:56.104" v="7431" actId="478"/>
          <ac:spMkLst>
            <pc:docMk/>
            <pc:sldMk cId="2438744765" sldId="433"/>
            <ac:spMk id="20" creationId="{DBF380A5-44D0-0E47-E28E-9B5499E25443}"/>
          </ac:spMkLst>
        </pc:spChg>
        <pc:spChg chg="add mod">
          <ac:chgData name="Rémi Bourdillon" userId="e603120d-d01e-4b75-a151-92153171ee65" providerId="ADAL" clId="{CF194B6C-FBB1-4B32-B629-8E6E1A73D839}" dt="2023-10-25T11:17:21.020" v="9081" actId="207"/>
          <ac:spMkLst>
            <pc:docMk/>
            <pc:sldMk cId="2438744765" sldId="433"/>
            <ac:spMk id="21" creationId="{113B46BB-0B1A-10E7-2CB5-3DB3955B9D33}"/>
          </ac:spMkLst>
        </pc:spChg>
        <pc:spChg chg="add mod">
          <ac:chgData name="Rémi Bourdillon" userId="e603120d-d01e-4b75-a151-92153171ee65" providerId="ADAL" clId="{CF194B6C-FBB1-4B32-B629-8E6E1A73D839}" dt="2023-10-25T11:17:53.387" v="9085" actId="404"/>
          <ac:spMkLst>
            <pc:docMk/>
            <pc:sldMk cId="2438744765" sldId="433"/>
            <ac:spMk id="22" creationId="{F1CBEA69-ADCD-23E4-2D81-BE1D9D968EAA}"/>
          </ac:spMkLst>
        </pc:spChg>
        <pc:spChg chg="add mod">
          <ac:chgData name="Rémi Bourdillon" userId="e603120d-d01e-4b75-a151-92153171ee65" providerId="ADAL" clId="{CF194B6C-FBB1-4B32-B629-8E6E1A73D839}" dt="2023-10-25T11:17:33.535" v="9083" actId="20577"/>
          <ac:spMkLst>
            <pc:docMk/>
            <pc:sldMk cId="2438744765" sldId="433"/>
            <ac:spMk id="23" creationId="{1DD3BF14-CAB2-BAD6-C99B-A26B931337DE}"/>
          </ac:spMkLst>
        </pc:spChg>
        <pc:spChg chg="del">
          <ac:chgData name="Rémi Bourdillon" userId="e603120d-d01e-4b75-a151-92153171ee65" providerId="ADAL" clId="{CF194B6C-FBB1-4B32-B629-8E6E1A73D839}" dt="2023-10-25T10:57:56.104" v="7431" actId="478"/>
          <ac:spMkLst>
            <pc:docMk/>
            <pc:sldMk cId="2438744765" sldId="433"/>
            <ac:spMk id="24" creationId="{5685A1B0-44CA-1289-53BF-AEFFB15ABC00}"/>
          </ac:spMkLst>
        </pc:spChg>
        <pc:spChg chg="del">
          <ac:chgData name="Rémi Bourdillon" userId="e603120d-d01e-4b75-a151-92153171ee65" providerId="ADAL" clId="{CF194B6C-FBB1-4B32-B629-8E6E1A73D839}" dt="2023-10-25T10:57:56.104" v="7431" actId="478"/>
          <ac:spMkLst>
            <pc:docMk/>
            <pc:sldMk cId="2438744765" sldId="433"/>
            <ac:spMk id="25" creationId="{7AFCADD5-A056-DC50-F89F-A45D80A37E25}"/>
          </ac:spMkLst>
        </pc:spChg>
        <pc:spChg chg="del">
          <ac:chgData name="Rémi Bourdillon" userId="e603120d-d01e-4b75-a151-92153171ee65" providerId="ADAL" clId="{CF194B6C-FBB1-4B32-B629-8E6E1A73D839}" dt="2023-10-25T10:57:56.104" v="7431" actId="478"/>
          <ac:spMkLst>
            <pc:docMk/>
            <pc:sldMk cId="2438744765" sldId="433"/>
            <ac:spMk id="26" creationId="{2F47980F-3985-1233-813C-FD142E48C5D9}"/>
          </ac:spMkLst>
        </pc:spChg>
        <pc:spChg chg="del">
          <ac:chgData name="Rémi Bourdillon" userId="e603120d-d01e-4b75-a151-92153171ee65" providerId="ADAL" clId="{CF194B6C-FBB1-4B32-B629-8E6E1A73D839}" dt="2023-10-25T10:57:56.104" v="7431" actId="478"/>
          <ac:spMkLst>
            <pc:docMk/>
            <pc:sldMk cId="2438744765" sldId="433"/>
            <ac:spMk id="29" creationId="{D3643115-C11A-37B0-8427-D7DDB1B32749}"/>
          </ac:spMkLst>
        </pc:spChg>
        <pc:spChg chg="del">
          <ac:chgData name="Rémi Bourdillon" userId="e603120d-d01e-4b75-a151-92153171ee65" providerId="ADAL" clId="{CF194B6C-FBB1-4B32-B629-8E6E1A73D839}" dt="2023-10-25T10:57:56.104" v="7431" actId="478"/>
          <ac:spMkLst>
            <pc:docMk/>
            <pc:sldMk cId="2438744765" sldId="433"/>
            <ac:spMk id="30" creationId="{FDC07D01-DA38-A3B3-C1CE-92C282344A0A}"/>
          </ac:spMkLst>
        </pc:spChg>
        <pc:spChg chg="del">
          <ac:chgData name="Rémi Bourdillon" userId="e603120d-d01e-4b75-a151-92153171ee65" providerId="ADAL" clId="{CF194B6C-FBB1-4B32-B629-8E6E1A73D839}" dt="2023-10-25T10:57:56.104" v="7431" actId="478"/>
          <ac:spMkLst>
            <pc:docMk/>
            <pc:sldMk cId="2438744765" sldId="433"/>
            <ac:spMk id="31" creationId="{49901EAE-8E5E-0815-67CC-A466C3D69180}"/>
          </ac:spMkLst>
        </pc:spChg>
        <pc:spChg chg="del">
          <ac:chgData name="Rémi Bourdillon" userId="e603120d-d01e-4b75-a151-92153171ee65" providerId="ADAL" clId="{CF194B6C-FBB1-4B32-B629-8E6E1A73D839}" dt="2023-10-25T10:57:56.104" v="7431" actId="478"/>
          <ac:spMkLst>
            <pc:docMk/>
            <pc:sldMk cId="2438744765" sldId="433"/>
            <ac:spMk id="32" creationId="{C1A6577C-4E6B-447B-9EA2-150C77689725}"/>
          </ac:spMkLst>
        </pc:spChg>
        <pc:spChg chg="add mod">
          <ac:chgData name="Rémi Bourdillon" userId="e603120d-d01e-4b75-a151-92153171ee65" providerId="ADAL" clId="{CF194B6C-FBB1-4B32-B629-8E6E1A73D839}" dt="2023-10-25T11:17:28.084" v="9082" actId="207"/>
          <ac:spMkLst>
            <pc:docMk/>
            <pc:sldMk cId="2438744765" sldId="433"/>
            <ac:spMk id="33" creationId="{B633E88D-01BF-ADF9-37B4-8CAC11ACA21D}"/>
          </ac:spMkLst>
        </pc:spChg>
        <pc:spChg chg="del">
          <ac:chgData name="Rémi Bourdillon" userId="e603120d-d01e-4b75-a151-92153171ee65" providerId="ADAL" clId="{CF194B6C-FBB1-4B32-B629-8E6E1A73D839}" dt="2023-10-25T10:57:56.104" v="7431" actId="478"/>
          <ac:spMkLst>
            <pc:docMk/>
            <pc:sldMk cId="2438744765" sldId="433"/>
            <ac:spMk id="36" creationId="{6E10F369-EB6C-6A71-7024-BDFC567F34E2}"/>
          </ac:spMkLst>
        </pc:spChg>
        <pc:spChg chg="del">
          <ac:chgData name="Rémi Bourdillon" userId="e603120d-d01e-4b75-a151-92153171ee65" providerId="ADAL" clId="{CF194B6C-FBB1-4B32-B629-8E6E1A73D839}" dt="2023-10-25T10:57:56.104" v="7431" actId="478"/>
          <ac:spMkLst>
            <pc:docMk/>
            <pc:sldMk cId="2438744765" sldId="433"/>
            <ac:spMk id="37" creationId="{685CAE4E-C21D-58DB-515F-58B24A00B0BC}"/>
          </ac:spMkLst>
        </pc:spChg>
        <pc:spChg chg="del">
          <ac:chgData name="Rémi Bourdillon" userId="e603120d-d01e-4b75-a151-92153171ee65" providerId="ADAL" clId="{CF194B6C-FBB1-4B32-B629-8E6E1A73D839}" dt="2023-10-25T10:57:56.104" v="7431" actId="478"/>
          <ac:spMkLst>
            <pc:docMk/>
            <pc:sldMk cId="2438744765" sldId="433"/>
            <ac:spMk id="38" creationId="{E4C669E6-14EC-4FE2-B573-D60152732512}"/>
          </ac:spMkLst>
        </pc:spChg>
        <pc:spChg chg="del">
          <ac:chgData name="Rémi Bourdillon" userId="e603120d-d01e-4b75-a151-92153171ee65" providerId="ADAL" clId="{CF194B6C-FBB1-4B32-B629-8E6E1A73D839}" dt="2023-10-25T10:57:56.104" v="7431" actId="478"/>
          <ac:spMkLst>
            <pc:docMk/>
            <pc:sldMk cId="2438744765" sldId="433"/>
            <ac:spMk id="39" creationId="{3B19831C-CBC9-1D91-926A-95EE1799609B}"/>
          </ac:spMkLst>
        </pc:spChg>
        <pc:spChg chg="add mod">
          <ac:chgData name="Rémi Bourdillon" userId="e603120d-d01e-4b75-a151-92153171ee65" providerId="ADAL" clId="{CF194B6C-FBB1-4B32-B629-8E6E1A73D839}" dt="2023-10-25T11:16:56.466" v="9077" actId="207"/>
          <ac:spMkLst>
            <pc:docMk/>
            <pc:sldMk cId="2438744765" sldId="433"/>
            <ac:spMk id="40" creationId="{AF8B6A6F-BF1F-1047-2784-0561B4F03A0F}"/>
          </ac:spMkLst>
        </pc:spChg>
        <pc:spChg chg="add mod">
          <ac:chgData name="Rémi Bourdillon" userId="e603120d-d01e-4b75-a151-92153171ee65" providerId="ADAL" clId="{CF194B6C-FBB1-4B32-B629-8E6E1A73D839}" dt="2023-10-25T11:15:20.592" v="9042" actId="1076"/>
          <ac:spMkLst>
            <pc:docMk/>
            <pc:sldMk cId="2438744765" sldId="433"/>
            <ac:spMk id="41" creationId="{0C4CCC80-4A29-C1ED-A6D2-63D12A207142}"/>
          </ac:spMkLst>
        </pc:spChg>
        <pc:spChg chg="del">
          <ac:chgData name="Rémi Bourdillon" userId="e603120d-d01e-4b75-a151-92153171ee65" providerId="ADAL" clId="{CF194B6C-FBB1-4B32-B629-8E6E1A73D839}" dt="2023-10-25T10:57:56.104" v="7431" actId="478"/>
          <ac:spMkLst>
            <pc:docMk/>
            <pc:sldMk cId="2438744765" sldId="433"/>
            <ac:spMk id="42" creationId="{B2E17207-62FF-44C2-A076-6186798CC09A}"/>
          </ac:spMkLst>
        </pc:spChg>
        <pc:picChg chg="del">
          <ac:chgData name="Rémi Bourdillon" userId="e603120d-d01e-4b75-a151-92153171ee65" providerId="ADAL" clId="{CF194B6C-FBB1-4B32-B629-8E6E1A73D839}" dt="2023-10-25T10:57:56.104" v="7431" actId="478"/>
          <ac:picMkLst>
            <pc:docMk/>
            <pc:sldMk cId="2438744765" sldId="433"/>
            <ac:picMk id="3" creationId="{D28036A6-F48E-5652-2333-61DBF20E012C}"/>
          </ac:picMkLst>
        </pc:picChg>
        <pc:cxnChg chg="del">
          <ac:chgData name="Rémi Bourdillon" userId="e603120d-d01e-4b75-a151-92153171ee65" providerId="ADAL" clId="{CF194B6C-FBB1-4B32-B629-8E6E1A73D839}" dt="2023-10-25T10:57:56.104" v="7431" actId="478"/>
          <ac:cxnSpMkLst>
            <pc:docMk/>
            <pc:sldMk cId="2438744765" sldId="433"/>
            <ac:cxnSpMk id="5" creationId="{7A8414E5-4776-3FBF-BFFA-F2031EA3F0C2}"/>
          </ac:cxnSpMkLst>
        </pc:cxnChg>
        <pc:cxnChg chg="del">
          <ac:chgData name="Rémi Bourdillon" userId="e603120d-d01e-4b75-a151-92153171ee65" providerId="ADAL" clId="{CF194B6C-FBB1-4B32-B629-8E6E1A73D839}" dt="2023-10-25T10:57:56.104" v="7431" actId="478"/>
          <ac:cxnSpMkLst>
            <pc:docMk/>
            <pc:sldMk cId="2438744765" sldId="433"/>
            <ac:cxnSpMk id="6" creationId="{B4DBCD17-71E7-6EBA-50BA-FEE90ED4F9EE}"/>
          </ac:cxnSpMkLst>
        </pc:cxnChg>
        <pc:cxnChg chg="del">
          <ac:chgData name="Rémi Bourdillon" userId="e603120d-d01e-4b75-a151-92153171ee65" providerId="ADAL" clId="{CF194B6C-FBB1-4B32-B629-8E6E1A73D839}" dt="2023-10-25T10:57:56.104" v="7431" actId="478"/>
          <ac:cxnSpMkLst>
            <pc:docMk/>
            <pc:sldMk cId="2438744765" sldId="433"/>
            <ac:cxnSpMk id="9" creationId="{A7B27454-B7FC-5DE8-4DCD-649F0634DA1D}"/>
          </ac:cxnSpMkLst>
        </pc:cxnChg>
        <pc:cxnChg chg="del">
          <ac:chgData name="Rémi Bourdillon" userId="e603120d-d01e-4b75-a151-92153171ee65" providerId="ADAL" clId="{CF194B6C-FBB1-4B32-B629-8E6E1A73D839}" dt="2023-10-25T10:57:56.104" v="7431" actId="478"/>
          <ac:cxnSpMkLst>
            <pc:docMk/>
            <pc:sldMk cId="2438744765" sldId="433"/>
            <ac:cxnSpMk id="10" creationId="{5AC1A7B2-13AB-9D8A-9AAD-9517BB227C22}"/>
          </ac:cxnSpMkLst>
        </pc:cxnChg>
        <pc:cxnChg chg="del">
          <ac:chgData name="Rémi Bourdillon" userId="e603120d-d01e-4b75-a151-92153171ee65" providerId="ADAL" clId="{CF194B6C-FBB1-4B32-B629-8E6E1A73D839}" dt="2023-10-25T10:57:56.104" v="7431" actId="478"/>
          <ac:cxnSpMkLst>
            <pc:docMk/>
            <pc:sldMk cId="2438744765" sldId="433"/>
            <ac:cxnSpMk id="16" creationId="{E34BF0DA-4401-F704-AE5F-FDCE45B9BCDA}"/>
          </ac:cxnSpMkLst>
        </pc:cxnChg>
        <pc:cxnChg chg="del">
          <ac:chgData name="Rémi Bourdillon" userId="e603120d-d01e-4b75-a151-92153171ee65" providerId="ADAL" clId="{CF194B6C-FBB1-4B32-B629-8E6E1A73D839}" dt="2023-10-25T10:57:56.104" v="7431" actId="478"/>
          <ac:cxnSpMkLst>
            <pc:docMk/>
            <pc:sldMk cId="2438744765" sldId="433"/>
            <ac:cxnSpMk id="17" creationId="{0E4F0F2B-3281-CDB2-7F48-AECCBDF82C8D}"/>
          </ac:cxnSpMkLst>
        </pc:cxnChg>
        <pc:cxnChg chg="del">
          <ac:chgData name="Rémi Bourdillon" userId="e603120d-d01e-4b75-a151-92153171ee65" providerId="ADAL" clId="{CF194B6C-FBB1-4B32-B629-8E6E1A73D839}" dt="2023-10-25T10:57:56.104" v="7431" actId="478"/>
          <ac:cxnSpMkLst>
            <pc:docMk/>
            <pc:sldMk cId="2438744765" sldId="433"/>
            <ac:cxnSpMk id="27" creationId="{7DBE21ED-A3E0-7388-0B0C-EB530E660F34}"/>
          </ac:cxnSpMkLst>
        </pc:cxnChg>
        <pc:cxnChg chg="del">
          <ac:chgData name="Rémi Bourdillon" userId="e603120d-d01e-4b75-a151-92153171ee65" providerId="ADAL" clId="{CF194B6C-FBB1-4B32-B629-8E6E1A73D839}" dt="2023-10-25T10:57:56.104" v="7431" actId="478"/>
          <ac:cxnSpMkLst>
            <pc:docMk/>
            <pc:sldMk cId="2438744765" sldId="433"/>
            <ac:cxnSpMk id="28" creationId="{BCDEB743-7707-A53C-F170-5DCC6B816D11}"/>
          </ac:cxnSpMkLst>
        </pc:cxnChg>
        <pc:cxnChg chg="del">
          <ac:chgData name="Rémi Bourdillon" userId="e603120d-d01e-4b75-a151-92153171ee65" providerId="ADAL" clId="{CF194B6C-FBB1-4B32-B629-8E6E1A73D839}" dt="2023-10-25T10:57:56.104" v="7431" actId="478"/>
          <ac:cxnSpMkLst>
            <pc:docMk/>
            <pc:sldMk cId="2438744765" sldId="433"/>
            <ac:cxnSpMk id="34" creationId="{CF950BB0-6784-271D-0232-FDFACAAEDDB1}"/>
          </ac:cxnSpMkLst>
        </pc:cxnChg>
        <pc:cxnChg chg="del">
          <ac:chgData name="Rémi Bourdillon" userId="e603120d-d01e-4b75-a151-92153171ee65" providerId="ADAL" clId="{CF194B6C-FBB1-4B32-B629-8E6E1A73D839}" dt="2023-10-25T10:57:56.104" v="7431" actId="478"/>
          <ac:cxnSpMkLst>
            <pc:docMk/>
            <pc:sldMk cId="2438744765" sldId="433"/>
            <ac:cxnSpMk id="35" creationId="{70C14F5F-48C6-A8FB-45D1-0B3B05864652}"/>
          </ac:cxnSpMkLst>
        </pc:cxnChg>
      </pc:sldChg>
      <pc:sldChg chg="modSp add del mod">
        <pc:chgData name="Rémi Bourdillon" userId="e603120d-d01e-4b75-a151-92153171ee65" providerId="ADAL" clId="{CF194B6C-FBB1-4B32-B629-8E6E1A73D839}" dt="2023-10-25T11:48:40.388" v="10236" actId="18676"/>
        <pc:sldMkLst>
          <pc:docMk/>
          <pc:sldMk cId="821213896" sldId="434"/>
        </pc:sldMkLst>
        <pc:spChg chg="mod">
          <ac:chgData name="Rémi Bourdillon" userId="e603120d-d01e-4b75-a151-92153171ee65" providerId="ADAL" clId="{CF194B6C-FBB1-4B32-B629-8E6E1A73D839}" dt="2023-10-25T11:43:31.653" v="10234" actId="20577"/>
          <ac:spMkLst>
            <pc:docMk/>
            <pc:sldMk cId="821213896" sldId="434"/>
            <ac:spMk id="2" creationId="{B4DC0B8F-7D49-52AE-A214-A505CF4EDC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57684F76-B9C3-4D59-87C5-0E754E1A0D3D}" type="datetimeFigureOut">
              <a:rPr lang="en-US" smtClean="0"/>
              <a:t>10/25/2023</a:t>
            </a:fld>
            <a:endParaRPr lang="en-US"/>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57664B5-6F7F-482C-800B-4F35B89C62AC}" type="slidenum">
              <a:rPr lang="en-US" smtClean="0"/>
              <a:t>‹N°›</a:t>
            </a:fld>
            <a:endParaRPr lang="en-US"/>
          </a:p>
        </p:txBody>
      </p:sp>
    </p:spTree>
    <p:extLst>
      <p:ext uri="{BB962C8B-B14F-4D97-AF65-F5344CB8AC3E}">
        <p14:creationId xmlns:p14="http://schemas.microsoft.com/office/powerpoint/2010/main" val="136946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a:t>
            </a:fld>
            <a:endParaRPr lang="en-US"/>
          </a:p>
        </p:txBody>
      </p:sp>
    </p:spTree>
    <p:extLst>
      <p:ext uri="{BB962C8B-B14F-4D97-AF65-F5344CB8AC3E}">
        <p14:creationId xmlns:p14="http://schemas.microsoft.com/office/powerpoint/2010/main" val="219137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2</a:t>
            </a:fld>
            <a:endParaRPr lang="en-US"/>
          </a:p>
        </p:txBody>
      </p:sp>
    </p:spTree>
    <p:extLst>
      <p:ext uri="{BB962C8B-B14F-4D97-AF65-F5344CB8AC3E}">
        <p14:creationId xmlns:p14="http://schemas.microsoft.com/office/powerpoint/2010/main" val="1644800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3</a:t>
            </a:fld>
            <a:endParaRPr lang="en-US"/>
          </a:p>
        </p:txBody>
      </p:sp>
    </p:spTree>
    <p:extLst>
      <p:ext uri="{BB962C8B-B14F-4D97-AF65-F5344CB8AC3E}">
        <p14:creationId xmlns:p14="http://schemas.microsoft.com/office/powerpoint/2010/main" val="3739000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4</a:t>
            </a:fld>
            <a:endParaRPr lang="en-US"/>
          </a:p>
        </p:txBody>
      </p:sp>
    </p:spTree>
    <p:extLst>
      <p:ext uri="{BB962C8B-B14F-4D97-AF65-F5344CB8AC3E}">
        <p14:creationId xmlns:p14="http://schemas.microsoft.com/office/powerpoint/2010/main" val="491169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5</a:t>
            </a:fld>
            <a:endParaRPr lang="en-US"/>
          </a:p>
        </p:txBody>
      </p:sp>
    </p:spTree>
    <p:extLst>
      <p:ext uri="{BB962C8B-B14F-4D97-AF65-F5344CB8AC3E}">
        <p14:creationId xmlns:p14="http://schemas.microsoft.com/office/powerpoint/2010/main" val="3941639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6</a:t>
            </a:fld>
            <a:endParaRPr lang="en-US"/>
          </a:p>
        </p:txBody>
      </p:sp>
    </p:spTree>
    <p:extLst>
      <p:ext uri="{BB962C8B-B14F-4D97-AF65-F5344CB8AC3E}">
        <p14:creationId xmlns:p14="http://schemas.microsoft.com/office/powerpoint/2010/main" val="405420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7</a:t>
            </a:fld>
            <a:endParaRPr lang="en-US"/>
          </a:p>
        </p:txBody>
      </p:sp>
    </p:spTree>
    <p:extLst>
      <p:ext uri="{BB962C8B-B14F-4D97-AF65-F5344CB8AC3E}">
        <p14:creationId xmlns:p14="http://schemas.microsoft.com/office/powerpoint/2010/main" val="116198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20"/>
            <a:ext cx="7772400" cy="1102519"/>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80"/>
            <a:ext cx="2057400" cy="4388644"/>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05980"/>
            <a:ext cx="6019800" cy="43886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2023-10-25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2023-10-25</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2023-10-25</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2023-10-25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3" y="204787"/>
            <a:ext cx="3008313" cy="871538"/>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2023-10-25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1"/>
            <a:ext cx="5486400" cy="425054"/>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2023-10-25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2023-10-25</a:t>
            </a:fld>
            <a:endParaRPr lang="fr-BE"/>
          </a:p>
        </p:txBody>
      </p:sp>
      <p:sp>
        <p:nvSpPr>
          <p:cNvPr id="5" name="Espace réservé du pied de page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pic>
        <p:nvPicPr>
          <p:cNvPr id="7" name="Image 6">
            <a:extLst>
              <a:ext uri="{FF2B5EF4-FFF2-40B4-BE49-F238E27FC236}">
                <a16:creationId xmlns:a16="http://schemas.microsoft.com/office/drawing/2014/main" id="{67645CDE-A8AA-E046-A64C-6C4B4A2B9B1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raphql.org/learn/" TargetMode="External"/><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w3schools.com/sql/sql_quickref.asp"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e 77">
            <a:extLst>
              <a:ext uri="{FF2B5EF4-FFF2-40B4-BE49-F238E27FC236}">
                <a16:creationId xmlns:a16="http://schemas.microsoft.com/office/drawing/2014/main" id="{CDF3BE28-6A27-CF49-8AC6-EB3F8F2EE138}"/>
              </a:ext>
            </a:extLst>
          </p:cNvPr>
          <p:cNvGrpSpPr/>
          <p:nvPr/>
        </p:nvGrpSpPr>
        <p:grpSpPr>
          <a:xfrm>
            <a:off x="5019683" y="4026111"/>
            <a:ext cx="674078" cy="823370"/>
            <a:chOff x="13094917" y="5053611"/>
            <a:chExt cx="674078" cy="823370"/>
          </a:xfrm>
        </p:grpSpPr>
        <p:grpSp>
          <p:nvGrpSpPr>
            <p:cNvPr id="79" name="Groupe 78">
              <a:extLst>
                <a:ext uri="{FF2B5EF4-FFF2-40B4-BE49-F238E27FC236}">
                  <a16:creationId xmlns:a16="http://schemas.microsoft.com/office/drawing/2014/main" id="{6A0FED21-788C-BC4B-8521-070F17189499}"/>
                </a:ext>
              </a:extLst>
            </p:cNvPr>
            <p:cNvGrpSpPr/>
            <p:nvPr/>
          </p:nvGrpSpPr>
          <p:grpSpPr>
            <a:xfrm>
              <a:off x="13094917" y="5053611"/>
              <a:ext cx="674078" cy="823370"/>
              <a:chOff x="11988824" y="5053611"/>
              <a:chExt cx="674078" cy="823370"/>
            </a:xfrm>
          </p:grpSpPr>
          <p:pic>
            <p:nvPicPr>
              <p:cNvPr id="81" name="Image 80">
                <a:extLst>
                  <a:ext uri="{FF2B5EF4-FFF2-40B4-BE49-F238E27FC236}">
                    <a16:creationId xmlns:a16="http://schemas.microsoft.com/office/drawing/2014/main" id="{92274CF9-B00B-9D41-B4BC-8F835FD01C03}"/>
                  </a:ext>
                </a:extLst>
              </p:cNvPr>
              <p:cNvPicPr>
                <a:picLocks noChangeAspect="1"/>
              </p:cNvPicPr>
              <p:nvPr/>
            </p:nvPicPr>
            <p:blipFill>
              <a:blip r:embed="rId3">
                <a:clrChange>
                  <a:clrFrom>
                    <a:srgbClr val="BFBFBF"/>
                  </a:clrFrom>
                  <a:clrTo>
                    <a:srgbClr val="BFBFBF">
                      <a:alpha val="0"/>
                    </a:srgbClr>
                  </a:clrTo>
                </a:clrChange>
                <a:lum bright="70000" contrast="-70000"/>
              </a:blip>
              <a:stretch>
                <a:fillRect/>
              </a:stretch>
            </p:blipFill>
            <p:spPr>
              <a:xfrm>
                <a:off x="11988824" y="5053611"/>
                <a:ext cx="674078" cy="823370"/>
              </a:xfrm>
              <a:prstGeom prst="rect">
                <a:avLst/>
              </a:prstGeom>
            </p:spPr>
          </p:pic>
          <p:sp>
            <p:nvSpPr>
              <p:cNvPr id="82" name="Arc plein 81">
                <a:extLst>
                  <a:ext uri="{FF2B5EF4-FFF2-40B4-BE49-F238E27FC236}">
                    <a16:creationId xmlns:a16="http://schemas.microsoft.com/office/drawing/2014/main" id="{EC32B75A-4F1D-DD48-8D0B-E216E8975843}"/>
                  </a:ext>
                </a:extLst>
              </p:cNvPr>
              <p:cNvSpPr/>
              <p:nvPr/>
            </p:nvSpPr>
            <p:spPr>
              <a:xfrm>
                <a:off x="12015907" y="5227200"/>
                <a:ext cx="625615" cy="625615"/>
              </a:xfrm>
              <a:prstGeom prst="blockArc">
                <a:avLst>
                  <a:gd name="adj1" fmla="val 16220031"/>
                  <a:gd name="adj2" fmla="val 1993741"/>
                  <a:gd name="adj3" fmla="val 8737"/>
                </a:avLst>
              </a:prstGeom>
              <a:solidFill>
                <a:srgbClr val="00A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80" name="ZoneTexte 79">
              <a:extLst>
                <a:ext uri="{FF2B5EF4-FFF2-40B4-BE49-F238E27FC236}">
                  <a16:creationId xmlns:a16="http://schemas.microsoft.com/office/drawing/2014/main" id="{A7C10A9F-4742-1848-9C6F-7B9422DD1441}"/>
                </a:ext>
              </a:extLst>
            </p:cNvPr>
            <p:cNvSpPr txBox="1"/>
            <p:nvPr/>
          </p:nvSpPr>
          <p:spPr>
            <a:xfrm>
              <a:off x="13245789" y="5309867"/>
              <a:ext cx="482824" cy="400110"/>
            </a:xfrm>
            <a:prstGeom prst="rect">
              <a:avLst/>
            </a:prstGeom>
            <a:noFill/>
          </p:spPr>
          <p:txBody>
            <a:bodyPr wrap="none" rtlCol="0">
              <a:spAutoFit/>
            </a:bodyPr>
            <a:lstStyle/>
            <a:p>
              <a:pPr algn="ctr"/>
              <a:r>
                <a:rPr lang="fr-FR" sz="2000" b="1" dirty="0">
                  <a:solidFill>
                    <a:schemeClr val="bg1">
                      <a:lumMod val="95000"/>
                    </a:schemeClr>
                  </a:solidFill>
                </a:rPr>
                <a:t>4h</a:t>
              </a:r>
            </a:p>
          </p:txBody>
        </p:sp>
      </p:grpSp>
      <p:grpSp>
        <p:nvGrpSpPr>
          <p:cNvPr id="83" name="Groupe 82">
            <a:extLst>
              <a:ext uri="{FF2B5EF4-FFF2-40B4-BE49-F238E27FC236}">
                <a16:creationId xmlns:a16="http://schemas.microsoft.com/office/drawing/2014/main" id="{521C578E-3FE4-9847-846E-14B7BC956379}"/>
              </a:ext>
            </a:extLst>
          </p:cNvPr>
          <p:cNvGrpSpPr/>
          <p:nvPr/>
        </p:nvGrpSpPr>
        <p:grpSpPr>
          <a:xfrm>
            <a:off x="3375324" y="4050277"/>
            <a:ext cx="756879" cy="669810"/>
            <a:chOff x="3707904" y="3241526"/>
            <a:chExt cx="2066528" cy="1828800"/>
          </a:xfrm>
          <a:noFill/>
        </p:grpSpPr>
        <p:sp>
          <p:nvSpPr>
            <p:cNvPr id="84" name="Étoile à 5 branches 3">
              <a:extLst>
                <a:ext uri="{FF2B5EF4-FFF2-40B4-BE49-F238E27FC236}">
                  <a16:creationId xmlns:a16="http://schemas.microsoft.com/office/drawing/2014/main" id="{386F4E19-AD35-464F-B73B-0983B1DDBEA3}"/>
                </a:ext>
              </a:extLst>
            </p:cNvPr>
            <p:cNvSpPr/>
            <p:nvPr/>
          </p:nvSpPr>
          <p:spPr>
            <a:xfrm>
              <a:off x="4318712" y="3241526"/>
              <a:ext cx="914401" cy="914400"/>
            </a:xfrm>
            <a:prstGeom prst="star5">
              <a:avLst/>
            </a:prstGeom>
            <a:solidFill>
              <a:srgbClr val="00B0F0"/>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Étoile à 5 branches 4">
              <a:extLst>
                <a:ext uri="{FF2B5EF4-FFF2-40B4-BE49-F238E27FC236}">
                  <a16:creationId xmlns:a16="http://schemas.microsoft.com/office/drawing/2014/main" id="{000AF917-1E55-1A4D-9479-F750228B3C95}"/>
                </a:ext>
              </a:extLst>
            </p:cNvPr>
            <p:cNvSpPr/>
            <p:nvPr/>
          </p:nvSpPr>
          <p:spPr>
            <a:xfrm>
              <a:off x="3707904" y="4155926"/>
              <a:ext cx="914400" cy="914400"/>
            </a:xfrm>
            <a:prstGeom prst="star5">
              <a:avLst/>
            </a:prstGeom>
            <a:grp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Étoile à 5 branches 5">
              <a:extLst>
                <a:ext uri="{FF2B5EF4-FFF2-40B4-BE49-F238E27FC236}">
                  <a16:creationId xmlns:a16="http://schemas.microsoft.com/office/drawing/2014/main" id="{2EB395EA-CC99-F443-8508-2FBEAB4605B0}"/>
                </a:ext>
              </a:extLst>
            </p:cNvPr>
            <p:cNvSpPr/>
            <p:nvPr/>
          </p:nvSpPr>
          <p:spPr>
            <a:xfrm>
              <a:off x="4860032" y="4155926"/>
              <a:ext cx="914400" cy="914400"/>
            </a:xfrm>
            <a:prstGeom prst="star5">
              <a:avLst/>
            </a:prstGeom>
            <a:grp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9" name="ZoneTexte 88">
            <a:extLst>
              <a:ext uri="{FF2B5EF4-FFF2-40B4-BE49-F238E27FC236}">
                <a16:creationId xmlns:a16="http://schemas.microsoft.com/office/drawing/2014/main" id="{2873BFA5-5E59-464B-9CB7-7F7A753D44D2}"/>
              </a:ext>
            </a:extLst>
          </p:cNvPr>
          <p:cNvSpPr txBox="1"/>
          <p:nvPr/>
        </p:nvSpPr>
        <p:spPr>
          <a:xfrm>
            <a:off x="2144927" y="2121546"/>
            <a:ext cx="4854214" cy="1569660"/>
          </a:xfrm>
          <a:prstGeom prst="rect">
            <a:avLst/>
          </a:prstGeom>
          <a:noFill/>
        </p:spPr>
        <p:txBody>
          <a:bodyPr wrap="none" rtlCol="0">
            <a:spAutoFit/>
          </a:bodyPr>
          <a:lstStyle/>
          <a:p>
            <a:pPr algn="ctr"/>
            <a:r>
              <a:rPr lang="fr-FR" sz="2400" b="1" dirty="0" err="1">
                <a:solidFill>
                  <a:schemeClr val="bg1">
                    <a:lumMod val="95000"/>
                  </a:schemeClr>
                </a:solidFill>
              </a:rPr>
              <a:t>Ynov</a:t>
            </a:r>
            <a:r>
              <a:rPr lang="fr-FR" sz="2400" b="1" dirty="0">
                <a:solidFill>
                  <a:schemeClr val="bg1">
                    <a:lumMod val="95000"/>
                  </a:schemeClr>
                </a:solidFill>
              </a:rPr>
              <a:t> – Info B2</a:t>
            </a:r>
          </a:p>
          <a:p>
            <a:pPr algn="ctr"/>
            <a:r>
              <a:rPr lang="fr-FR" sz="2400" b="1" dirty="0">
                <a:solidFill>
                  <a:schemeClr val="bg1">
                    <a:lumMod val="95000"/>
                  </a:schemeClr>
                </a:solidFill>
              </a:rPr>
              <a:t>PHP</a:t>
            </a:r>
          </a:p>
          <a:p>
            <a:pPr algn="ctr"/>
            <a:endParaRPr lang="fr-FR" sz="2400" b="1" dirty="0">
              <a:solidFill>
                <a:schemeClr val="bg1">
                  <a:lumMod val="95000"/>
                </a:schemeClr>
              </a:solidFill>
            </a:endParaRPr>
          </a:p>
          <a:p>
            <a:pPr algn="ctr"/>
            <a:r>
              <a:rPr lang="fr-FR" sz="2400" b="1" dirty="0">
                <a:solidFill>
                  <a:schemeClr val="bg1">
                    <a:lumMod val="95000"/>
                  </a:schemeClr>
                </a:solidFill>
              </a:rPr>
              <a:t>Accéder à la base de données</a:t>
            </a:r>
          </a:p>
        </p:txBody>
      </p:sp>
      <p:pic>
        <p:nvPicPr>
          <p:cNvPr id="90" name="Image 89">
            <a:extLst>
              <a:ext uri="{FF2B5EF4-FFF2-40B4-BE49-F238E27FC236}">
                <a16:creationId xmlns:a16="http://schemas.microsoft.com/office/drawing/2014/main" id="{4E5A82BF-404E-4910-BED5-A700DD37F1F6}"/>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brightnessContrast bright="-20000" contrast="-66000"/>
                    </a14:imgEffect>
                  </a14:imgLayer>
                </a14:imgProps>
              </a:ext>
            </a:extLst>
          </a:blip>
          <a:stretch>
            <a:fillRect/>
          </a:stretch>
        </p:blipFill>
        <p:spPr>
          <a:xfrm>
            <a:off x="3450239" y="-380578"/>
            <a:ext cx="2243522" cy="2267909"/>
          </a:xfrm>
          <a:prstGeom prst="rect">
            <a:avLst/>
          </a:prstGeom>
        </p:spPr>
      </p:pic>
      <p:pic>
        <p:nvPicPr>
          <p:cNvPr id="91" name="Image 90">
            <a:extLst>
              <a:ext uri="{FF2B5EF4-FFF2-40B4-BE49-F238E27FC236}">
                <a16:creationId xmlns:a16="http://schemas.microsoft.com/office/drawing/2014/main" id="{77B32AEC-25C7-4D0F-A35E-3885EC428A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2203" y="105650"/>
            <a:ext cx="990600" cy="538810"/>
          </a:xfrm>
          <a:prstGeom prst="rect">
            <a:avLst/>
          </a:prstGeom>
          <a:effectLst>
            <a:outerShdw dist="88900" dir="5400000" algn="tl" rotWithShape="0">
              <a:schemeClr val="tx1">
                <a:lumMod val="85000"/>
                <a:lumOff val="15000"/>
                <a:alpha val="40000"/>
              </a:schemeClr>
            </a:outerShdw>
          </a:effectLst>
          <a:scene3d>
            <a:camera prst="perspectiveRelaxedModerately" fov="0">
              <a:rot lat="0" lon="0" rev="0"/>
            </a:camera>
            <a:lightRig rig="threePt" dir="t"/>
          </a:scene3d>
        </p:spPr>
      </p:pic>
    </p:spTree>
    <p:extLst>
      <p:ext uri="{BB962C8B-B14F-4D97-AF65-F5344CB8AC3E}">
        <p14:creationId xmlns:p14="http://schemas.microsoft.com/office/powerpoint/2010/main" val="3105275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2" y="226844"/>
            <a:ext cx="8873211"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Rappels SGBD, BDD et langage de requête</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4401205"/>
          </a:xfrm>
          <a:prstGeom prst="rect">
            <a:avLst/>
          </a:prstGeom>
          <a:noFill/>
        </p:spPr>
        <p:txBody>
          <a:bodyPr wrap="square" rtlCol="0">
            <a:spAutoFit/>
          </a:bodyPr>
          <a:lstStyle/>
          <a:p>
            <a:r>
              <a:rPr lang="fr-FR" sz="1000" dirty="0">
                <a:solidFill>
                  <a:schemeClr val="bg1">
                    <a:lumMod val="95000"/>
                  </a:schemeClr>
                </a:solidFill>
              </a:rPr>
              <a:t>Le SGBD (Système de Gestion de Base de Données) est le logiciel qui gère le stockage et le service de la donnée.</a:t>
            </a:r>
          </a:p>
          <a:p>
            <a:endParaRPr lang="fr-FR" sz="1000" i="1" dirty="0">
              <a:solidFill>
                <a:schemeClr val="bg1">
                  <a:lumMod val="95000"/>
                </a:schemeClr>
              </a:solidFill>
            </a:endParaRPr>
          </a:p>
          <a:p>
            <a:r>
              <a:rPr lang="fr-FR" sz="1000" i="1" dirty="0">
                <a:solidFill>
                  <a:schemeClr val="bg1">
                    <a:lumMod val="95000"/>
                  </a:schemeClr>
                </a:solidFill>
              </a:rPr>
              <a:t>Il existe plusieurs manières de stocker de la donnée et nous rappelons ici les deux grandes familles:</a:t>
            </a:r>
          </a:p>
          <a:p>
            <a:pPr marL="171450" indent="-171450">
              <a:buFont typeface="Arial" panose="020B0604020202020204" pitchFamily="34" charset="0"/>
              <a:buChar char="•"/>
            </a:pPr>
            <a:r>
              <a:rPr lang="fr-FR" sz="1000" b="1" i="1" dirty="0">
                <a:solidFill>
                  <a:srgbClr val="00B0F0"/>
                </a:solidFill>
              </a:rPr>
              <a:t>relationnelle</a:t>
            </a:r>
            <a:r>
              <a:rPr lang="fr-FR" sz="1000" i="1" dirty="0">
                <a:solidFill>
                  <a:schemeClr val="bg1">
                    <a:lumMod val="95000"/>
                  </a:schemeClr>
                </a:solidFill>
              </a:rPr>
              <a:t> basée sur la théorie des ensembles (ex: SQL)</a:t>
            </a:r>
          </a:p>
          <a:p>
            <a:pPr marL="171450" indent="-171450">
              <a:buFont typeface="Arial" panose="020B0604020202020204" pitchFamily="34" charset="0"/>
              <a:buChar char="•"/>
            </a:pPr>
            <a:r>
              <a:rPr lang="fr-FR" sz="1000" b="1" i="1" dirty="0">
                <a:solidFill>
                  <a:srgbClr val="00B0F0"/>
                </a:solidFill>
              </a:rPr>
              <a:t>non relationnelle </a:t>
            </a:r>
            <a:r>
              <a:rPr lang="fr-FR" sz="1000" i="1" dirty="0">
                <a:solidFill>
                  <a:schemeClr val="bg1">
                    <a:lumMod val="95000"/>
                  </a:schemeClr>
                </a:solidFill>
              </a:rPr>
              <a:t>basée sur la théorie des graphes (ex: NoSQL)</a:t>
            </a:r>
          </a:p>
          <a:p>
            <a:pPr marL="171450" indent="-171450">
              <a:buFont typeface="Arial" panose="020B0604020202020204" pitchFamily="34" charset="0"/>
              <a:buChar char="•"/>
            </a:pPr>
            <a:endParaRPr lang="fr-FR" sz="1000" i="1" dirty="0">
              <a:solidFill>
                <a:schemeClr val="bg1">
                  <a:lumMod val="95000"/>
                </a:schemeClr>
              </a:solidFill>
            </a:endParaRPr>
          </a:p>
          <a:p>
            <a:r>
              <a:rPr lang="fr-FR" sz="1000" i="1" dirty="0">
                <a:solidFill>
                  <a:schemeClr val="bg1">
                    <a:lumMod val="95000"/>
                  </a:schemeClr>
                </a:solidFill>
              </a:rPr>
              <a:t>Les bases relationnelles sont majoritaires car leur usage est très adapté aux problèmes classiques. Les bases non relationnelles prendront leur place pour des problèmes plus complexe où la scalabilité et le type de données rend l’usage des bases relationnelles prohibitifs.</a:t>
            </a:r>
          </a:p>
          <a:p>
            <a:endParaRPr lang="fr-FR" sz="1000" i="1" dirty="0">
              <a:solidFill>
                <a:schemeClr val="bg1">
                  <a:lumMod val="95000"/>
                </a:schemeClr>
              </a:solidFill>
            </a:endParaRPr>
          </a:p>
          <a:p>
            <a:r>
              <a:rPr lang="fr-FR" sz="1000" i="1" dirty="0">
                <a:solidFill>
                  <a:schemeClr val="bg1">
                    <a:lumMod val="95000"/>
                  </a:schemeClr>
                </a:solidFill>
              </a:rPr>
              <a:t>Tous les SGBD sont associés à un langage de requêtage permettant de leur indiquer les données que l’on souhaite récupérer. Il existe deux familles principales de langage:</a:t>
            </a:r>
          </a:p>
          <a:p>
            <a:pPr marL="171450" indent="-171450">
              <a:buFont typeface="Arial" panose="020B0604020202020204" pitchFamily="34" charset="0"/>
              <a:buChar char="•"/>
            </a:pPr>
            <a:r>
              <a:rPr lang="fr-FR" sz="1000" i="1" dirty="0">
                <a:solidFill>
                  <a:schemeClr val="bg1">
                    <a:lumMod val="95000"/>
                  </a:schemeClr>
                </a:solidFill>
              </a:rPr>
              <a:t>Langage « ensembliste » impératif (ex: SQL) </a:t>
            </a:r>
          </a:p>
          <a:p>
            <a:pPr marL="171450" indent="-171450">
              <a:buFont typeface="Arial" panose="020B0604020202020204" pitchFamily="34" charset="0"/>
              <a:buChar char="•"/>
            </a:pPr>
            <a:r>
              <a:rPr lang="fr-FR" sz="1000" i="1" dirty="0">
                <a:solidFill>
                  <a:schemeClr val="bg1">
                    <a:lumMod val="95000"/>
                  </a:schemeClr>
                </a:solidFill>
              </a:rPr>
              <a:t>Langage « graphe » descriptif (ex: </a:t>
            </a:r>
            <a:r>
              <a:rPr lang="fr-FR" sz="1000" i="1" dirty="0" err="1">
                <a:solidFill>
                  <a:schemeClr val="bg1">
                    <a:lumMod val="95000"/>
                  </a:schemeClr>
                </a:solidFill>
              </a:rPr>
              <a:t>GraphQL</a:t>
            </a:r>
            <a:r>
              <a:rPr lang="fr-FR" sz="1000" i="1" dirty="0">
                <a:solidFill>
                  <a:schemeClr val="bg1">
                    <a:lumMod val="95000"/>
                  </a:schemeClr>
                </a:solidFill>
              </a:rPr>
              <a:t>)</a:t>
            </a:r>
          </a:p>
          <a:p>
            <a:pPr marL="171450" indent="-171450">
              <a:buFont typeface="Arial" panose="020B0604020202020204" pitchFamily="34" charset="0"/>
              <a:buChar char="•"/>
            </a:pPr>
            <a:endParaRPr lang="fr-FR" sz="1000" i="1" dirty="0">
              <a:solidFill>
                <a:schemeClr val="bg1">
                  <a:lumMod val="95000"/>
                </a:schemeClr>
              </a:solidFill>
            </a:endParaRPr>
          </a:p>
          <a:p>
            <a:r>
              <a:rPr lang="fr-FR" sz="1000" i="1" dirty="0">
                <a:solidFill>
                  <a:schemeClr val="bg1">
                    <a:lumMod val="95000"/>
                  </a:schemeClr>
                </a:solidFill>
              </a:rPr>
              <a:t>Les langages graphes sont plus intuitifs mais cachent une TRES grande complexité.</a:t>
            </a:r>
          </a:p>
          <a:p>
            <a:endParaRPr lang="fr-FR" sz="1000" i="1" dirty="0">
              <a:solidFill>
                <a:schemeClr val="bg1">
                  <a:lumMod val="95000"/>
                </a:schemeClr>
              </a:solidFill>
            </a:endParaRPr>
          </a:p>
          <a:p>
            <a:r>
              <a:rPr lang="fr-FR" sz="1000" b="1" u="sng" dirty="0">
                <a:solidFill>
                  <a:srgbClr val="00B0F0"/>
                </a:solidFill>
              </a:rPr>
              <a:t>Pour ce cours de PHP,</a:t>
            </a:r>
            <a:r>
              <a:rPr lang="fr-FR" sz="1000" b="1" dirty="0">
                <a:solidFill>
                  <a:srgbClr val="00B0F0"/>
                </a:solidFill>
              </a:rPr>
              <a:t> </a:t>
            </a:r>
            <a:r>
              <a:rPr lang="fr-FR" sz="1000" dirty="0">
                <a:solidFill>
                  <a:schemeClr val="bg1"/>
                </a:solidFill>
              </a:rPr>
              <a:t>nous utiliserons </a:t>
            </a:r>
            <a:endParaRPr lang="fr-FR" sz="1000" b="1" u="sng" dirty="0">
              <a:solidFill>
                <a:srgbClr val="00B0F0"/>
              </a:solidFill>
            </a:endParaRPr>
          </a:p>
          <a:p>
            <a:pPr marL="171450" indent="-171450">
              <a:buFont typeface="Arial" panose="020B0604020202020204" pitchFamily="34" charset="0"/>
              <a:buChar char="•"/>
            </a:pPr>
            <a:r>
              <a:rPr lang="fr-FR" sz="1000" dirty="0">
                <a:solidFill>
                  <a:schemeClr val="bg1"/>
                </a:solidFill>
              </a:rPr>
              <a:t>BDD</a:t>
            </a:r>
            <a:r>
              <a:rPr lang="fr-FR" sz="1000" b="1" dirty="0">
                <a:solidFill>
                  <a:schemeClr val="bg1"/>
                </a:solidFill>
              </a:rPr>
              <a:t> </a:t>
            </a:r>
            <a:r>
              <a:rPr lang="fr-FR" sz="1000" b="1" dirty="0">
                <a:solidFill>
                  <a:srgbClr val="05B5EE"/>
                </a:solidFill>
              </a:rPr>
              <a:t>relationnelles</a:t>
            </a:r>
          </a:p>
          <a:p>
            <a:pPr marL="171450" indent="-171450">
              <a:buFont typeface="Arial" panose="020B0604020202020204" pitchFamily="34" charset="0"/>
              <a:buChar char="•"/>
            </a:pPr>
            <a:r>
              <a:rPr lang="fr-FR" sz="1000" dirty="0">
                <a:solidFill>
                  <a:schemeClr val="bg1"/>
                </a:solidFill>
              </a:rPr>
              <a:t>utilisant le </a:t>
            </a:r>
            <a:r>
              <a:rPr lang="fr-FR" sz="1000" b="1" dirty="0">
                <a:solidFill>
                  <a:srgbClr val="05B5EE"/>
                </a:solidFill>
              </a:rPr>
              <a:t>SQL</a:t>
            </a:r>
          </a:p>
          <a:p>
            <a:pPr marL="171450" indent="-171450">
              <a:buFont typeface="Arial" panose="020B0604020202020204" pitchFamily="34" charset="0"/>
              <a:buChar char="•"/>
            </a:pPr>
            <a:r>
              <a:rPr lang="fr-FR" sz="1000" dirty="0">
                <a:solidFill>
                  <a:schemeClr val="bg1"/>
                </a:solidFill>
              </a:rPr>
              <a:t>le client BDD </a:t>
            </a:r>
            <a:r>
              <a:rPr lang="fr-FR" sz="1000" b="1" dirty="0" err="1">
                <a:solidFill>
                  <a:srgbClr val="05B5EE"/>
                </a:solidFill>
              </a:rPr>
              <a:t>phpmyadmin</a:t>
            </a:r>
            <a:endParaRPr lang="fr-FR" sz="1000" b="1" dirty="0">
              <a:solidFill>
                <a:srgbClr val="05B5EE"/>
              </a:solidFill>
            </a:endParaRPr>
          </a:p>
        </p:txBody>
      </p:sp>
      <p:pic>
        <p:nvPicPr>
          <p:cNvPr id="5" name="Image 4">
            <a:hlinkClick r:id="rId3"/>
            <a:extLst>
              <a:ext uri="{FF2B5EF4-FFF2-40B4-BE49-F238E27FC236}">
                <a16:creationId xmlns:a16="http://schemas.microsoft.com/office/drawing/2014/main" id="{40292369-AE04-0690-2AF3-1EE8630BCD14}"/>
              </a:ext>
            </a:extLst>
          </p:cNvPr>
          <p:cNvPicPr>
            <a:picLocks noChangeAspect="1"/>
          </p:cNvPicPr>
          <p:nvPr/>
        </p:nvPicPr>
        <p:blipFill rotWithShape="1">
          <a:blip r:embed="rId4"/>
          <a:srcRect t="1629" b="1"/>
          <a:stretch/>
        </p:blipFill>
        <p:spPr>
          <a:xfrm>
            <a:off x="4625715" y="1353384"/>
            <a:ext cx="2635642" cy="2434846"/>
          </a:xfrm>
          <a:prstGeom prst="rect">
            <a:avLst/>
          </a:prstGeom>
        </p:spPr>
      </p:pic>
      <p:pic>
        <p:nvPicPr>
          <p:cNvPr id="7" name="Image 6">
            <a:hlinkClick r:id="rId5"/>
            <a:extLst>
              <a:ext uri="{FF2B5EF4-FFF2-40B4-BE49-F238E27FC236}">
                <a16:creationId xmlns:a16="http://schemas.microsoft.com/office/drawing/2014/main" id="{8053D707-1D00-ADC3-E927-B4CF11785861}"/>
              </a:ext>
            </a:extLst>
          </p:cNvPr>
          <p:cNvPicPr>
            <a:picLocks noChangeAspect="1"/>
          </p:cNvPicPr>
          <p:nvPr/>
        </p:nvPicPr>
        <p:blipFill>
          <a:blip r:embed="rId6"/>
          <a:stretch>
            <a:fillRect/>
          </a:stretch>
        </p:blipFill>
        <p:spPr>
          <a:xfrm>
            <a:off x="6388104" y="751114"/>
            <a:ext cx="2603439" cy="1434003"/>
          </a:xfrm>
          <a:prstGeom prst="rect">
            <a:avLst/>
          </a:prstGeom>
          <a:effectLst>
            <a:outerShdw blurRad="50800" dist="38100" dir="8100000" algn="tr" rotWithShape="0">
              <a:prstClr val="black">
                <a:alpha val="40000"/>
              </a:prstClr>
            </a:outerShdw>
          </a:effectLst>
        </p:spPr>
      </p:pic>
      <p:pic>
        <p:nvPicPr>
          <p:cNvPr id="9" name="Image 8">
            <a:extLst>
              <a:ext uri="{FF2B5EF4-FFF2-40B4-BE49-F238E27FC236}">
                <a16:creationId xmlns:a16="http://schemas.microsoft.com/office/drawing/2014/main" id="{C19EC375-1988-DD77-FA6E-6704CA70C22F}"/>
              </a:ext>
            </a:extLst>
          </p:cNvPr>
          <p:cNvPicPr>
            <a:picLocks noChangeAspect="1"/>
          </p:cNvPicPr>
          <p:nvPr/>
        </p:nvPicPr>
        <p:blipFill>
          <a:blip r:embed="rId7"/>
          <a:stretch>
            <a:fillRect/>
          </a:stretch>
        </p:blipFill>
        <p:spPr>
          <a:xfrm>
            <a:off x="5326765" y="3447154"/>
            <a:ext cx="3524462" cy="1434003"/>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69055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Notion de </a:t>
            </a:r>
            <a:r>
              <a:rPr lang="fr-FR" sz="1600" b="1" dirty="0" err="1">
                <a:solidFill>
                  <a:srgbClr val="00A9E0"/>
                </a:solidFill>
                <a:latin typeface="Century Gothic" panose="020B0502020202020204" pitchFamily="34" charset="0"/>
              </a:rPr>
              <a:t>Credentials</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3847207"/>
          </a:xfrm>
          <a:prstGeom prst="rect">
            <a:avLst/>
          </a:prstGeom>
          <a:noFill/>
        </p:spPr>
        <p:txBody>
          <a:bodyPr wrap="square" rtlCol="0">
            <a:spAutoFit/>
          </a:bodyPr>
          <a:lstStyle/>
          <a:p>
            <a:r>
              <a:rPr lang="fr-FR" sz="1000" b="1" u="sng" dirty="0">
                <a:solidFill>
                  <a:srgbClr val="FFC000"/>
                </a:solidFill>
              </a:rPr>
              <a:t>La BDD doit TOUJOURS être protégée par des mots de passe.</a:t>
            </a:r>
          </a:p>
          <a:p>
            <a:endParaRPr lang="fr-FR" sz="1000" i="1" dirty="0">
              <a:solidFill>
                <a:schemeClr val="bg1">
                  <a:lumMod val="95000"/>
                </a:schemeClr>
              </a:solidFill>
            </a:endParaRPr>
          </a:p>
          <a:p>
            <a:r>
              <a:rPr lang="fr-FR" sz="1000" i="1" dirty="0">
                <a:solidFill>
                  <a:schemeClr val="bg1">
                    <a:lumMod val="95000"/>
                  </a:schemeClr>
                </a:solidFill>
              </a:rPr>
              <a:t>NB: Le cours PHP n’aborde pas les règles cybersécurité associées au SGBD, mais les principes élémentaires de « moindres privilèges » est bien entendu appliqué.</a:t>
            </a:r>
          </a:p>
          <a:p>
            <a:endParaRPr lang="fr-FR" sz="1000" i="1" dirty="0">
              <a:solidFill>
                <a:schemeClr val="bg1">
                  <a:lumMod val="95000"/>
                </a:schemeClr>
              </a:solidFill>
            </a:endParaRPr>
          </a:p>
          <a:p>
            <a:r>
              <a:rPr lang="fr-FR" sz="1000" i="1" dirty="0">
                <a:solidFill>
                  <a:schemeClr val="bg1">
                    <a:lumMod val="95000"/>
                  </a:schemeClr>
                </a:solidFill>
              </a:rPr>
              <a:t>Pour accéder à la BDD, votre code PHP aura besoin de </a:t>
            </a:r>
            <a:r>
              <a:rPr lang="fr-FR" sz="1000" b="1" i="1" dirty="0">
                <a:solidFill>
                  <a:srgbClr val="05B5EE"/>
                </a:solidFill>
              </a:rPr>
              <a:t>s’authentifier avec un login/</a:t>
            </a:r>
            <a:r>
              <a:rPr lang="fr-FR" sz="1000" b="1" i="1" dirty="0" err="1">
                <a:solidFill>
                  <a:srgbClr val="05B5EE"/>
                </a:solidFill>
              </a:rPr>
              <a:t>mdp</a:t>
            </a:r>
            <a:endParaRPr lang="fr-FR" sz="1000" b="1" i="1" dirty="0">
              <a:solidFill>
                <a:srgbClr val="05B5EE"/>
              </a:solidFill>
            </a:endParaRPr>
          </a:p>
          <a:p>
            <a:endParaRPr lang="fr-FR" sz="1000" b="1" i="1" dirty="0">
              <a:solidFill>
                <a:srgbClr val="05B5EE"/>
              </a:solidFill>
            </a:endParaRPr>
          </a:p>
          <a:p>
            <a:r>
              <a:rPr lang="fr-FR" sz="1000" i="1" dirty="0">
                <a:solidFill>
                  <a:schemeClr val="bg1"/>
                </a:solidFill>
              </a:rPr>
              <a:t>Ces données sont hautement critiques dans la mesure où ces éléments appelés « </a:t>
            </a:r>
            <a:r>
              <a:rPr lang="fr-FR" sz="1000" i="1" dirty="0" err="1">
                <a:solidFill>
                  <a:schemeClr val="bg1"/>
                </a:solidFill>
              </a:rPr>
              <a:t>credentials</a:t>
            </a:r>
            <a:r>
              <a:rPr lang="fr-FR" sz="1000" i="1" dirty="0">
                <a:solidFill>
                  <a:schemeClr val="bg1"/>
                </a:solidFill>
              </a:rPr>
              <a:t> » peuvent être utilisé par un pirate pour se connecter à votre base avec </a:t>
            </a:r>
            <a:r>
              <a:rPr lang="fr-FR" sz="1000" i="1" dirty="0" err="1">
                <a:solidFill>
                  <a:schemeClr val="bg1"/>
                </a:solidFill>
              </a:rPr>
              <a:t>phpmyadmin</a:t>
            </a:r>
            <a:r>
              <a:rPr lang="fr-FR" sz="1000" i="1" dirty="0">
                <a:solidFill>
                  <a:schemeClr val="bg1"/>
                </a:solidFill>
              </a:rPr>
              <a:t>.</a:t>
            </a:r>
          </a:p>
          <a:p>
            <a:endParaRPr lang="fr-FR" sz="1000" i="1" dirty="0">
              <a:solidFill>
                <a:schemeClr val="bg1"/>
              </a:solidFill>
            </a:endParaRPr>
          </a:p>
          <a:p>
            <a:r>
              <a:rPr lang="fr-FR" sz="1000" i="1" dirty="0">
                <a:solidFill>
                  <a:schemeClr val="bg1"/>
                </a:solidFill>
              </a:rPr>
              <a:t>NB: Il est recommandé de limiter l’usage de </a:t>
            </a:r>
            <a:r>
              <a:rPr lang="fr-FR" sz="1000" i="1" dirty="0" err="1">
                <a:solidFill>
                  <a:schemeClr val="bg1"/>
                </a:solidFill>
              </a:rPr>
              <a:t>phpmyadmin</a:t>
            </a:r>
            <a:r>
              <a:rPr lang="fr-FR" sz="1000" i="1" dirty="0">
                <a:solidFill>
                  <a:schemeClr val="bg1"/>
                </a:solidFill>
              </a:rPr>
              <a:t> à des postes « internes » (cf. </a:t>
            </a:r>
            <a:r>
              <a:rPr lang="fr-FR" sz="1000" i="1" dirty="0" err="1">
                <a:solidFill>
                  <a:schemeClr val="bg1"/>
                </a:solidFill>
              </a:rPr>
              <a:t>fitrage</a:t>
            </a:r>
            <a:r>
              <a:rPr lang="fr-FR" sz="1000" i="1" dirty="0">
                <a:solidFill>
                  <a:schemeClr val="bg1"/>
                </a:solidFill>
              </a:rPr>
              <a:t> IP) pour éviter d’augmenter la surface d’attaque de votre système </a:t>
            </a:r>
            <a:r>
              <a:rPr lang="fr-FR" sz="1000" i="1" dirty="0">
                <a:solidFill>
                  <a:schemeClr val="bg1"/>
                </a:solidFill>
                <a:sym typeface="Wingdings" panose="05000000000000000000" pitchFamily="2" charset="2"/>
              </a:rPr>
              <a:t> (cf. Cours Cybersécurité)</a:t>
            </a:r>
          </a:p>
          <a:p>
            <a:endParaRPr lang="fr-FR" sz="1000" i="1" dirty="0">
              <a:solidFill>
                <a:schemeClr val="bg1"/>
              </a:solidFill>
              <a:sym typeface="Wingdings" panose="05000000000000000000" pitchFamily="2" charset="2"/>
            </a:endParaRPr>
          </a:p>
          <a:p>
            <a:r>
              <a:rPr lang="fr-FR" sz="1400" dirty="0">
                <a:solidFill>
                  <a:schemeClr val="bg1"/>
                </a:solidFill>
                <a:sym typeface="Wingdings" panose="05000000000000000000" pitchFamily="2" charset="2"/>
              </a:rPr>
              <a:t>Oui mais comment on fait alors ? </a:t>
            </a:r>
          </a:p>
          <a:p>
            <a:endParaRPr lang="fr-FR" sz="1000" i="1" dirty="0">
              <a:solidFill>
                <a:schemeClr val="bg1"/>
              </a:solidFill>
              <a:sym typeface="Wingdings" panose="05000000000000000000" pitchFamily="2" charset="2"/>
            </a:endParaRPr>
          </a:p>
          <a:p>
            <a:r>
              <a:rPr lang="fr-FR" sz="1000" b="1" i="1" dirty="0">
                <a:solidFill>
                  <a:srgbClr val="05B5EE"/>
                </a:solidFill>
                <a:sym typeface="Wingdings" panose="05000000000000000000" pitchFamily="2" charset="2"/>
              </a:rPr>
              <a:t>On écrit les </a:t>
            </a:r>
            <a:r>
              <a:rPr lang="fr-FR" sz="1000" b="1" i="1" dirty="0" err="1">
                <a:solidFill>
                  <a:srgbClr val="05B5EE"/>
                </a:solidFill>
                <a:sym typeface="Wingdings" panose="05000000000000000000" pitchFamily="2" charset="2"/>
              </a:rPr>
              <a:t>crédentials</a:t>
            </a:r>
            <a:r>
              <a:rPr lang="fr-FR" sz="1000" b="1" i="1" dirty="0">
                <a:solidFill>
                  <a:srgbClr val="05B5EE"/>
                </a:solidFill>
                <a:sym typeface="Wingdings" panose="05000000000000000000" pitchFamily="2" charset="2"/>
              </a:rPr>
              <a:t> dans un fichier </a:t>
            </a:r>
            <a:r>
              <a:rPr lang="fr-FR" sz="1000" b="1" i="1" dirty="0" err="1">
                <a:solidFill>
                  <a:srgbClr val="05B5EE"/>
                </a:solidFill>
                <a:sym typeface="Wingdings" panose="05000000000000000000" pitchFamily="2" charset="2"/>
              </a:rPr>
              <a:t>credentials</a:t>
            </a:r>
            <a:r>
              <a:rPr lang="fr-FR" sz="1000" b="1" i="1" dirty="0">
                <a:solidFill>
                  <a:srgbClr val="05B5EE"/>
                </a:solidFill>
                <a:sym typeface="Wingdings" panose="05000000000000000000" pitchFamily="2" charset="2"/>
              </a:rPr>
              <a:t> (ex: </a:t>
            </a:r>
            <a:r>
              <a:rPr lang="fr-FR" sz="1000" b="1" i="1" dirty="0" err="1">
                <a:solidFill>
                  <a:srgbClr val="05B5EE"/>
                </a:solidFill>
                <a:sym typeface="Wingdings" panose="05000000000000000000" pitchFamily="2" charset="2"/>
              </a:rPr>
              <a:t>json</a:t>
            </a:r>
            <a:r>
              <a:rPr lang="fr-FR" sz="1000" b="1" i="1" dirty="0">
                <a:solidFill>
                  <a:srgbClr val="05B5EE"/>
                </a:solidFill>
                <a:sym typeface="Wingdings" panose="05000000000000000000" pitchFamily="2" charset="2"/>
              </a:rPr>
              <a:t>) situé dans un dossier en dehors de l’espace www de votre API.</a:t>
            </a:r>
          </a:p>
          <a:p>
            <a:endParaRPr lang="fr-FR" sz="1000" i="1" dirty="0">
              <a:solidFill>
                <a:schemeClr val="bg1"/>
              </a:solidFill>
              <a:sym typeface="Wingdings" panose="05000000000000000000" pitchFamily="2" charset="2"/>
            </a:endParaRPr>
          </a:p>
          <a:p>
            <a:r>
              <a:rPr lang="fr-FR" sz="1000" i="1" dirty="0">
                <a:solidFill>
                  <a:schemeClr val="bg1"/>
                </a:solidFill>
                <a:sym typeface="Wingdings" panose="05000000000000000000" pitchFamily="2" charset="2"/>
              </a:rPr>
              <a:t>On veillera à y accéder par un code sécurisé pour éviter de demander à tous les développeurs de faire cela dans son code</a:t>
            </a:r>
          </a:p>
        </p:txBody>
      </p:sp>
      <p:grpSp>
        <p:nvGrpSpPr>
          <p:cNvPr id="9" name="Groupe 8">
            <a:extLst>
              <a:ext uri="{FF2B5EF4-FFF2-40B4-BE49-F238E27FC236}">
                <a16:creationId xmlns:a16="http://schemas.microsoft.com/office/drawing/2014/main" id="{4A88C468-EC9C-C3F4-A091-B6C8F2B32F39}"/>
              </a:ext>
            </a:extLst>
          </p:cNvPr>
          <p:cNvGrpSpPr/>
          <p:nvPr/>
        </p:nvGrpSpPr>
        <p:grpSpPr>
          <a:xfrm>
            <a:off x="5346700" y="728133"/>
            <a:ext cx="3433599" cy="3156419"/>
            <a:chOff x="4406900" y="1617133"/>
            <a:chExt cx="3433599" cy="3156419"/>
          </a:xfrm>
        </p:grpSpPr>
        <p:pic>
          <p:nvPicPr>
            <p:cNvPr id="3" name="Image 2">
              <a:extLst>
                <a:ext uri="{FF2B5EF4-FFF2-40B4-BE49-F238E27FC236}">
                  <a16:creationId xmlns:a16="http://schemas.microsoft.com/office/drawing/2014/main" id="{E7A3D1E3-FCA4-D48F-9F29-CCDD7B6291F3}"/>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5709679" y="2742774"/>
              <a:ext cx="828040" cy="828040"/>
            </a:xfrm>
            <a:prstGeom prst="rect">
              <a:avLst/>
            </a:prstGeom>
          </p:spPr>
        </p:pic>
        <p:sp>
          <p:nvSpPr>
            <p:cNvPr id="8" name="Rectangle 7">
              <a:extLst>
                <a:ext uri="{FF2B5EF4-FFF2-40B4-BE49-F238E27FC236}">
                  <a16:creationId xmlns:a16="http://schemas.microsoft.com/office/drawing/2014/main" id="{02772B98-E2C7-A5CC-C113-FDE39E25D878}"/>
                </a:ext>
              </a:extLst>
            </p:cNvPr>
            <p:cNvSpPr/>
            <p:nvPr/>
          </p:nvSpPr>
          <p:spPr>
            <a:xfrm>
              <a:off x="4406900" y="1617133"/>
              <a:ext cx="3433599" cy="3156419"/>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b="1" dirty="0">
                  <a:solidFill>
                    <a:srgbClr val="FF0000"/>
                  </a:solidFill>
                </a:rPr>
                <a:t>Attention</a:t>
              </a:r>
              <a:br>
                <a:rPr lang="fr-FR" b="1" dirty="0">
                  <a:solidFill>
                    <a:srgbClr val="FF0000"/>
                  </a:solidFill>
                </a:rPr>
              </a:br>
              <a:r>
                <a:rPr lang="fr-FR" b="1" dirty="0">
                  <a:solidFill>
                    <a:srgbClr val="FF0000"/>
                  </a:solidFill>
                </a:rPr>
                <a:t>Danger de Mort</a:t>
              </a:r>
            </a:p>
            <a:p>
              <a:pPr algn="ctr"/>
              <a:r>
                <a:rPr lang="fr-FR" sz="1200" i="1" dirty="0">
                  <a:solidFill>
                    <a:srgbClr val="FF0000"/>
                  </a:solidFill>
                </a:rPr>
                <a:t>(dans d’atroces souffrances)</a:t>
              </a:r>
            </a:p>
            <a:p>
              <a:pPr algn="ctr"/>
              <a:endParaRPr lang="fr-FR" sz="800" b="1" dirty="0">
                <a:solidFill>
                  <a:srgbClr val="FFC000"/>
                </a:solidFill>
              </a:endParaRPr>
            </a:p>
            <a:p>
              <a:pPr algn="ctr"/>
              <a:endParaRPr lang="fr-FR" sz="800" b="1" dirty="0">
                <a:solidFill>
                  <a:srgbClr val="FFC000"/>
                </a:solidFill>
              </a:endParaRPr>
            </a:p>
            <a:p>
              <a:pPr algn="ctr"/>
              <a:endParaRPr lang="fr-FR" sz="800" b="1" dirty="0">
                <a:solidFill>
                  <a:srgbClr val="FFC000"/>
                </a:solidFill>
              </a:endParaRPr>
            </a:p>
            <a:p>
              <a:pPr algn="ctr"/>
              <a:endParaRPr lang="fr-FR" sz="800" b="1" dirty="0">
                <a:solidFill>
                  <a:srgbClr val="FFC000"/>
                </a:solidFill>
              </a:endParaRPr>
            </a:p>
            <a:p>
              <a:pPr algn="ctr"/>
              <a:endParaRPr lang="fr-FR" sz="800" b="1" dirty="0">
                <a:solidFill>
                  <a:srgbClr val="FFC000"/>
                </a:solidFill>
              </a:endParaRPr>
            </a:p>
            <a:p>
              <a:pPr algn="ctr"/>
              <a:endParaRPr lang="fr-FR" sz="800" b="1" dirty="0">
                <a:solidFill>
                  <a:srgbClr val="FFC000"/>
                </a:solidFill>
              </a:endParaRPr>
            </a:p>
            <a:p>
              <a:pPr algn="ctr"/>
              <a:endParaRPr lang="fr-FR" sz="800" b="1" dirty="0">
                <a:solidFill>
                  <a:srgbClr val="FFC000"/>
                </a:solidFill>
              </a:endParaRPr>
            </a:p>
            <a:p>
              <a:pPr algn="ctr"/>
              <a:endParaRPr lang="fr-FR" sz="800" b="1" dirty="0">
                <a:solidFill>
                  <a:srgbClr val="FFC000"/>
                </a:solidFill>
              </a:endParaRPr>
            </a:p>
            <a:p>
              <a:pPr algn="ctr"/>
              <a:endParaRPr lang="fr-FR" sz="800" b="1" dirty="0">
                <a:solidFill>
                  <a:srgbClr val="FFC000"/>
                </a:solidFill>
              </a:endParaRPr>
            </a:p>
            <a:p>
              <a:pPr algn="ctr"/>
              <a:endParaRPr lang="fr-FR" sz="800" b="1" dirty="0">
                <a:solidFill>
                  <a:srgbClr val="FFC000"/>
                </a:solidFill>
              </a:endParaRPr>
            </a:p>
            <a:p>
              <a:pPr algn="just"/>
              <a:endParaRPr lang="fr-FR" sz="800" dirty="0"/>
            </a:p>
            <a:p>
              <a:pPr algn="ctr"/>
              <a:r>
                <a:rPr lang="fr-FR" sz="1200" b="1" i="1" dirty="0">
                  <a:solidFill>
                    <a:srgbClr val="FF0000"/>
                  </a:solidFill>
                  <a:sym typeface="Wingdings" panose="05000000000000000000" pitchFamily="2" charset="2"/>
                </a:rPr>
                <a:t>Il est HORS DE QUESTION de stoker ces informations dans le code !</a:t>
              </a:r>
            </a:p>
            <a:p>
              <a:pPr algn="ctr"/>
              <a:endParaRPr lang="fr-FR" sz="800" b="1" i="1" dirty="0">
                <a:solidFill>
                  <a:srgbClr val="FF0000"/>
                </a:solidFill>
                <a:sym typeface="Wingdings" panose="05000000000000000000" pitchFamily="2" charset="2"/>
              </a:endParaRPr>
            </a:p>
            <a:p>
              <a:pPr algn="ctr"/>
              <a:r>
                <a:rPr lang="fr-FR" sz="1000" i="1" dirty="0">
                  <a:solidFill>
                    <a:schemeClr val="bg1"/>
                  </a:solidFill>
                  <a:sym typeface="Wingdings" panose="05000000000000000000" pitchFamily="2" charset="2"/>
                </a:rPr>
                <a:t>Par nature le code est public.</a:t>
              </a:r>
            </a:p>
            <a:p>
              <a:pPr algn="ctr"/>
              <a:r>
                <a:rPr lang="fr-FR" sz="1000" i="1" dirty="0">
                  <a:solidFill>
                    <a:schemeClr val="bg1"/>
                  </a:solidFill>
                  <a:sym typeface="Wingdings" panose="05000000000000000000" pitchFamily="2" charset="2"/>
                </a:rPr>
                <a:t>Il sera tôt ou tard sur </a:t>
              </a:r>
              <a:r>
                <a:rPr lang="fr-FR" sz="1000" i="1" dirty="0" err="1">
                  <a:solidFill>
                    <a:schemeClr val="bg1"/>
                  </a:solidFill>
                  <a:sym typeface="Wingdings" panose="05000000000000000000" pitchFamily="2" charset="2"/>
                </a:rPr>
                <a:t>github</a:t>
              </a:r>
              <a:r>
                <a:rPr lang="fr-FR" sz="1000" i="1" dirty="0">
                  <a:solidFill>
                    <a:schemeClr val="bg1"/>
                  </a:solidFill>
                  <a:sym typeface="Wingdings" panose="05000000000000000000" pitchFamily="2" charset="2"/>
                </a:rPr>
                <a:t>… un stagiaire y aura accès… donc aucun secret ne doit y être écrit</a:t>
              </a:r>
            </a:p>
          </p:txBody>
        </p:sp>
      </p:grpSp>
    </p:spTree>
    <p:extLst>
      <p:ext uri="{BB962C8B-B14F-4D97-AF65-F5344CB8AC3E}">
        <p14:creationId xmlns:p14="http://schemas.microsoft.com/office/powerpoint/2010/main" val="405382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3" y="226844"/>
            <a:ext cx="3887553"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Exercice et TP</a:t>
            </a:r>
            <a:endParaRPr lang="fr-FR" sz="1600" dirty="0">
              <a:solidFill>
                <a:srgbClr val="00A9E0"/>
              </a:solidFill>
              <a:latin typeface="Century Gothic" panose="020B0502020202020204" pitchFamily="34" charset="0"/>
            </a:endParaRPr>
          </a:p>
        </p:txBody>
      </p:sp>
      <p:sp>
        <p:nvSpPr>
          <p:cNvPr id="61" name="ZoneTexte 60">
            <a:extLst>
              <a:ext uri="{FF2B5EF4-FFF2-40B4-BE49-F238E27FC236}">
                <a16:creationId xmlns:a16="http://schemas.microsoft.com/office/drawing/2014/main" id="{FE13A7E1-D25A-BBAA-249F-019FD67E21AC}"/>
              </a:ext>
            </a:extLst>
          </p:cNvPr>
          <p:cNvSpPr txBox="1"/>
          <p:nvPr/>
        </p:nvSpPr>
        <p:spPr>
          <a:xfrm>
            <a:off x="163370" y="727800"/>
            <a:ext cx="8487470" cy="2877711"/>
          </a:xfrm>
          <a:prstGeom prst="rect">
            <a:avLst/>
          </a:prstGeom>
          <a:noFill/>
          <a:ln>
            <a:solidFill>
              <a:schemeClr val="bg1"/>
            </a:solidFill>
          </a:ln>
        </p:spPr>
        <p:txBody>
          <a:bodyPr wrap="square" rtlCol="0">
            <a:spAutoFit/>
          </a:bodyPr>
          <a:lstStyle/>
          <a:p>
            <a:r>
              <a:rPr lang="en-US" sz="1600" dirty="0" err="1">
                <a:solidFill>
                  <a:schemeClr val="bg1"/>
                </a:solidFill>
              </a:rPr>
              <a:t>Exercice</a:t>
            </a:r>
            <a:r>
              <a:rPr lang="en-US" sz="1600" dirty="0">
                <a:solidFill>
                  <a:schemeClr val="bg1"/>
                </a:solidFill>
              </a:rPr>
              <a:t> 1 – </a:t>
            </a:r>
            <a:r>
              <a:rPr lang="en-US" sz="1600" dirty="0" err="1">
                <a:solidFill>
                  <a:schemeClr val="bg1"/>
                </a:solidFill>
              </a:rPr>
              <a:t>Réaliser</a:t>
            </a:r>
            <a:r>
              <a:rPr lang="en-US" sz="1600" dirty="0">
                <a:solidFill>
                  <a:schemeClr val="bg1"/>
                </a:solidFill>
              </a:rPr>
              <a:t> </a:t>
            </a:r>
            <a:r>
              <a:rPr lang="en-US" sz="1600" dirty="0" err="1">
                <a:solidFill>
                  <a:schemeClr val="bg1"/>
                </a:solidFill>
              </a:rPr>
              <a:t>une</a:t>
            </a:r>
            <a:r>
              <a:rPr lang="en-US" sz="1600" dirty="0">
                <a:solidFill>
                  <a:schemeClr val="bg1"/>
                </a:solidFill>
              </a:rPr>
              <a:t> function </a:t>
            </a:r>
            <a:r>
              <a:rPr lang="en-US" sz="1600" u="sng" dirty="0" err="1">
                <a:solidFill>
                  <a:schemeClr val="bg1"/>
                </a:solidFill>
              </a:rPr>
              <a:t>d’accès</a:t>
            </a:r>
            <a:r>
              <a:rPr lang="en-US" sz="1600" u="sng" dirty="0">
                <a:solidFill>
                  <a:schemeClr val="bg1"/>
                </a:solidFill>
              </a:rPr>
              <a:t> </a:t>
            </a:r>
            <a:r>
              <a:rPr lang="en-US" sz="1600" u="sng" dirty="0" err="1">
                <a:solidFill>
                  <a:schemeClr val="bg1"/>
                </a:solidFill>
              </a:rPr>
              <a:t>sécurisé</a:t>
            </a:r>
            <a:r>
              <a:rPr lang="en-US" sz="1600" u="sng" dirty="0">
                <a:solidFill>
                  <a:schemeClr val="bg1"/>
                </a:solidFill>
              </a:rPr>
              <a:t> </a:t>
            </a:r>
            <a:r>
              <a:rPr lang="en-US" sz="1600" dirty="0">
                <a:solidFill>
                  <a:schemeClr val="bg1"/>
                </a:solidFill>
              </a:rPr>
              <a:t>à un </a:t>
            </a:r>
            <a:r>
              <a:rPr lang="en-US" sz="1600" dirty="0" err="1">
                <a:solidFill>
                  <a:schemeClr val="bg1"/>
                </a:solidFill>
              </a:rPr>
              <a:t>fichier</a:t>
            </a:r>
            <a:r>
              <a:rPr lang="en-US" sz="1600" dirty="0">
                <a:solidFill>
                  <a:schemeClr val="bg1"/>
                </a:solidFill>
              </a:rPr>
              <a:t> credential</a:t>
            </a:r>
          </a:p>
          <a:p>
            <a:endParaRPr lang="en-US" sz="1100" u="sng" dirty="0">
              <a:solidFill>
                <a:schemeClr val="bg1"/>
              </a:solidFill>
            </a:endParaRPr>
          </a:p>
          <a:p>
            <a:pPr marL="171450" indent="-171450">
              <a:buFont typeface="Arial" panose="020B0604020202020204" pitchFamily="34" charset="0"/>
              <a:buChar char="•"/>
            </a:pPr>
            <a:r>
              <a:rPr lang="en-US" sz="1100" dirty="0">
                <a:solidFill>
                  <a:schemeClr val="bg1"/>
                </a:solidFill>
              </a:rPr>
              <a:t>Comment faire un </a:t>
            </a:r>
            <a:r>
              <a:rPr lang="en-US" sz="1100" dirty="0" err="1">
                <a:solidFill>
                  <a:schemeClr val="bg1"/>
                </a:solidFill>
              </a:rPr>
              <a:t>accès</a:t>
            </a:r>
            <a:r>
              <a:rPr lang="en-US" sz="1100" dirty="0">
                <a:solidFill>
                  <a:schemeClr val="bg1"/>
                </a:solidFill>
              </a:rPr>
              <a:t> </a:t>
            </a:r>
            <a:r>
              <a:rPr lang="en-US" sz="1100" dirty="0" err="1">
                <a:solidFill>
                  <a:schemeClr val="bg1"/>
                </a:solidFill>
              </a:rPr>
              <a:t>robuste</a:t>
            </a:r>
            <a:r>
              <a:rPr lang="en-US" sz="1100" dirty="0">
                <a:solidFill>
                  <a:schemeClr val="bg1"/>
                </a:solidFill>
              </a:rPr>
              <a:t> au </a:t>
            </a:r>
            <a:r>
              <a:rPr lang="en-US" sz="1100" dirty="0" err="1">
                <a:solidFill>
                  <a:schemeClr val="bg1"/>
                </a:solidFill>
              </a:rPr>
              <a:t>fichier</a:t>
            </a:r>
            <a:br>
              <a:rPr lang="en-US" sz="1100" dirty="0">
                <a:solidFill>
                  <a:schemeClr val="bg1"/>
                </a:solidFill>
              </a:rPr>
            </a:br>
            <a:r>
              <a:rPr lang="en-US" sz="1100" i="1" dirty="0">
                <a:solidFill>
                  <a:schemeClr val="bg1"/>
                </a:solidFill>
              </a:rPr>
              <a:t>chemin </a:t>
            </a:r>
            <a:r>
              <a:rPr lang="en-US" sz="1100" i="1" dirty="0" err="1">
                <a:solidFill>
                  <a:schemeClr val="bg1"/>
                </a:solidFill>
              </a:rPr>
              <a:t>absolu</a:t>
            </a:r>
            <a:r>
              <a:rPr lang="en-US" sz="1100" i="1" dirty="0">
                <a:solidFill>
                  <a:schemeClr val="bg1"/>
                </a:solidFill>
              </a:rPr>
              <a:t>, relative, $_SERVER[“ROOT_DIRECTORY”]</a:t>
            </a: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rPr>
              <a:t>Comment </a:t>
            </a:r>
            <a:r>
              <a:rPr lang="en-US" sz="1100" dirty="0" err="1">
                <a:solidFill>
                  <a:schemeClr val="bg1"/>
                </a:solidFill>
              </a:rPr>
              <a:t>sécurisé</a:t>
            </a:r>
            <a:r>
              <a:rPr lang="en-US" sz="1100" dirty="0">
                <a:solidFill>
                  <a:schemeClr val="bg1"/>
                </a:solidFill>
              </a:rPr>
              <a:t> </a:t>
            </a:r>
            <a:r>
              <a:rPr lang="en-US" sz="1100" dirty="0" err="1">
                <a:solidFill>
                  <a:schemeClr val="bg1"/>
                </a:solidFill>
              </a:rPr>
              <a:t>l’accès</a:t>
            </a:r>
            <a:r>
              <a:rPr lang="en-US" sz="1100" dirty="0">
                <a:solidFill>
                  <a:schemeClr val="bg1"/>
                </a:solidFill>
              </a:rPr>
              <a:t> physique au </a:t>
            </a:r>
            <a:r>
              <a:rPr lang="en-US" sz="1100" dirty="0" err="1">
                <a:solidFill>
                  <a:schemeClr val="bg1"/>
                </a:solidFill>
              </a:rPr>
              <a:t>fichier</a:t>
            </a:r>
            <a:br>
              <a:rPr lang="en-US" sz="1100" dirty="0">
                <a:solidFill>
                  <a:schemeClr val="bg1"/>
                </a:solidFill>
              </a:rPr>
            </a:br>
            <a:r>
              <a:rPr lang="en-US" sz="1100" i="1" dirty="0">
                <a:solidFill>
                  <a:schemeClr val="bg1"/>
                </a:solidFill>
              </a:rPr>
              <a:t>“www” vs “../”</a:t>
            </a: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rPr>
              <a:t>Comment </a:t>
            </a:r>
            <a:r>
              <a:rPr lang="en-US" sz="1100" dirty="0" err="1">
                <a:solidFill>
                  <a:schemeClr val="bg1"/>
                </a:solidFill>
              </a:rPr>
              <a:t>sécurisé</a:t>
            </a:r>
            <a:r>
              <a:rPr lang="en-US" sz="1100" dirty="0">
                <a:solidFill>
                  <a:schemeClr val="bg1"/>
                </a:solidFill>
              </a:rPr>
              <a:t> </a:t>
            </a:r>
            <a:r>
              <a:rPr lang="en-US" sz="1100" dirty="0" err="1">
                <a:solidFill>
                  <a:schemeClr val="bg1"/>
                </a:solidFill>
              </a:rPr>
              <a:t>l’accès</a:t>
            </a:r>
            <a:r>
              <a:rPr lang="en-US" sz="1100" dirty="0">
                <a:solidFill>
                  <a:schemeClr val="bg1"/>
                </a:solidFill>
              </a:rPr>
              <a:t> </a:t>
            </a:r>
            <a:r>
              <a:rPr lang="en-US" sz="1100" dirty="0" err="1">
                <a:solidFill>
                  <a:schemeClr val="bg1"/>
                </a:solidFill>
              </a:rPr>
              <a:t>logique</a:t>
            </a:r>
            <a:r>
              <a:rPr lang="en-US" sz="1100" dirty="0">
                <a:solidFill>
                  <a:schemeClr val="bg1"/>
                </a:solidFill>
              </a:rPr>
              <a:t> au </a:t>
            </a:r>
            <a:r>
              <a:rPr lang="en-US" sz="1100" dirty="0" err="1">
                <a:solidFill>
                  <a:schemeClr val="bg1"/>
                </a:solidFill>
              </a:rPr>
              <a:t>fichier</a:t>
            </a:r>
            <a:br>
              <a:rPr lang="en-US" sz="1100" dirty="0">
                <a:solidFill>
                  <a:schemeClr val="bg1"/>
                </a:solidFill>
              </a:rPr>
            </a:br>
            <a:r>
              <a:rPr lang="en-US" sz="1100" i="1" dirty="0" err="1">
                <a:solidFill>
                  <a:schemeClr val="bg1"/>
                </a:solidFill>
              </a:rPr>
              <a:t>Librairie</a:t>
            </a:r>
            <a:r>
              <a:rPr lang="en-US" sz="1100" i="1" dirty="0">
                <a:solidFill>
                  <a:schemeClr val="bg1"/>
                </a:solidFill>
              </a:rPr>
              <a:t> </a:t>
            </a:r>
            <a:r>
              <a:rPr lang="en-US" sz="1100" i="1" dirty="0" err="1">
                <a:solidFill>
                  <a:schemeClr val="bg1"/>
                </a:solidFill>
              </a:rPr>
              <a:t>SecLib</a:t>
            </a:r>
            <a:r>
              <a:rPr lang="en-US" sz="1100" i="1" dirty="0">
                <a:solidFill>
                  <a:schemeClr val="bg1"/>
                </a:solidFill>
              </a:rPr>
              <a:t> et </a:t>
            </a:r>
            <a:r>
              <a:rPr lang="en-US" sz="1100" i="1" dirty="0" err="1">
                <a:solidFill>
                  <a:schemeClr val="bg1"/>
                </a:solidFill>
              </a:rPr>
              <a:t>GetCredential</a:t>
            </a:r>
            <a:r>
              <a:rPr lang="en-US" sz="1100" i="1" dirty="0">
                <a:solidFill>
                  <a:schemeClr val="bg1"/>
                </a:solidFill>
              </a:rPr>
              <a:t>…</a:t>
            </a: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rPr>
              <a:t>Comment </a:t>
            </a:r>
            <a:r>
              <a:rPr lang="en-US" sz="1100" dirty="0" err="1">
                <a:solidFill>
                  <a:schemeClr val="bg1"/>
                </a:solidFill>
              </a:rPr>
              <a:t>sécuriser</a:t>
            </a:r>
            <a:r>
              <a:rPr lang="en-US" sz="1100" dirty="0">
                <a:solidFill>
                  <a:schemeClr val="bg1"/>
                </a:solidFill>
              </a:rPr>
              <a:t> le process de </a:t>
            </a:r>
            <a:r>
              <a:rPr lang="en-US" sz="1100" dirty="0" err="1">
                <a:solidFill>
                  <a:schemeClr val="bg1"/>
                </a:solidFill>
              </a:rPr>
              <a:t>développement</a:t>
            </a:r>
            <a:r>
              <a:rPr lang="en-US" sz="1100" dirty="0">
                <a:solidFill>
                  <a:schemeClr val="bg1"/>
                </a:solidFill>
              </a:rPr>
              <a:t> pour </a:t>
            </a:r>
            <a:r>
              <a:rPr lang="en-US" sz="1100" dirty="0" err="1">
                <a:solidFill>
                  <a:schemeClr val="bg1"/>
                </a:solidFill>
              </a:rPr>
              <a:t>garantir</a:t>
            </a:r>
            <a:r>
              <a:rPr lang="en-US" sz="1100" dirty="0">
                <a:solidFill>
                  <a:schemeClr val="bg1"/>
                </a:solidFill>
              </a:rPr>
              <a:t> </a:t>
            </a:r>
            <a:r>
              <a:rPr lang="en-US" sz="1100" dirty="0" err="1">
                <a:solidFill>
                  <a:schemeClr val="bg1"/>
                </a:solidFill>
              </a:rPr>
              <a:t>l’usage</a:t>
            </a:r>
            <a:r>
              <a:rPr lang="en-US" sz="1100" dirty="0">
                <a:solidFill>
                  <a:schemeClr val="bg1"/>
                </a:solidFill>
              </a:rPr>
              <a:t> de la </a:t>
            </a:r>
            <a:r>
              <a:rPr lang="en-US" sz="1100" dirty="0" err="1">
                <a:solidFill>
                  <a:schemeClr val="bg1"/>
                </a:solidFill>
              </a:rPr>
              <a:t>SecLib</a:t>
            </a:r>
            <a:br>
              <a:rPr lang="en-US" sz="1100" dirty="0">
                <a:solidFill>
                  <a:schemeClr val="bg1"/>
                </a:solidFill>
              </a:rPr>
            </a:br>
            <a:r>
              <a:rPr lang="en-US" sz="1100" i="1" dirty="0" err="1">
                <a:solidFill>
                  <a:schemeClr val="bg1"/>
                </a:solidFill>
              </a:rPr>
              <a:t>risque</a:t>
            </a:r>
            <a:r>
              <a:rPr lang="en-US" sz="1100" i="1" dirty="0">
                <a:solidFill>
                  <a:schemeClr val="bg1"/>
                </a:solidFill>
              </a:rPr>
              <a:t> cyber </a:t>
            </a:r>
            <a:r>
              <a:rPr lang="en-US" sz="1100" i="1" dirty="0" err="1">
                <a:solidFill>
                  <a:schemeClr val="bg1"/>
                </a:solidFill>
              </a:rPr>
              <a:t>endogène</a:t>
            </a:r>
            <a:r>
              <a:rPr lang="en-US" sz="1100" i="1" dirty="0">
                <a:solidFill>
                  <a:schemeClr val="bg1"/>
                </a:solidFill>
              </a:rPr>
              <a:t> des </a:t>
            </a:r>
            <a:r>
              <a:rPr lang="en-US" sz="1100" i="1" dirty="0" err="1">
                <a:solidFill>
                  <a:schemeClr val="bg1"/>
                </a:solidFill>
              </a:rPr>
              <a:t>développeurs</a:t>
            </a:r>
            <a:r>
              <a:rPr lang="en-US" sz="1100" i="1" dirty="0">
                <a:solidFill>
                  <a:schemeClr val="bg1"/>
                </a:solidFill>
              </a:rPr>
              <a:t> juniors (stagiaire)</a:t>
            </a:r>
          </a:p>
          <a:p>
            <a:pPr marL="171450" indent="-171450">
              <a:buFont typeface="Arial" panose="020B0604020202020204" pitchFamily="34" charset="0"/>
              <a:buChar char="•"/>
            </a:pPr>
            <a:endParaRPr lang="en-US" sz="1100" i="1" dirty="0">
              <a:solidFill>
                <a:schemeClr val="bg1"/>
              </a:solidFill>
            </a:endParaRPr>
          </a:p>
          <a:p>
            <a:pPr marL="171450" indent="-171450">
              <a:buFont typeface="Arial" panose="020B0604020202020204" pitchFamily="34" charset="0"/>
              <a:buChar char="•"/>
            </a:pPr>
            <a:r>
              <a:rPr lang="en-US" sz="1100" i="1" dirty="0">
                <a:solidFill>
                  <a:schemeClr val="bg1"/>
                </a:solidFill>
              </a:rPr>
              <a:t>Comment </a:t>
            </a:r>
            <a:r>
              <a:rPr lang="en-US" sz="1100" i="1" dirty="0" err="1">
                <a:solidFill>
                  <a:schemeClr val="bg1"/>
                </a:solidFill>
              </a:rPr>
              <a:t>standardiser</a:t>
            </a:r>
            <a:r>
              <a:rPr lang="en-US" sz="1100" i="1" dirty="0">
                <a:solidFill>
                  <a:schemeClr val="bg1"/>
                </a:solidFill>
              </a:rPr>
              <a:t> la structure des credentials</a:t>
            </a:r>
            <a:br>
              <a:rPr lang="en-US" sz="1100" i="1" dirty="0">
                <a:solidFill>
                  <a:schemeClr val="bg1"/>
                </a:solidFill>
              </a:rPr>
            </a:br>
            <a:r>
              <a:rPr lang="en-US" sz="1100" i="1" dirty="0" err="1">
                <a:solidFill>
                  <a:schemeClr val="bg1"/>
                </a:solidFill>
              </a:rPr>
              <a:t>startéagie</a:t>
            </a:r>
            <a:r>
              <a:rPr lang="en-US" sz="1100" i="1" dirty="0">
                <a:solidFill>
                  <a:schemeClr val="bg1"/>
                </a:solidFill>
              </a:rPr>
              <a:t> </a:t>
            </a:r>
            <a:r>
              <a:rPr lang="en-US" sz="1100" i="1" dirty="0" err="1">
                <a:solidFill>
                  <a:schemeClr val="bg1"/>
                </a:solidFill>
              </a:rPr>
              <a:t>d’éhéritage</a:t>
            </a:r>
            <a:r>
              <a:rPr lang="en-US" sz="1100" i="1" dirty="0">
                <a:solidFill>
                  <a:schemeClr val="bg1"/>
                </a:solidFill>
              </a:rPr>
              <a:t>, design pattern “bridge”…</a:t>
            </a:r>
          </a:p>
        </p:txBody>
      </p:sp>
    </p:spTree>
    <p:extLst>
      <p:ext uri="{BB962C8B-B14F-4D97-AF65-F5344CB8AC3E}">
        <p14:creationId xmlns:p14="http://schemas.microsoft.com/office/powerpoint/2010/main" val="232397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PDO et </a:t>
            </a:r>
            <a:r>
              <a:rPr lang="fr-FR" sz="1600" b="1" dirty="0" err="1">
                <a:solidFill>
                  <a:srgbClr val="00A9E0"/>
                </a:solidFill>
                <a:latin typeface="Century Gothic" panose="020B0502020202020204" pitchFamily="34" charset="0"/>
              </a:rPr>
              <a:t>MySQLI</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2492990"/>
          </a:xfrm>
          <a:prstGeom prst="rect">
            <a:avLst/>
          </a:prstGeom>
          <a:noFill/>
        </p:spPr>
        <p:txBody>
          <a:bodyPr wrap="square" rtlCol="0">
            <a:spAutoFit/>
          </a:bodyPr>
          <a:lstStyle/>
          <a:p>
            <a:r>
              <a:rPr lang="fr-FR" sz="1000" dirty="0">
                <a:solidFill>
                  <a:schemeClr val="bg1">
                    <a:lumMod val="95000"/>
                  </a:schemeClr>
                </a:solidFill>
              </a:rPr>
              <a:t>La PHP propose deux manières d’établir la connexion:</a:t>
            </a:r>
          </a:p>
          <a:p>
            <a:pPr marL="171450" indent="-171450">
              <a:buFont typeface="Arial" panose="020B0604020202020204" pitchFamily="34" charset="0"/>
              <a:buChar char="•"/>
            </a:pPr>
            <a:r>
              <a:rPr lang="fr-FR" sz="1000" dirty="0">
                <a:solidFill>
                  <a:schemeClr val="bg1">
                    <a:lumMod val="95000"/>
                  </a:schemeClr>
                </a:solidFill>
              </a:rPr>
              <a:t>PDO, (orientée objet)</a:t>
            </a:r>
          </a:p>
          <a:p>
            <a:pPr marL="171450" indent="-171450">
              <a:buFont typeface="Arial" panose="020B0604020202020204" pitchFamily="34" charset="0"/>
              <a:buChar char="•"/>
            </a:pPr>
            <a:r>
              <a:rPr lang="fr-FR" sz="1000" dirty="0" err="1">
                <a:solidFill>
                  <a:schemeClr val="bg1">
                    <a:lumMod val="95000"/>
                  </a:schemeClr>
                </a:solidFill>
              </a:rPr>
              <a:t>MySQLI</a:t>
            </a:r>
            <a:r>
              <a:rPr lang="fr-FR" sz="1000" dirty="0">
                <a:solidFill>
                  <a:schemeClr val="bg1">
                    <a:lumMod val="95000"/>
                  </a:schemeClr>
                </a:solidFill>
              </a:rPr>
              <a:t>, (orientée procédurale)</a:t>
            </a:r>
          </a:p>
          <a:p>
            <a:pPr marL="171450" indent="-171450">
              <a:buFont typeface="Arial" panose="020B0604020202020204" pitchFamily="34" charset="0"/>
              <a:buChar char="•"/>
            </a:pPr>
            <a:endParaRPr lang="fr-FR" sz="1000" dirty="0">
              <a:solidFill>
                <a:schemeClr val="bg1">
                  <a:lumMod val="95000"/>
                </a:schemeClr>
              </a:solidFill>
            </a:endParaRPr>
          </a:p>
          <a:p>
            <a:r>
              <a:rPr lang="fr-FR" sz="1000" b="1" u="sng" dirty="0">
                <a:solidFill>
                  <a:schemeClr val="bg1">
                    <a:lumMod val="95000"/>
                  </a:schemeClr>
                </a:solidFill>
              </a:rPr>
              <a:t>Je vous recommande d’utiliser PDO.</a:t>
            </a:r>
            <a:endParaRPr lang="fr-FR" sz="1000" dirty="0">
              <a:solidFill>
                <a:schemeClr val="bg1">
                  <a:lumMod val="95000"/>
                </a:schemeClr>
              </a:solidFill>
            </a:endParaRPr>
          </a:p>
          <a:p>
            <a:r>
              <a:rPr lang="fr-FR" sz="800" i="1" dirty="0">
                <a:solidFill>
                  <a:schemeClr val="bg1">
                    <a:lumMod val="95000"/>
                  </a:schemeClr>
                </a:solidFill>
              </a:rPr>
              <a:t>NB: Dans certains cas, il est nécessaire d’utiliser </a:t>
            </a:r>
            <a:r>
              <a:rPr lang="fr-FR" sz="800" i="1" dirty="0" err="1">
                <a:solidFill>
                  <a:schemeClr val="bg1">
                    <a:lumMod val="95000"/>
                  </a:schemeClr>
                </a:solidFill>
              </a:rPr>
              <a:t>mysqli</a:t>
            </a:r>
            <a:endParaRPr lang="fr-FR" sz="800" i="1" dirty="0">
              <a:solidFill>
                <a:schemeClr val="bg1">
                  <a:lumMod val="95000"/>
                </a:schemeClr>
              </a:solidFill>
            </a:endParaRPr>
          </a:p>
          <a:p>
            <a:r>
              <a:rPr lang="fr-FR" sz="800" i="1" dirty="0">
                <a:solidFill>
                  <a:schemeClr val="bg1">
                    <a:lumMod val="95000"/>
                  </a:schemeClr>
                </a:solidFill>
              </a:rPr>
              <a:t>(</a:t>
            </a:r>
            <a:r>
              <a:rPr lang="fr-FR" sz="800" i="1" dirty="0" err="1">
                <a:solidFill>
                  <a:schemeClr val="bg1">
                    <a:lumMod val="95000"/>
                  </a:schemeClr>
                </a:solidFill>
              </a:rPr>
              <a:t>legacy</a:t>
            </a:r>
            <a:r>
              <a:rPr lang="fr-FR" sz="800" i="1" dirty="0">
                <a:solidFill>
                  <a:schemeClr val="bg1">
                    <a:lumMod val="95000"/>
                  </a:schemeClr>
                </a:solidFill>
              </a:rPr>
              <a:t> ou fonctionnalité spécifique).</a:t>
            </a:r>
          </a:p>
          <a:p>
            <a:endParaRPr lang="fr-FR" sz="1000" i="1" dirty="0">
              <a:solidFill>
                <a:schemeClr val="bg1">
                  <a:lumMod val="95000"/>
                </a:schemeClr>
              </a:solidFill>
            </a:endParaRPr>
          </a:p>
          <a:p>
            <a:r>
              <a:rPr lang="fr-FR" sz="1000" i="1" dirty="0">
                <a:solidFill>
                  <a:schemeClr val="bg1">
                    <a:lumMod val="95000"/>
                  </a:schemeClr>
                </a:solidFill>
              </a:rPr>
              <a:t>Le principe de PDO est de fournir un « </a:t>
            </a:r>
            <a:r>
              <a:rPr lang="fr-FR" sz="1000" i="1" dirty="0" err="1">
                <a:solidFill>
                  <a:schemeClr val="bg1">
                    <a:lumMod val="95000"/>
                  </a:schemeClr>
                </a:solidFill>
              </a:rPr>
              <a:t>database</a:t>
            </a:r>
            <a:r>
              <a:rPr lang="fr-FR" sz="1000" i="1" dirty="0">
                <a:solidFill>
                  <a:schemeClr val="bg1">
                    <a:lumMod val="95000"/>
                  </a:schemeClr>
                </a:solidFill>
              </a:rPr>
              <a:t> handler » pour accéder au langage SQL.</a:t>
            </a:r>
          </a:p>
          <a:p>
            <a:endParaRPr lang="fr-FR" sz="1000" i="1" dirty="0">
              <a:solidFill>
                <a:schemeClr val="bg1">
                  <a:lumMod val="95000"/>
                </a:schemeClr>
              </a:solidFill>
            </a:endParaRPr>
          </a:p>
          <a:p>
            <a:r>
              <a:rPr lang="fr-FR" sz="1000" i="1" dirty="0">
                <a:solidFill>
                  <a:schemeClr val="bg1">
                    <a:lumMod val="95000"/>
                  </a:schemeClr>
                </a:solidFill>
              </a:rPr>
              <a:t>Après tout se passe comme si vous demandiez à ce « </a:t>
            </a:r>
            <a:r>
              <a:rPr lang="fr-FR" sz="1000" i="1" dirty="0" err="1">
                <a:solidFill>
                  <a:schemeClr val="bg1">
                    <a:lumMod val="95000"/>
                  </a:schemeClr>
                </a:solidFill>
              </a:rPr>
              <a:t>dbh</a:t>
            </a:r>
            <a:r>
              <a:rPr lang="fr-FR" sz="1000" i="1" dirty="0">
                <a:solidFill>
                  <a:schemeClr val="bg1">
                    <a:lumMod val="95000"/>
                  </a:schemeClr>
                </a:solidFill>
              </a:rPr>
              <a:t> » de faire vos requêtes.</a:t>
            </a:r>
          </a:p>
          <a:p>
            <a:endParaRPr lang="fr-FR" sz="1000" i="1" dirty="0">
              <a:solidFill>
                <a:schemeClr val="bg1">
                  <a:lumMod val="95000"/>
                </a:schemeClr>
              </a:solidFill>
            </a:endParaRPr>
          </a:p>
          <a:p>
            <a:endParaRPr lang="fr-FR" sz="1000" i="1" dirty="0">
              <a:solidFill>
                <a:schemeClr val="bg1">
                  <a:lumMod val="95000"/>
                </a:schemeClr>
              </a:solidFill>
            </a:endParaRPr>
          </a:p>
          <a:p>
            <a:endParaRPr lang="fr-FR" sz="1000" i="1" dirty="0">
              <a:solidFill>
                <a:schemeClr val="bg1">
                  <a:lumMod val="95000"/>
                </a:schemeClr>
              </a:solidFill>
            </a:endParaRPr>
          </a:p>
        </p:txBody>
      </p:sp>
      <p:pic>
        <p:nvPicPr>
          <p:cNvPr id="7" name="Image 6">
            <a:extLst>
              <a:ext uri="{FF2B5EF4-FFF2-40B4-BE49-F238E27FC236}">
                <a16:creationId xmlns:a16="http://schemas.microsoft.com/office/drawing/2014/main" id="{0E9F7357-EF49-DED4-72EB-20C492CDD1FA}"/>
              </a:ext>
            </a:extLst>
          </p:cNvPr>
          <p:cNvPicPr>
            <a:picLocks noChangeAspect="1"/>
          </p:cNvPicPr>
          <p:nvPr/>
        </p:nvPicPr>
        <p:blipFill>
          <a:blip r:embed="rId3"/>
          <a:stretch>
            <a:fillRect/>
          </a:stretch>
        </p:blipFill>
        <p:spPr>
          <a:xfrm>
            <a:off x="4189427" y="626512"/>
            <a:ext cx="4636583" cy="4090399"/>
          </a:xfrm>
          <a:prstGeom prst="rect">
            <a:avLst/>
          </a:prstGeom>
        </p:spPr>
      </p:pic>
    </p:spTree>
    <p:extLst>
      <p:ext uri="{BB962C8B-B14F-4D97-AF65-F5344CB8AC3E}">
        <p14:creationId xmlns:p14="http://schemas.microsoft.com/office/powerpoint/2010/main" val="269085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PDO et </a:t>
            </a:r>
            <a:r>
              <a:rPr lang="fr-FR" sz="1600" b="1" dirty="0" err="1">
                <a:solidFill>
                  <a:srgbClr val="00A9E0"/>
                </a:solidFill>
                <a:latin typeface="Century Gothic" panose="020B0502020202020204" pitchFamily="34" charset="0"/>
              </a:rPr>
              <a:t>MySQLI</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2492990"/>
          </a:xfrm>
          <a:prstGeom prst="rect">
            <a:avLst/>
          </a:prstGeom>
          <a:noFill/>
        </p:spPr>
        <p:txBody>
          <a:bodyPr wrap="square" rtlCol="0">
            <a:spAutoFit/>
          </a:bodyPr>
          <a:lstStyle/>
          <a:p>
            <a:r>
              <a:rPr lang="fr-FR" sz="1000" dirty="0">
                <a:solidFill>
                  <a:schemeClr val="bg1">
                    <a:lumMod val="95000"/>
                  </a:schemeClr>
                </a:solidFill>
              </a:rPr>
              <a:t>La PHP propose deux manières d’établir la connexion:</a:t>
            </a:r>
          </a:p>
          <a:p>
            <a:pPr marL="171450" indent="-171450">
              <a:buFont typeface="Arial" panose="020B0604020202020204" pitchFamily="34" charset="0"/>
              <a:buChar char="•"/>
            </a:pPr>
            <a:r>
              <a:rPr lang="fr-FR" sz="1000" dirty="0">
                <a:solidFill>
                  <a:schemeClr val="bg1">
                    <a:lumMod val="95000"/>
                  </a:schemeClr>
                </a:solidFill>
              </a:rPr>
              <a:t>PDO, (orientée objet)</a:t>
            </a:r>
          </a:p>
          <a:p>
            <a:pPr marL="171450" indent="-171450">
              <a:buFont typeface="Arial" panose="020B0604020202020204" pitchFamily="34" charset="0"/>
              <a:buChar char="•"/>
            </a:pPr>
            <a:r>
              <a:rPr lang="fr-FR" sz="1000" dirty="0" err="1">
                <a:solidFill>
                  <a:schemeClr val="bg1">
                    <a:lumMod val="95000"/>
                  </a:schemeClr>
                </a:solidFill>
              </a:rPr>
              <a:t>MySQLI</a:t>
            </a:r>
            <a:r>
              <a:rPr lang="fr-FR" sz="1000" dirty="0">
                <a:solidFill>
                  <a:schemeClr val="bg1">
                    <a:lumMod val="95000"/>
                  </a:schemeClr>
                </a:solidFill>
              </a:rPr>
              <a:t>, (orientée procédurale)</a:t>
            </a:r>
          </a:p>
          <a:p>
            <a:pPr marL="171450" indent="-171450">
              <a:buFont typeface="Arial" panose="020B0604020202020204" pitchFamily="34" charset="0"/>
              <a:buChar char="•"/>
            </a:pPr>
            <a:endParaRPr lang="fr-FR" sz="1000" dirty="0">
              <a:solidFill>
                <a:schemeClr val="bg1">
                  <a:lumMod val="95000"/>
                </a:schemeClr>
              </a:solidFill>
            </a:endParaRPr>
          </a:p>
          <a:p>
            <a:r>
              <a:rPr lang="fr-FR" sz="1000" b="1" u="sng" dirty="0">
                <a:solidFill>
                  <a:schemeClr val="bg1">
                    <a:lumMod val="95000"/>
                  </a:schemeClr>
                </a:solidFill>
              </a:rPr>
              <a:t>Je vous recommande d’utiliser PDO.</a:t>
            </a:r>
            <a:endParaRPr lang="fr-FR" sz="1000" dirty="0">
              <a:solidFill>
                <a:schemeClr val="bg1">
                  <a:lumMod val="95000"/>
                </a:schemeClr>
              </a:solidFill>
            </a:endParaRPr>
          </a:p>
          <a:p>
            <a:r>
              <a:rPr lang="fr-FR" sz="800" i="1" dirty="0">
                <a:solidFill>
                  <a:schemeClr val="bg1">
                    <a:lumMod val="95000"/>
                  </a:schemeClr>
                </a:solidFill>
              </a:rPr>
              <a:t>NB: Dans certains cas, il est nécessaire d’utiliser </a:t>
            </a:r>
            <a:r>
              <a:rPr lang="fr-FR" sz="800" i="1" dirty="0" err="1">
                <a:solidFill>
                  <a:schemeClr val="bg1">
                    <a:lumMod val="95000"/>
                  </a:schemeClr>
                </a:solidFill>
              </a:rPr>
              <a:t>mysqli</a:t>
            </a:r>
            <a:endParaRPr lang="fr-FR" sz="800" i="1" dirty="0">
              <a:solidFill>
                <a:schemeClr val="bg1">
                  <a:lumMod val="95000"/>
                </a:schemeClr>
              </a:solidFill>
            </a:endParaRPr>
          </a:p>
          <a:p>
            <a:r>
              <a:rPr lang="fr-FR" sz="800" i="1" dirty="0">
                <a:solidFill>
                  <a:schemeClr val="bg1">
                    <a:lumMod val="95000"/>
                  </a:schemeClr>
                </a:solidFill>
              </a:rPr>
              <a:t>(</a:t>
            </a:r>
            <a:r>
              <a:rPr lang="fr-FR" sz="800" i="1" dirty="0" err="1">
                <a:solidFill>
                  <a:schemeClr val="bg1">
                    <a:lumMod val="95000"/>
                  </a:schemeClr>
                </a:solidFill>
              </a:rPr>
              <a:t>legacy</a:t>
            </a:r>
            <a:r>
              <a:rPr lang="fr-FR" sz="800" i="1" dirty="0">
                <a:solidFill>
                  <a:schemeClr val="bg1">
                    <a:lumMod val="95000"/>
                  </a:schemeClr>
                </a:solidFill>
              </a:rPr>
              <a:t> ou fonctionnalité spécifique).</a:t>
            </a:r>
          </a:p>
          <a:p>
            <a:endParaRPr lang="fr-FR" sz="1000" i="1" dirty="0">
              <a:solidFill>
                <a:schemeClr val="bg1">
                  <a:lumMod val="95000"/>
                </a:schemeClr>
              </a:solidFill>
            </a:endParaRPr>
          </a:p>
          <a:p>
            <a:r>
              <a:rPr lang="fr-FR" sz="1000" i="1" dirty="0">
                <a:solidFill>
                  <a:schemeClr val="bg1">
                    <a:lumMod val="95000"/>
                  </a:schemeClr>
                </a:solidFill>
              </a:rPr>
              <a:t>Le principe de PDO est de fournir un « </a:t>
            </a:r>
            <a:r>
              <a:rPr lang="fr-FR" sz="1000" i="1" dirty="0" err="1">
                <a:solidFill>
                  <a:schemeClr val="bg1">
                    <a:lumMod val="95000"/>
                  </a:schemeClr>
                </a:solidFill>
              </a:rPr>
              <a:t>database</a:t>
            </a:r>
            <a:r>
              <a:rPr lang="fr-FR" sz="1000" i="1" dirty="0">
                <a:solidFill>
                  <a:schemeClr val="bg1">
                    <a:lumMod val="95000"/>
                  </a:schemeClr>
                </a:solidFill>
              </a:rPr>
              <a:t> handler » pour accéder au langage SQL.</a:t>
            </a:r>
          </a:p>
          <a:p>
            <a:endParaRPr lang="fr-FR" sz="1000" i="1" dirty="0">
              <a:solidFill>
                <a:schemeClr val="bg1">
                  <a:lumMod val="95000"/>
                </a:schemeClr>
              </a:solidFill>
            </a:endParaRPr>
          </a:p>
          <a:p>
            <a:r>
              <a:rPr lang="fr-FR" sz="1000" i="1" dirty="0">
                <a:solidFill>
                  <a:schemeClr val="bg1">
                    <a:lumMod val="95000"/>
                  </a:schemeClr>
                </a:solidFill>
              </a:rPr>
              <a:t>Après tout se passe comme si vous demandiez à ce « </a:t>
            </a:r>
            <a:r>
              <a:rPr lang="fr-FR" sz="1000" i="1" dirty="0" err="1">
                <a:solidFill>
                  <a:schemeClr val="bg1">
                    <a:lumMod val="95000"/>
                  </a:schemeClr>
                </a:solidFill>
              </a:rPr>
              <a:t>dbh</a:t>
            </a:r>
            <a:r>
              <a:rPr lang="fr-FR" sz="1000" i="1" dirty="0">
                <a:solidFill>
                  <a:schemeClr val="bg1">
                    <a:lumMod val="95000"/>
                  </a:schemeClr>
                </a:solidFill>
              </a:rPr>
              <a:t> » de faire vos requêtes.</a:t>
            </a:r>
          </a:p>
          <a:p>
            <a:endParaRPr lang="fr-FR" sz="1000" i="1" dirty="0">
              <a:solidFill>
                <a:schemeClr val="bg1">
                  <a:lumMod val="95000"/>
                </a:schemeClr>
              </a:solidFill>
            </a:endParaRPr>
          </a:p>
          <a:p>
            <a:endParaRPr lang="fr-FR" sz="1000" i="1" dirty="0">
              <a:solidFill>
                <a:schemeClr val="bg1">
                  <a:lumMod val="95000"/>
                </a:schemeClr>
              </a:solidFill>
            </a:endParaRPr>
          </a:p>
          <a:p>
            <a:endParaRPr lang="fr-FR" sz="1000" i="1" dirty="0">
              <a:solidFill>
                <a:schemeClr val="bg1">
                  <a:lumMod val="95000"/>
                </a:schemeClr>
              </a:solidFill>
            </a:endParaRPr>
          </a:p>
        </p:txBody>
      </p:sp>
      <p:pic>
        <p:nvPicPr>
          <p:cNvPr id="7" name="Image 6">
            <a:extLst>
              <a:ext uri="{FF2B5EF4-FFF2-40B4-BE49-F238E27FC236}">
                <a16:creationId xmlns:a16="http://schemas.microsoft.com/office/drawing/2014/main" id="{0E9F7357-EF49-DED4-72EB-20C492CDD1FA}"/>
              </a:ext>
            </a:extLst>
          </p:cNvPr>
          <p:cNvPicPr>
            <a:picLocks noChangeAspect="1"/>
          </p:cNvPicPr>
          <p:nvPr/>
        </p:nvPicPr>
        <p:blipFill>
          <a:blip r:embed="rId3"/>
          <a:stretch>
            <a:fillRect/>
          </a:stretch>
        </p:blipFill>
        <p:spPr>
          <a:xfrm>
            <a:off x="4189427" y="626512"/>
            <a:ext cx="4636583" cy="4090399"/>
          </a:xfrm>
          <a:prstGeom prst="rect">
            <a:avLst/>
          </a:prstGeom>
        </p:spPr>
      </p:pic>
      <p:pic>
        <p:nvPicPr>
          <p:cNvPr id="6" name="Image 5">
            <a:extLst>
              <a:ext uri="{FF2B5EF4-FFF2-40B4-BE49-F238E27FC236}">
                <a16:creationId xmlns:a16="http://schemas.microsoft.com/office/drawing/2014/main" id="{346FDD9F-870A-98A2-B32A-2CE45EA4DFEB}"/>
              </a:ext>
            </a:extLst>
          </p:cNvPr>
          <p:cNvPicPr>
            <a:picLocks noChangeAspect="1"/>
          </p:cNvPicPr>
          <p:nvPr/>
        </p:nvPicPr>
        <p:blipFill>
          <a:blip r:embed="rId4"/>
          <a:stretch>
            <a:fillRect/>
          </a:stretch>
        </p:blipFill>
        <p:spPr>
          <a:xfrm>
            <a:off x="142875" y="3460258"/>
            <a:ext cx="3961651" cy="1256653"/>
          </a:xfrm>
          <a:prstGeom prst="rect">
            <a:avLst/>
          </a:prstGeom>
        </p:spPr>
      </p:pic>
    </p:spTree>
    <p:extLst>
      <p:ext uri="{BB962C8B-B14F-4D97-AF65-F5344CB8AC3E}">
        <p14:creationId xmlns:p14="http://schemas.microsoft.com/office/powerpoint/2010/main" val="706571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3" y="226844"/>
            <a:ext cx="3887553"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Exercice et TP</a:t>
            </a:r>
            <a:endParaRPr lang="fr-FR" sz="1600" dirty="0">
              <a:solidFill>
                <a:srgbClr val="00A9E0"/>
              </a:solidFill>
              <a:latin typeface="Century Gothic" panose="020B0502020202020204" pitchFamily="34" charset="0"/>
            </a:endParaRPr>
          </a:p>
        </p:txBody>
      </p:sp>
      <p:sp>
        <p:nvSpPr>
          <p:cNvPr id="2" name="ZoneTexte 1">
            <a:extLst>
              <a:ext uri="{FF2B5EF4-FFF2-40B4-BE49-F238E27FC236}">
                <a16:creationId xmlns:a16="http://schemas.microsoft.com/office/drawing/2014/main" id="{B4DC0B8F-7D49-52AE-A214-A505CF4EDC77}"/>
              </a:ext>
            </a:extLst>
          </p:cNvPr>
          <p:cNvSpPr txBox="1"/>
          <p:nvPr/>
        </p:nvSpPr>
        <p:spPr>
          <a:xfrm>
            <a:off x="163370" y="727800"/>
            <a:ext cx="8487470" cy="2200602"/>
          </a:xfrm>
          <a:prstGeom prst="rect">
            <a:avLst/>
          </a:prstGeom>
          <a:noFill/>
          <a:ln>
            <a:solidFill>
              <a:schemeClr val="bg1"/>
            </a:solidFill>
          </a:ln>
        </p:spPr>
        <p:txBody>
          <a:bodyPr wrap="square" rtlCol="0">
            <a:spAutoFit/>
          </a:bodyPr>
          <a:lstStyle/>
          <a:p>
            <a:r>
              <a:rPr lang="en-US" sz="1600" dirty="0" err="1">
                <a:solidFill>
                  <a:schemeClr val="bg1"/>
                </a:solidFill>
              </a:rPr>
              <a:t>Exercice</a:t>
            </a:r>
            <a:r>
              <a:rPr lang="en-US" sz="1600" dirty="0">
                <a:solidFill>
                  <a:schemeClr val="bg1"/>
                </a:solidFill>
              </a:rPr>
              <a:t> 2 – </a:t>
            </a:r>
            <a:r>
              <a:rPr lang="en-US" sz="1600" dirty="0" err="1">
                <a:solidFill>
                  <a:schemeClr val="bg1"/>
                </a:solidFill>
              </a:rPr>
              <a:t>Réaliser</a:t>
            </a:r>
            <a:r>
              <a:rPr lang="en-US" sz="1600" dirty="0">
                <a:solidFill>
                  <a:schemeClr val="bg1"/>
                </a:solidFill>
              </a:rPr>
              <a:t> </a:t>
            </a:r>
            <a:r>
              <a:rPr lang="en-US" sz="1600" dirty="0" err="1">
                <a:solidFill>
                  <a:schemeClr val="bg1"/>
                </a:solidFill>
              </a:rPr>
              <a:t>une</a:t>
            </a:r>
            <a:r>
              <a:rPr lang="en-US" sz="1600" dirty="0">
                <a:solidFill>
                  <a:schemeClr val="bg1"/>
                </a:solidFill>
              </a:rPr>
              <a:t> function de connection à la base de </a:t>
            </a:r>
            <a:r>
              <a:rPr lang="en-US" sz="1600" dirty="0" err="1">
                <a:solidFill>
                  <a:schemeClr val="bg1"/>
                </a:solidFill>
              </a:rPr>
              <a:t>données</a:t>
            </a:r>
            <a:endParaRPr lang="en-US" sz="1600" dirty="0">
              <a:solidFill>
                <a:schemeClr val="bg1"/>
              </a:solidFill>
            </a:endParaRPr>
          </a:p>
          <a:p>
            <a:endParaRPr lang="en-US" sz="1100" u="sng" dirty="0">
              <a:solidFill>
                <a:schemeClr val="bg1"/>
              </a:solidFill>
            </a:endParaRPr>
          </a:p>
          <a:p>
            <a:pPr marL="171450" indent="-171450">
              <a:buFont typeface="Arial" panose="020B0604020202020204" pitchFamily="34" charset="0"/>
              <a:buChar char="•"/>
            </a:pPr>
            <a:r>
              <a:rPr lang="en-US" sz="1100" dirty="0" err="1">
                <a:solidFill>
                  <a:schemeClr val="bg1"/>
                </a:solidFill>
              </a:rPr>
              <a:t>Créer</a:t>
            </a:r>
            <a:r>
              <a:rPr lang="en-US" sz="1100" dirty="0">
                <a:solidFill>
                  <a:schemeClr val="bg1"/>
                </a:solidFill>
              </a:rPr>
              <a:t> le DB handler PDO à </a:t>
            </a:r>
            <a:r>
              <a:rPr lang="en-US" sz="1100" dirty="0" err="1">
                <a:solidFill>
                  <a:schemeClr val="bg1"/>
                </a:solidFill>
              </a:rPr>
              <a:t>partir</a:t>
            </a:r>
            <a:r>
              <a:rPr lang="en-US" sz="1100" dirty="0">
                <a:solidFill>
                  <a:schemeClr val="bg1"/>
                </a:solidFill>
              </a:rPr>
              <a:t> des </a:t>
            </a:r>
            <a:r>
              <a:rPr lang="en-US" sz="1100" dirty="0" err="1">
                <a:solidFill>
                  <a:schemeClr val="bg1"/>
                </a:solidFill>
              </a:rPr>
              <a:t>Crédentials</a:t>
            </a:r>
            <a:br>
              <a:rPr lang="en-US" sz="1100" dirty="0">
                <a:solidFill>
                  <a:schemeClr val="bg1"/>
                </a:solidFill>
              </a:rPr>
            </a:br>
            <a:r>
              <a:rPr lang="en-US" sz="1100" i="1" dirty="0">
                <a:solidFill>
                  <a:schemeClr val="bg1"/>
                </a:solidFill>
              </a:rPr>
              <a:t>new PDO…</a:t>
            </a: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err="1">
                <a:solidFill>
                  <a:schemeClr val="bg1"/>
                </a:solidFill>
              </a:rPr>
              <a:t>Réaliser</a:t>
            </a:r>
            <a:r>
              <a:rPr lang="en-US" sz="1100" dirty="0">
                <a:solidFill>
                  <a:schemeClr val="bg1"/>
                </a:solidFill>
              </a:rPr>
              <a:t> </a:t>
            </a:r>
            <a:r>
              <a:rPr lang="en-US" sz="1100" dirty="0" err="1">
                <a:solidFill>
                  <a:schemeClr val="bg1"/>
                </a:solidFill>
              </a:rPr>
              <a:t>ses</a:t>
            </a:r>
            <a:r>
              <a:rPr lang="en-US" sz="1100" dirty="0">
                <a:solidFill>
                  <a:schemeClr val="bg1"/>
                </a:solidFill>
              </a:rPr>
              <a:t> premières </a:t>
            </a:r>
            <a:r>
              <a:rPr lang="en-US" sz="1100" dirty="0" err="1">
                <a:solidFill>
                  <a:schemeClr val="bg1"/>
                </a:solidFill>
              </a:rPr>
              <a:t>requêtes</a:t>
            </a:r>
            <a:r>
              <a:rPr lang="en-US" sz="1100" dirty="0">
                <a:solidFill>
                  <a:schemeClr val="bg1"/>
                </a:solidFill>
              </a:rPr>
              <a:t> SQL</a:t>
            </a:r>
            <a:br>
              <a:rPr lang="en-US" sz="1100" dirty="0">
                <a:solidFill>
                  <a:schemeClr val="bg1"/>
                </a:solidFill>
              </a:rPr>
            </a:b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rPr>
              <a:t>Comment exploiter le </a:t>
            </a:r>
            <a:r>
              <a:rPr lang="en-US" sz="1100" dirty="0" err="1">
                <a:solidFill>
                  <a:schemeClr val="bg1"/>
                </a:solidFill>
              </a:rPr>
              <a:t>résultat</a:t>
            </a:r>
            <a:r>
              <a:rPr lang="en-US" sz="1100" dirty="0">
                <a:solidFill>
                  <a:schemeClr val="bg1"/>
                </a:solidFill>
              </a:rPr>
              <a:t> des </a:t>
            </a:r>
            <a:r>
              <a:rPr lang="en-US" sz="1100" dirty="0" err="1">
                <a:solidFill>
                  <a:schemeClr val="bg1"/>
                </a:solidFill>
              </a:rPr>
              <a:t>requêtes</a:t>
            </a:r>
            <a:endParaRPr lang="en-US" sz="1100" dirty="0">
              <a:solidFill>
                <a:schemeClr val="bg1"/>
              </a:solidFill>
            </a:endParaRP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rPr>
              <a:t>Comment </a:t>
            </a:r>
            <a:r>
              <a:rPr lang="en-US" sz="1100" dirty="0" err="1">
                <a:solidFill>
                  <a:schemeClr val="bg1"/>
                </a:solidFill>
              </a:rPr>
              <a:t>sécuriser</a:t>
            </a:r>
            <a:r>
              <a:rPr lang="en-US" sz="1100" dirty="0">
                <a:solidFill>
                  <a:schemeClr val="bg1"/>
                </a:solidFill>
              </a:rPr>
              <a:t> </a:t>
            </a:r>
            <a:r>
              <a:rPr lang="en-US" sz="1100" dirty="0" err="1">
                <a:solidFill>
                  <a:schemeClr val="bg1"/>
                </a:solidFill>
              </a:rPr>
              <a:t>ses</a:t>
            </a:r>
            <a:r>
              <a:rPr lang="en-US" sz="1100" dirty="0">
                <a:solidFill>
                  <a:schemeClr val="bg1"/>
                </a:solidFill>
              </a:rPr>
              <a:t> </a:t>
            </a:r>
            <a:r>
              <a:rPr lang="en-US" sz="1100" dirty="0" err="1">
                <a:solidFill>
                  <a:schemeClr val="bg1"/>
                </a:solidFill>
              </a:rPr>
              <a:t>requêtes</a:t>
            </a:r>
            <a:r>
              <a:rPr lang="en-US" sz="1100" dirty="0">
                <a:solidFill>
                  <a:schemeClr val="bg1"/>
                </a:solidFill>
              </a:rPr>
              <a:t> avec les </a:t>
            </a:r>
            <a:r>
              <a:rPr lang="en-US" sz="1100" dirty="0" err="1">
                <a:solidFill>
                  <a:schemeClr val="bg1"/>
                </a:solidFill>
              </a:rPr>
              <a:t>requêtes</a:t>
            </a:r>
            <a:r>
              <a:rPr lang="en-US" sz="1100" dirty="0">
                <a:solidFill>
                  <a:schemeClr val="bg1"/>
                </a:solidFill>
              </a:rPr>
              <a:t> </a:t>
            </a:r>
            <a:r>
              <a:rPr lang="en-US" sz="1100" dirty="0" err="1">
                <a:solidFill>
                  <a:schemeClr val="bg1"/>
                </a:solidFill>
              </a:rPr>
              <a:t>préparées</a:t>
            </a:r>
            <a:br>
              <a:rPr lang="en-US" sz="1100" dirty="0">
                <a:solidFill>
                  <a:schemeClr val="bg1"/>
                </a:solidFill>
              </a:rPr>
            </a:br>
            <a:r>
              <a:rPr lang="en-US" sz="1100" i="1" dirty="0" err="1">
                <a:solidFill>
                  <a:schemeClr val="bg1"/>
                </a:solidFill>
                <a:sym typeface="Wingdings" panose="05000000000000000000" pitchFamily="2" charset="2"/>
              </a:rPr>
              <a:t>bindParams</a:t>
            </a:r>
            <a:endParaRPr lang="en-US" sz="1100" i="1" dirty="0">
              <a:solidFill>
                <a:schemeClr val="bg1"/>
              </a:solidFill>
            </a:endParaRPr>
          </a:p>
          <a:p>
            <a:endParaRPr lang="en-US" sz="1100" dirty="0">
              <a:solidFill>
                <a:schemeClr val="bg1"/>
              </a:solidFill>
            </a:endParaRPr>
          </a:p>
        </p:txBody>
      </p:sp>
    </p:spTree>
    <p:extLst>
      <p:ext uri="{BB962C8B-B14F-4D97-AF65-F5344CB8AC3E}">
        <p14:creationId xmlns:p14="http://schemas.microsoft.com/office/powerpoint/2010/main" val="1823491810"/>
      </p:ext>
    </p:extLst>
  </p:cSld>
  <p:clrMapOvr>
    <a:masterClrMapping/>
  </p:clrMapOvr>
</p:sld>
</file>

<file path=ppt/theme/theme1.xml><?xml version="1.0" encoding="utf-8"?>
<a:theme xmlns:a="http://schemas.openxmlformats.org/drawingml/2006/main" name="Thème Office">
  <a:themeElements>
    <a:clrScheme name="Personnalisé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DB3E2"/>
      </a:hlink>
      <a:folHlink>
        <a:srgbClr val="548DD4"/>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Élémentaire">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DLCPolicyLabelLock xmlns="ad561972-b1fb-456a-b45b-22d74ec4294f" xsi:nil="true"/>
    <TaxKeywordTaxHTField xmlns="7f8e820b-80a6-4074-ba46-59d1fca65039">
      <Terms xmlns="http://schemas.microsoft.com/office/infopath/2007/PartnerControls"/>
    </TaxKeywordTaxHTField>
    <DLCPolicyLabelClientValue xmlns="ad561972-b1fb-456a-b45b-22d74ec4294f" xsi:nil="true"/>
    <TaxCatchAll xmlns="7f8e820b-80a6-4074-ba46-59d1fca65039" xsi:nil="true"/>
    <DLCPolicyLabelValue xmlns="ad561972-b1fb-456a-b45b-22d74ec4294f">391070-v11.0</DLCPolicyLabelValue>
    <_dlc_DocId xmlns="7f8e820b-80a6-4074-ba46-59d1fca65039">NOSOFT-184011579-581750</_dlc_DocId>
    <_dlc_DocIdUrl xmlns="7f8e820b-80a6-4074-ba46-59d1fca65039">
      <Url>https://nosoft.sharepoint.com/sites/NoSoft/_layouts/15/DocIdRedir.aspx?ID=NOSOFT-184011579-581750</Url>
      <Description>NOSOFT-184011579-581750</Description>
    </_dlc_DocIdUrl>
    <lcf76f155ced4ddcb4097134ff3c332f xmlns="ad561972-b1fb-456a-b45b-22d74ec4294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5ABCCBA1C62848AC4AF786D39DF54D" ma:contentTypeVersion="38" ma:contentTypeDescription="Crée un document." ma:contentTypeScope="" ma:versionID="d9f16c8286802c122e5ce7bb40443690">
  <xsd:schema xmlns:xsd="http://www.w3.org/2001/XMLSchema" xmlns:xs="http://www.w3.org/2001/XMLSchema" xmlns:p="http://schemas.microsoft.com/office/2006/metadata/properties" xmlns:ns2="7f8e820b-80a6-4074-ba46-59d1fca65039" xmlns:ns3="ad561972-b1fb-456a-b45b-22d74ec4294f" targetNamespace="http://schemas.microsoft.com/office/2006/metadata/properties" ma:root="true" ma:fieldsID="f10494e1f9fea9ea881190334b9f32e8" ns2:_="" ns3:_="">
    <xsd:import namespace="7f8e820b-80a6-4074-ba46-59d1fca65039"/>
    <xsd:import namespace="ad561972-b1fb-456a-b45b-22d74ec4294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2:SharedWithUsers" minOccurs="0"/>
                <xsd:element ref="ns2:SharedWithDetails"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2:TaxKeywordTaxHTField" minOccurs="0"/>
                <xsd:element ref="ns2:TaxCatchAll" minOccurs="0"/>
                <xsd:element ref="ns2:_dlc_DocId" minOccurs="0"/>
                <xsd:element ref="ns2:_dlc_DocIdUrl" minOccurs="0"/>
                <xsd:element ref="ns2:_dlc_DocIdPersistId" minOccurs="0"/>
                <xsd:element ref="ns3:DLCPolicyLabelValue" minOccurs="0"/>
                <xsd:element ref="ns3:DLCPolicyLabelClientValue" minOccurs="0"/>
                <xsd:element ref="ns3:DLCPolicyLabelLock" minOccurs="0"/>
                <xsd:element ref="ns3:lcf76f155ced4ddcb4097134ff3c332f"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820b-80a6-4074-ba46-59d1fca65039" elementFormDefault="qualified">
    <xsd:import namespace="http://schemas.microsoft.com/office/2006/documentManagement/types"/>
    <xsd:import namespace="http://schemas.microsoft.com/office/infopath/2007/PartnerControls"/>
    <xsd:element name="SharedWithUsers" ma:index="14" nillable="true" ma:displayName="Partagé avec"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hidden="true" ma:internalName="SharedWithDetails" ma:readOnly="true">
      <xsd:simpleType>
        <xsd:restriction base="dms:Note"/>
      </xsd:simpleType>
    </xsd:element>
    <xsd:element name="TaxKeywordTaxHTField" ma:index="22" nillable="true" ma:taxonomy="true" ma:internalName="TaxKeywordTaxHTField" ma:taxonomyFieldName="TaxKeyword" ma:displayName="Mots clés d’entreprise" ma:readOnly="false" ma:fieldId="{23f27201-bee3-471e-b2e7-b64fd8b7ca38}" ma:taxonomyMulti="true" ma:sspId="28412c6d-5c40-4a0c-907c-fc4f3b2e4ccb" ma:termSetId="00000000-0000-0000-0000-000000000000" ma:anchorId="00000000-0000-0000-0000-000000000000" ma:open="true" ma:isKeyword="true">
      <xsd:complexType>
        <xsd:sequence>
          <xsd:element ref="pc:Terms" minOccurs="0" maxOccurs="1"/>
        </xsd:sequence>
      </xsd:complexType>
    </xsd:element>
    <xsd:element name="TaxCatchAll" ma:index="23" nillable="true" ma:displayName="Taxonomy Catch All Column" ma:hidden="true" ma:list="{81205bb2-0d7f-4157-ab80-af8fcb158355}" ma:internalName="TaxCatchAll" ma:readOnly="false" ma:showField="CatchAllData" ma:web="7f8e820b-80a6-4074-ba46-59d1fca65039">
      <xsd:complexType>
        <xsd:complexContent>
          <xsd:extension base="dms:MultiChoiceLookup">
            <xsd:sequence>
              <xsd:element name="Value" type="dms:Lookup" maxOccurs="unbounded" minOccurs="0" nillable="true"/>
            </xsd:sequence>
          </xsd:extension>
        </xsd:complexContent>
      </xsd:complexType>
    </xsd:element>
    <xsd:element name="_dlc_DocId" ma:index="24" nillable="true" ma:displayName="Valeur d’ID de document" ma:description="Valeur de l’ID de document affecté à cet élément." ma:internalName="_dlc_DocId" ma:readOnly="true">
      <xsd:simpleType>
        <xsd:restriction base="dms:Text"/>
      </xsd:simpleType>
    </xsd:element>
    <xsd:element name="_dlc_DocIdUrl" ma:index="25"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6" nillable="true" ma:displayName="Conserver l’ID" ma:description="Conserver l’ID lors de l’ajout."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d561972-b1fb-456a-b45b-22d74ec4294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hidden="true" ma:internalName="MediaServiceAutoTags" ma:readOnly="true">
      <xsd:simpleType>
        <xsd:restriction base="dms:Text"/>
      </xsd:simpleType>
    </xsd:element>
    <xsd:element name="MediaServiceOCR" ma:index="12" nillable="true" ma:displayName="MediaServiceOCR" ma:hidden="true" ma:internalName="MediaServiceOCR" ma:readOnly="true">
      <xsd:simpleType>
        <xsd:restriction base="dms:Note"/>
      </xsd:simpleType>
    </xsd:element>
    <xsd:element name="MediaServiceLocation" ma:index="13" nillable="true" ma:displayName="Location" ma:hidden="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hidden="true" ma:internalName="MediaServiceKeyPoints" ma:readOnly="true">
      <xsd:simpleType>
        <xsd:restriction base="dms:Note"/>
      </xsd:simpleType>
    </xsd:element>
    <xsd:element name="MediaLengthInSeconds" ma:index="20" nillable="true" ma:displayName="Length (seconds)" ma:hidden="true" ma:internalName="MediaLengthInSeconds" ma:readOnly="true">
      <xsd:simpleType>
        <xsd:restriction base="dms:Unknown"/>
      </xsd:simpleType>
    </xsd:element>
    <xsd:element name="DLCPolicyLabelValue" ma:index="27" nillable="true" ma:displayName="Étiquette" ma:description="Stocke la valeur actuelle de l’intitulé." ma:internalName="DLCPolicyLabelValue" ma:readOnly="true">
      <xsd:simpleType>
        <xsd:restriction base="dms:Note">
          <xsd:maxLength value="255"/>
        </xsd:restriction>
      </xsd:simpleType>
    </xsd:element>
    <xsd:element name="DLCPolicyLabelClientValue" ma:index="28" nillable="true" ma:displayName="Valeur d'intitulé client" ma:description="Stocke la dernière valeur d'intitulé calculée sur le client." ma:hidden="true" ma:internalName="DLCPolicyLabelClientValue" ma:readOnly="false">
      <xsd:simpleType>
        <xsd:restriction base="dms:Note"/>
      </xsd:simpleType>
    </xsd:element>
    <xsd:element name="DLCPolicyLabelLock" ma:index="29" nillable="true" ma:displayName="Intitulé verrouillé" ma:description="Indique si l'intitulé doit être mis à jour en cas de modification des propriétés de l'élément." ma:hidden="true" ma:internalName="DLCPolicyLabelLock" ma:readOnly="false">
      <xsd:simpleType>
        <xsd:restriction base="dms:Text"/>
      </xsd:simpleType>
    </xsd:element>
    <xsd:element name="lcf76f155ced4ddcb4097134ff3c332f" ma:index="31" nillable="true" ma:taxonomy="true" ma:internalName="lcf76f155ced4ddcb4097134ff3c332f" ma:taxonomyFieldName="MediaServiceImageTags" ma:displayName="Balises d’images" ma:readOnly="false" ma:fieldId="{5cf76f15-5ced-4ddc-b409-7134ff3c332f}" ma:taxonomyMulti="true" ma:sspId="28412c6d-5c40-4a0c-907c-fc4f3b2e4cc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32"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Type de contenu"/>
        <xsd:element ref="dc:title" minOccurs="0" maxOccurs="1" ma:index="1"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C193D3-AAD4-49E0-B0CE-F6C6C0E0BFEC}">
  <ds:schemaRefs>
    <ds:schemaRef ds:uri="http://schemas.microsoft.com/sharepoint/events"/>
  </ds:schemaRefs>
</ds:datastoreItem>
</file>

<file path=customXml/itemProps2.xml><?xml version="1.0" encoding="utf-8"?>
<ds:datastoreItem xmlns:ds="http://schemas.openxmlformats.org/officeDocument/2006/customXml" ds:itemID="{1C281EDF-F717-4168-A1B8-A9CC7D663FC4}">
  <ds:schemaRefs>
    <ds:schemaRef ds:uri="7f8e820b-80a6-4074-ba46-59d1fca65039"/>
    <ds:schemaRef ds:uri="ad561972-b1fb-456a-b45b-22d74ec4294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E0DBA91-9684-48DB-A349-CF4172D53F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8e820b-80a6-4074-ba46-59d1fca65039"/>
    <ds:schemaRef ds:uri="ad561972-b1fb-456a-b45b-22d74ec429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7900559-4BC6-4FB3-A5BF-6FE9DF752E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7775</TotalTime>
  <Words>766</Words>
  <Application>Microsoft Office PowerPoint</Application>
  <PresentationFormat>Affichage à l'écran (16:9)</PresentationFormat>
  <Paragraphs>111</Paragraphs>
  <Slides>7</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Century Gothic</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NoSoft</dc:title>
  <dc:creator>Augustin</dc:creator>
  <cp:lastModifiedBy>Rémi Bourdillon</cp:lastModifiedBy>
  <cp:revision>9</cp:revision>
  <cp:lastPrinted>2018-02-14T17:24:42Z</cp:lastPrinted>
  <dcterms:created xsi:type="dcterms:W3CDTF">2015-05-25T11:31:14Z</dcterms:created>
  <dcterms:modified xsi:type="dcterms:W3CDTF">2023-10-25T11:48:46Z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997fe4b1-d970-416c-b399-a031ba9c8811</vt:lpwstr>
  </property>
  <property fmtid="{D5CDD505-2E9C-101B-9397-08002B2CF9AE}" pid="3" name="ContentTypeId">
    <vt:lpwstr>0x010100D45ABCCBA1C62848AC4AF786D39DF54D</vt:lpwstr>
  </property>
  <property fmtid="{D5CDD505-2E9C-101B-9397-08002B2CF9AE}" pid="4" name="AuthorIds_UIVersion_6144">
    <vt:lpwstr>12</vt:lpwstr>
  </property>
  <property fmtid="{D5CDD505-2E9C-101B-9397-08002B2CF9AE}" pid="5" name="TaxKeyword">
    <vt:lpwstr/>
  </property>
  <property fmtid="{D5CDD505-2E9C-101B-9397-08002B2CF9AE}" pid="6" name="MediaServiceImageTags">
    <vt:lpwstr/>
  </property>
</Properties>
</file>