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76" r:id="rId5"/>
    <p:sldId id="273" r:id="rId6"/>
    <p:sldId id="260" r:id="rId7"/>
    <p:sldId id="261" r:id="rId8"/>
    <p:sldId id="271" r:id="rId9"/>
    <p:sldId id="262" r:id="rId10"/>
    <p:sldId id="274" r:id="rId11"/>
    <p:sldId id="275" r:id="rId12"/>
    <p:sldId id="27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基礎概念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10 </a:t>
            </a:r>
            <a:r>
              <a:rPr lang="zh-TW" altLang="en-US" dirty="0" smtClean="0"/>
              <a:t>邊形</a:t>
            </a:r>
            <a:endParaRPr lang="en-US" altLang="zh-TW" dirty="0" smtClean="0"/>
          </a:p>
          <a:p>
            <a:r>
              <a:rPr lang="zh-TW" altLang="en-US" dirty="0"/>
              <a:t>用複製的好像還行</a:t>
            </a:r>
            <a:endParaRPr lang="en-US" altLang="zh-TW" dirty="0"/>
          </a:p>
          <a:p>
            <a:r>
              <a:rPr lang="zh-TW" altLang="en-US" dirty="0"/>
              <a:t>複製幾次就行了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看起來有點多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是</a:t>
            </a:r>
            <a:r>
              <a:rPr lang="zh-TW" altLang="en-US" dirty="0" smtClean="0"/>
              <a:t>一個螢幕還是裝得</a:t>
            </a:r>
            <a:r>
              <a:rPr lang="zh-TW" altLang="en-US" dirty="0"/>
              <a:t>下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59" y="264161"/>
            <a:ext cx="1480185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360 </a:t>
            </a:r>
            <a:r>
              <a:rPr lang="zh-TW" altLang="en-US" dirty="0" smtClean="0"/>
              <a:t>邊形 </a:t>
            </a:r>
            <a:r>
              <a:rPr lang="en-US" altLang="zh-TW" dirty="0" smtClean="0"/>
              <a:t>(</a:t>
            </a:r>
            <a:r>
              <a:rPr lang="zh-TW" altLang="en-US" dirty="0" smtClean="0"/>
              <a:t>看起來很圓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能夠一樣用之前的方法兜嗎？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是</a:t>
            </a:r>
            <a:r>
              <a:rPr lang="zh-TW" altLang="en-US" dirty="0" smtClean="0"/>
              <a:t>一個螢幕還是裝得下嗎？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我覺得有困難</a:t>
            </a:r>
            <a:endParaRPr lang="en-US" altLang="zh-TW" dirty="0" smtClean="0"/>
          </a:p>
          <a:p>
            <a:r>
              <a:rPr lang="zh-TW" altLang="en-US" dirty="0" smtClean="0"/>
              <a:t>你知道你到底重複了幾次嗎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所以你該用看看重複</a:t>
            </a:r>
            <a:r>
              <a:rPr lang="zh-TW" altLang="en-US" dirty="0"/>
              <a:t>結構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73" y="2764609"/>
            <a:ext cx="3305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</a:t>
            </a:r>
            <a:r>
              <a:rPr lang="zh-TW" altLang="en-US" dirty="0"/>
              <a:t>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有些事情你必須</a:t>
            </a:r>
            <a:r>
              <a:rPr lang="zh-TW" altLang="en-US" dirty="0"/>
              <a:t>在</a:t>
            </a:r>
            <a:r>
              <a:rPr lang="zh-TW" altLang="en-US" dirty="0" smtClean="0"/>
              <a:t>程式結束之前，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不斷地做，那就需要無窮迴圈。</a:t>
            </a:r>
            <a:endParaRPr lang="en-US" altLang="zh-TW" dirty="0" smtClean="0"/>
          </a:p>
          <a:p>
            <a:r>
              <a:rPr lang="zh-TW" altLang="en-US" dirty="0" smtClean="0"/>
              <a:t>當你需要畫個類似奧迪廠徽的圖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案時，你可能會需要雙層迴圈。</a:t>
            </a:r>
            <a:endParaRPr lang="en-US" altLang="zh-TW" dirty="0" smtClean="0"/>
          </a:p>
          <a:p>
            <a:r>
              <a:rPr lang="zh-TW" altLang="en-US" dirty="0" smtClean="0"/>
              <a:t>當你需要進行到特定條件成立，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像是 </a:t>
            </a:r>
            <a:r>
              <a:rPr lang="en-US" altLang="zh-TW" dirty="0" smtClean="0"/>
              <a:t>Scratch Cat</a:t>
            </a:r>
            <a:r>
              <a:rPr lang="zh-TW" altLang="en-US" dirty="0" smtClean="0"/>
              <a:t> 碰到滑鼠指標，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可以這樣做。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45569"/>
            <a:ext cx="1666875" cy="1019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01" y="2694038"/>
            <a:ext cx="1542572" cy="33536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4" y="4785681"/>
            <a:ext cx="2520674" cy="19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程式的起點：事件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2" y="2466182"/>
            <a:ext cx="5238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不會直接</a:t>
            </a:r>
            <a:r>
              <a:rPr lang="zh-TW" altLang="en-US" dirty="0">
                <a:solidFill>
                  <a:srgbClr val="FF0000"/>
                </a:solidFill>
              </a:rPr>
              <a:t>改變狀態</a:t>
            </a:r>
            <a:r>
              <a:rPr lang="zh-TW" altLang="en-US" dirty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依據資料推算出新的資料</a:t>
            </a:r>
            <a:endParaRPr lang="en-US" altLang="zh-TW" dirty="0" smtClean="0"/>
          </a:p>
          <a:p>
            <a:r>
              <a:rPr lang="zh-TW" altLang="en-US" dirty="0" smtClean="0"/>
              <a:t>可以是構成指令的一部分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71" y="3653668"/>
            <a:ext cx="1190625" cy="2000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17" y="3523551"/>
            <a:ext cx="1447800" cy="1790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17" y="3647376"/>
            <a:ext cx="1857375" cy="16668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2296923"/>
            <a:ext cx="3048000" cy="3790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273" y="5314251"/>
            <a:ext cx="3619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子程序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好維護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364" y="2324479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27" y="3518383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070" y="2119793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149" y="4234057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87517" y="3272660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每個程式是由一連串的指令構成。</a:t>
            </a:r>
            <a:endParaRPr lang="en-US" altLang="zh-TW" dirty="0"/>
          </a:p>
          <a:p>
            <a:r>
              <a:rPr lang="zh-TW" altLang="en-US" dirty="0" smtClean="0"/>
              <a:t>甚麼是程式？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描述完成一件事情的方法。</a:t>
            </a:r>
            <a:endParaRPr lang="en-US" altLang="zh-TW" dirty="0" smtClean="0"/>
          </a:p>
          <a:p>
            <a:r>
              <a:rPr lang="zh-TW" altLang="en-US" dirty="0" smtClean="0"/>
              <a:t>甚麼是指令？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一件可以做得到的事。</a:t>
            </a:r>
            <a:endParaRPr lang="en-US" altLang="zh-TW" dirty="0" smtClean="0"/>
          </a:p>
          <a:p>
            <a:r>
              <a:rPr lang="zh-TW" altLang="en-US" dirty="0" smtClean="0"/>
              <a:t>生活中的範例：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食譜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譬如「泡麵的方法」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電視節目表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指令的樣貌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通常是個會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會有受詞</a:t>
            </a:r>
            <a:endParaRPr lang="en-US" altLang="zh-TW" dirty="0" smtClean="0"/>
          </a:p>
          <a:p>
            <a:pPr lvl="1"/>
            <a:r>
              <a:rPr lang="zh-TW" altLang="en-US" dirty="0"/>
              <a:t>拿起</a:t>
            </a:r>
            <a:r>
              <a:rPr lang="zh-TW" altLang="en-US" u="sng" dirty="0"/>
              <a:t>麥克風</a:t>
            </a:r>
            <a:endParaRPr lang="en-US" altLang="zh-TW" u="sng" dirty="0"/>
          </a:p>
          <a:p>
            <a:r>
              <a:rPr lang="zh-TW" altLang="en-US" dirty="0" smtClean="0"/>
              <a:t>可能還有副詞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向前</a:t>
            </a:r>
            <a:r>
              <a:rPr lang="zh-TW" altLang="en-US" dirty="0"/>
              <a:t>走</a:t>
            </a:r>
            <a:r>
              <a:rPr lang="zh-TW" altLang="en-US" u="sng" dirty="0"/>
              <a:t> </a:t>
            </a:r>
            <a:r>
              <a:rPr lang="en-US" altLang="zh-TW" u="sng" dirty="0"/>
              <a:t>10 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 smtClean="0"/>
              <a:t>偶而還會有主詞</a:t>
            </a:r>
            <a:endParaRPr lang="en-US" altLang="zh-TW" dirty="0" smtClean="0"/>
          </a:p>
          <a:p>
            <a:pPr lvl="1"/>
            <a:r>
              <a:rPr lang="en-US" altLang="zh-TW" u="sng" dirty="0" smtClean="0"/>
              <a:t>Scratch Cat</a:t>
            </a:r>
            <a:r>
              <a:rPr lang="en-US" altLang="zh-TW" dirty="0" smtClean="0"/>
              <a:t> </a:t>
            </a:r>
            <a:r>
              <a:rPr lang="zh-TW" altLang="en-US" dirty="0" smtClean="0"/>
              <a:t>順時鐘轉 </a:t>
            </a:r>
            <a:r>
              <a:rPr lang="en-US" altLang="zh-TW" dirty="0" smtClean="0"/>
              <a:t>15 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 smtClean="0"/>
              <a:t>機器能夠做的指令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簡單、規範明確、機器可以快速反覆進行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做一件複雜的事情要透過許多指令來完成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87" y="1690689"/>
            <a:ext cx="885825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6" y="2544791"/>
            <a:ext cx="1476375" cy="619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216" y="3453074"/>
            <a:ext cx="1628775" cy="581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535" y="4302099"/>
            <a:ext cx="2486025" cy="581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3365213"/>
            <a:ext cx="876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Scratch </a:t>
            </a:r>
            <a:r>
              <a:rPr lang="zh-TW" altLang="en-US" dirty="0" smtClean="0"/>
              <a:t>積木的分類：看造型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923678"/>
            <a:ext cx="9096375" cy="35909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6911" y="3134365"/>
            <a:ext cx="11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/>
              <a:t>事件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86910" y="4781457"/>
            <a:ext cx="11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資料</a:t>
            </a:r>
            <a:endParaRPr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46657" y="4857931"/>
            <a:ext cx="11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判斷</a:t>
            </a:r>
            <a:endParaRPr lang="zh-TW" altLang="en-US" sz="32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48146" y="3823370"/>
            <a:ext cx="183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流程控制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9277" y="3134364"/>
            <a:ext cx="125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/>
              <a:t>指令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92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</a:t>
            </a:r>
            <a:r>
              <a:rPr lang="zh-TW" altLang="en-US" dirty="0"/>
              <a:t>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指令式程式設計的核心，是流程設計。</a:t>
            </a:r>
            <a:endParaRPr lang="en-US" altLang="zh-TW" dirty="0" smtClean="0"/>
          </a:p>
          <a:p>
            <a:r>
              <a:rPr lang="zh-TW" altLang="en-US" dirty="0" smtClean="0"/>
              <a:t>流程控制的結構：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循序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重複</a:t>
            </a:r>
            <a:endParaRPr lang="en-US" altLang="zh-TW" dirty="0" smtClean="0"/>
          </a:p>
          <a:p>
            <a:r>
              <a:rPr lang="zh-TW" altLang="en-US" dirty="0" smtClean="0"/>
              <a:t>事件驅動程式設計</a:t>
            </a:r>
            <a:endParaRPr lang="en-US" altLang="zh-TW" dirty="0" smtClean="0"/>
          </a:p>
          <a:p>
            <a:pPr lvl="1"/>
            <a:r>
              <a:rPr lang="zh-TW" altLang="en-US" dirty="0"/>
              <a:t>事件</a:t>
            </a:r>
            <a:endParaRPr lang="en-US" altLang="zh-TW" dirty="0" smtClean="0"/>
          </a:p>
          <a:p>
            <a:r>
              <a:rPr lang="zh-TW" altLang="en-US" dirty="0" smtClean="0"/>
              <a:t>程序式程式設計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子程序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一個指令做完之後，就做下一個指令，直到沒有指令為止。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我們都沒有下一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個，完了就完了。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9" y="2788649"/>
            <a:ext cx="2505075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67" y="2358539"/>
            <a:ext cx="1485900" cy="647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67" y="3017411"/>
            <a:ext cx="1638300" cy="628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531" y="3662306"/>
            <a:ext cx="2495550" cy="6286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336889" y="2731571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89770" y="2313520"/>
            <a:ext cx="675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r>
              <a:rPr lang="en-US" altLang="zh-TW" sz="4000" dirty="0" smtClean="0"/>
              <a:t>2</a:t>
            </a:r>
          </a:p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030" y="4824403"/>
            <a:ext cx="4905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依據某個條件是否成立，決定要不要做某些事。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91" y="2805025"/>
            <a:ext cx="4324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常見語法語意陷阱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1&lt;2&lt;3</a:t>
            </a:r>
          </a:p>
          <a:p>
            <a:pPr lvl="1"/>
            <a:r>
              <a:rPr lang="zh-TW" altLang="en-US" dirty="0" smtClean="0"/>
              <a:t>語法跟語意上都跟上面的數學式吻合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語法上看起來一樣，但語意上不同！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                  表示：請不要喂我吃長得很尖銳的怪東西。</a:t>
            </a:r>
            <a:endParaRPr lang="en-US" altLang="zh-TW" dirty="0" smtClean="0"/>
          </a:p>
          <a:p>
            <a:r>
              <a:rPr lang="zh-TW" altLang="en-US" dirty="0" smtClean="0"/>
              <a:t>學習一種程式語法語意，就能用它來做程式設計。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655770"/>
            <a:ext cx="3228975" cy="657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6" y="3958897"/>
            <a:ext cx="2257425" cy="609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69" y="4909133"/>
            <a:ext cx="1333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5 </a:t>
            </a:r>
            <a:r>
              <a:rPr lang="zh-TW" altLang="en-US" dirty="0" smtClean="0"/>
              <a:t>邊形</a:t>
            </a:r>
            <a:endParaRPr lang="en-US" altLang="zh-TW" dirty="0" smtClean="0"/>
          </a:p>
          <a:p>
            <a:r>
              <a:rPr lang="zh-TW" altLang="en-US" dirty="0" smtClean="0"/>
              <a:t>用複製的好像還行</a:t>
            </a:r>
            <a:endParaRPr lang="en-US" altLang="zh-TW" dirty="0" smtClean="0"/>
          </a:p>
          <a:p>
            <a:r>
              <a:rPr lang="zh-TW" altLang="en-US" dirty="0" smtClean="0"/>
              <a:t>複製幾次就行了？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2539770"/>
            <a:ext cx="1597623" cy="35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485</Words>
  <Application>Microsoft Office PowerPoint</Application>
  <PresentationFormat>如螢幕大小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Office 佈景主題</vt:lpstr>
      <vt:lpstr>指令式程式設計 基礎概念</vt:lpstr>
      <vt:lpstr>指令式程式設計</vt:lpstr>
      <vt:lpstr>指令的樣貌</vt:lpstr>
      <vt:lpstr>Scratch 積木的分類：看造型</vt:lpstr>
      <vt:lpstr>流程控制</vt:lpstr>
      <vt:lpstr>循序</vt:lpstr>
      <vt:lpstr>選擇</vt:lpstr>
      <vt:lpstr>常見語法語意陷阱</vt:lpstr>
      <vt:lpstr>重複</vt:lpstr>
      <vt:lpstr>重複</vt:lpstr>
      <vt:lpstr>重複</vt:lpstr>
      <vt:lpstr>重複</vt:lpstr>
      <vt:lpstr>事件驅動</vt:lpstr>
      <vt:lpstr>運算</vt:lpstr>
      <vt:lpstr>子程序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53</cp:revision>
  <dcterms:created xsi:type="dcterms:W3CDTF">2016-02-16T04:38:46Z</dcterms:created>
  <dcterms:modified xsi:type="dcterms:W3CDTF">2016-09-12T07:45:19Z</dcterms:modified>
</cp:coreProperties>
</file>