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87" r:id="rId4"/>
    <p:sldId id="288" r:id="rId5"/>
    <p:sldId id="293" r:id="rId6"/>
    <p:sldId id="286" r:id="rId7"/>
    <p:sldId id="294" r:id="rId8"/>
    <p:sldId id="289" r:id="rId9"/>
    <p:sldId id="29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58C89-C635-4A5B-818B-B53E449CBB86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595C4-9239-462E-9A27-4729C405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1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26AC-8325-4118-AF36-83F628A0884F}" type="datetime1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74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6E3B-CFD0-4408-93FF-1D1509A59983}" type="datetime1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0E3C-B5E4-495F-82C4-2BD3E2919E59}" type="datetime1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26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3A09-47EB-416E-B8FE-EE0C08383CF5}" type="datetime1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38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6D3-A847-439A-80D4-FD8FE69F1CBB}" type="datetime1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09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B786-E6D6-4C08-B6DD-552DDA11F97A}" type="datetime1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70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6CA2-E8E9-412E-B4E8-811E051D3D83}" type="datetime1">
              <a:rPr lang="en-US" smtClean="0"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13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549-9AED-4630-B6AE-8A7DEA1BD99A}" type="datetime1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0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C5AE-BBE3-47EA-AD52-2C0C58C80911}" type="datetime1">
              <a:rPr lang="en-US" smtClean="0"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4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A73E-EA38-4558-9635-BA5B8A76D0E7}" type="datetime1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41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3504-34CA-4AA8-9B3D-0A7A6EF194AE}" type="datetime1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54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0F8CC-DBD3-4EE9-9A8A-A52659625B14}" type="datetime1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7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Scratch</a:t>
            </a:r>
            <a:r>
              <a:rPr lang="zh-TW" altLang="en-US" dirty="0" smtClean="0"/>
              <a:t>自訂狀態與事件</a:t>
            </a:r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/>
          </a:p>
          <a:p>
            <a:r>
              <a:rPr lang="zh-TW" altLang="en-US" smtClean="0"/>
              <a:t>本</a:t>
            </a:r>
            <a:r>
              <a:rPr lang="zh-TW" altLang="en-US" dirty="0" smtClean="0"/>
              <a:t>投影片圖片內容取材自 </a:t>
            </a:r>
            <a:r>
              <a:rPr lang="en-US" altLang="zh-TW" dirty="0" smtClean="0"/>
              <a:t>scratch.mit.edu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狀態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426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現代計算機程式是由指令所構成</a:t>
            </a:r>
            <a:endParaRPr lang="en-US" altLang="zh-TW" dirty="0" smtClean="0"/>
          </a:p>
          <a:p>
            <a:r>
              <a:rPr lang="zh-TW" altLang="en-US" dirty="0" smtClean="0"/>
              <a:t>指</a:t>
            </a:r>
            <a:r>
              <a:rPr lang="zh-TW" altLang="en-US" dirty="0"/>
              <a:t>令</a:t>
            </a:r>
            <a:r>
              <a:rPr lang="zh-TW" altLang="en-US" dirty="0" smtClean="0"/>
              <a:t>是會</a:t>
            </a:r>
            <a:r>
              <a:rPr lang="zh-TW" altLang="en-US" dirty="0" smtClean="0">
                <a:solidFill>
                  <a:srgbClr val="FF0000"/>
                </a:solidFill>
              </a:rPr>
              <a:t>改變狀態</a:t>
            </a:r>
            <a:r>
              <a:rPr lang="zh-TW" altLang="en-US" dirty="0" smtClean="0"/>
              <a:t>的動作</a:t>
            </a:r>
            <a:endParaRPr lang="en-US" altLang="zh-TW" dirty="0" smtClean="0"/>
          </a:p>
          <a:p>
            <a:r>
              <a:rPr lang="zh-TW" altLang="en-US" dirty="0" smtClean="0"/>
              <a:t>使用者自訂的狀態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清</a:t>
            </a:r>
            <a:r>
              <a:rPr lang="zh-TW" altLang="en-US" dirty="0"/>
              <a:t>單</a:t>
            </a:r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</a:t>
            </a:r>
            <a:r>
              <a:rPr lang="zh-TW" altLang="en-US" dirty="0"/>
              <a:t>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可儲</a:t>
            </a:r>
            <a:r>
              <a:rPr lang="zh-TW" altLang="en-US" dirty="0"/>
              <a:t>存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zh-TW" altLang="en-US" dirty="0"/>
              <a:t>作</a:t>
            </a:r>
            <a:r>
              <a:rPr lang="zh-TW" altLang="en-US" dirty="0" smtClean="0"/>
              <a:t>為狀態之</a:t>
            </a:r>
            <a:r>
              <a:rPr lang="zh-TW" altLang="en-US" dirty="0"/>
              <a:t>用</a:t>
            </a:r>
            <a:endParaRPr lang="en-US" altLang="zh-TW" dirty="0" smtClean="0"/>
          </a:p>
          <a:p>
            <a:r>
              <a:rPr lang="zh-TW" altLang="en-US" dirty="0" smtClean="0"/>
              <a:t>設定值</a:t>
            </a:r>
            <a:endParaRPr lang="en-US" altLang="zh-TW" dirty="0" smtClean="0"/>
          </a:p>
          <a:p>
            <a:r>
              <a:rPr lang="zh-TW" altLang="en-US" dirty="0" smtClean="0"/>
              <a:t>改變值</a:t>
            </a:r>
            <a:endParaRPr lang="en-US" altLang="zh-TW" dirty="0" smtClean="0"/>
          </a:p>
          <a:p>
            <a:r>
              <a:rPr lang="zh-TW" altLang="en-US" dirty="0" smtClean="0"/>
              <a:t>打勾與否是顯示與否</a:t>
            </a:r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073582"/>
            <a:ext cx="2476500" cy="1847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5" y="3314573"/>
            <a:ext cx="17335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4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可以存放很多變數</a:t>
            </a:r>
            <a:endParaRPr lang="en-US" altLang="zh-TW" dirty="0" smtClean="0"/>
          </a:p>
          <a:p>
            <a:r>
              <a:rPr lang="zh-TW" altLang="en-US" dirty="0" smtClean="0"/>
              <a:t>每個</a:t>
            </a:r>
            <a:r>
              <a:rPr lang="zh-TW" altLang="en-US" dirty="0"/>
              <a:t>變</a:t>
            </a:r>
            <a:r>
              <a:rPr lang="zh-TW" altLang="en-US" dirty="0" smtClean="0"/>
              <a:t>數有編號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從 </a:t>
            </a:r>
            <a:r>
              <a:rPr lang="en-US" altLang="zh-TW" dirty="0" smtClean="0"/>
              <a:t>1</a:t>
            </a:r>
            <a:r>
              <a:rPr lang="zh-TW" altLang="en-US" dirty="0" smtClean="0"/>
              <a:t> 開始</a:t>
            </a:r>
            <a:endParaRPr lang="en-US" altLang="zh-TW" dirty="0" smtClean="0"/>
          </a:p>
          <a:p>
            <a:r>
              <a:rPr lang="en-US" altLang="zh-TW" dirty="0" smtClean="0"/>
              <a:t>item () of list</a:t>
            </a:r>
            <a:r>
              <a:rPr lang="zh-TW" altLang="en-US" dirty="0" smtClean="0"/>
              <a:t>用起來同一般變數</a:t>
            </a:r>
            <a:endParaRPr lang="en-US" altLang="zh-TW" dirty="0" smtClean="0"/>
          </a:p>
          <a:p>
            <a:r>
              <a:rPr lang="zh-TW" altLang="en-US" dirty="0" smtClean="0"/>
              <a:t>除了用 </a:t>
            </a:r>
            <a:r>
              <a:rPr lang="en-US" altLang="zh-TW" dirty="0" smtClean="0"/>
              <a:t>replace </a:t>
            </a:r>
            <a:r>
              <a:rPr lang="zh-TW" altLang="en-US" dirty="0" smtClean="0"/>
              <a:t>設定值之外還有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加入值 </a:t>
            </a:r>
            <a:r>
              <a:rPr lang="en-US" altLang="zh-TW" dirty="0" smtClean="0"/>
              <a:t>/</a:t>
            </a:r>
            <a:r>
              <a:rPr lang="zh-TW" altLang="en-US" dirty="0"/>
              <a:t>插入特定位</a:t>
            </a:r>
            <a:r>
              <a:rPr lang="zh-TW" altLang="en-US" dirty="0" smtClean="0"/>
              <a:t>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刪除值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判斷是否有特定元</a:t>
            </a:r>
            <a:r>
              <a:rPr lang="zh-TW" altLang="en-US" dirty="0"/>
              <a:t>素</a:t>
            </a:r>
            <a:endParaRPr lang="en-US" altLang="zh-TW" dirty="0" smtClean="0"/>
          </a:p>
          <a:p>
            <a:r>
              <a:rPr lang="zh-TW" altLang="en-US" dirty="0" smtClean="0"/>
              <a:t>還可以判斷清單大小</a:t>
            </a:r>
            <a:r>
              <a:rPr lang="en-US" altLang="zh-TW" dirty="0" smtClean="0"/>
              <a:t> (size)</a:t>
            </a:r>
          </a:p>
          <a:p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2103309"/>
            <a:ext cx="25146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3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清</a:t>
            </a:r>
            <a:r>
              <a:rPr lang="zh-TW" altLang="en-US" dirty="0"/>
              <a:t>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按右鍵可以選擇匯入匯出</a:t>
            </a:r>
            <a:endParaRPr lang="en-US" altLang="zh-TW" dirty="0" smtClean="0"/>
          </a:p>
          <a:p>
            <a:r>
              <a:rPr lang="zh-TW" altLang="en-US" dirty="0" smtClean="0"/>
              <a:t>產生出來的</a:t>
            </a:r>
            <a:r>
              <a:rPr lang="zh-TW" altLang="en-US" dirty="0"/>
              <a:t>格</a:t>
            </a:r>
            <a:r>
              <a:rPr lang="zh-TW" altLang="en-US" dirty="0" smtClean="0"/>
              <a:t>式是文字檔</a:t>
            </a:r>
            <a:endParaRPr lang="en-US" altLang="zh-TW" dirty="0" smtClean="0"/>
          </a:p>
          <a:p>
            <a:r>
              <a:rPr lang="zh-TW" altLang="en-US" dirty="0" smtClean="0"/>
              <a:t>可以用</a:t>
            </a:r>
            <a:r>
              <a:rPr lang="zh-TW" altLang="en-US" dirty="0"/>
              <a:t>文</a:t>
            </a:r>
            <a:r>
              <a:rPr lang="zh-TW" altLang="en-US" dirty="0" smtClean="0"/>
              <a:t>字檔來準備資料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一行一筆資料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可以是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數值</a:t>
            </a:r>
            <a:endParaRPr lang="en-US" altLang="zh-TW" dirty="0" smtClean="0"/>
          </a:p>
          <a:p>
            <a:pPr lvl="2"/>
            <a:r>
              <a:rPr lang="zh-TW" altLang="en-US" dirty="0"/>
              <a:t>字串</a:t>
            </a:r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537" y="3651251"/>
            <a:ext cx="3857625" cy="2705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676" y="1370142"/>
            <a:ext cx="1603387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7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Scratch</a:t>
            </a:r>
            <a:r>
              <a:rPr lang="zh-TW" altLang="en-US" dirty="0" smtClean="0"/>
              <a:t>是由事件驅動的程式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要等到對應</a:t>
            </a:r>
            <a:r>
              <a:rPr lang="zh-TW" altLang="en-US" dirty="0"/>
              <a:t>的</a:t>
            </a:r>
            <a:r>
              <a:rPr lang="zh-TW" altLang="en-US" dirty="0" smtClean="0"/>
              <a:t>事件</a:t>
            </a:r>
            <a:r>
              <a:rPr lang="zh-TW" altLang="en-US" dirty="0"/>
              <a:t>發</a:t>
            </a:r>
            <a:r>
              <a:rPr lang="zh-TW" altLang="en-US" dirty="0" smtClean="0"/>
              <a:t>生才會</a:t>
            </a:r>
            <a:r>
              <a:rPr lang="zh-TW" altLang="en-US" dirty="0"/>
              <a:t>執</a:t>
            </a:r>
            <a:r>
              <a:rPr lang="zh-TW" altLang="en-US" dirty="0" smtClean="0"/>
              <a:t>行程式</a:t>
            </a:r>
            <a:endParaRPr lang="en-US" altLang="zh-TW" dirty="0" smtClean="0"/>
          </a:p>
          <a:p>
            <a:r>
              <a:rPr lang="zh-TW" altLang="en-US" dirty="0"/>
              <a:t>事</a:t>
            </a:r>
            <a:r>
              <a:rPr lang="zh-TW" altLang="en-US" dirty="0" smtClean="0"/>
              <a:t>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綠旗被按下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按下某件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點擊角色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背景切換</a:t>
            </a:r>
            <a:endParaRPr lang="en-US" altLang="zh-TW" dirty="0" smtClean="0"/>
          </a:p>
          <a:p>
            <a:pPr lvl="1"/>
            <a:r>
              <a:rPr lang="zh-TW" altLang="en-US" dirty="0"/>
              <a:t>音</a:t>
            </a:r>
            <a:r>
              <a:rPr lang="zh-TW" altLang="en-US" dirty="0" smtClean="0"/>
              <a:t>量</a:t>
            </a:r>
            <a:r>
              <a:rPr lang="en-US" altLang="zh-TW" dirty="0" smtClean="0"/>
              <a:t>/</a:t>
            </a:r>
            <a:r>
              <a:rPr lang="zh-TW" altLang="en-US" dirty="0" smtClean="0"/>
              <a:t>視訊動作</a:t>
            </a:r>
            <a:r>
              <a:rPr lang="en-US" altLang="zh-TW" dirty="0" smtClean="0"/>
              <a:t>/</a:t>
            </a:r>
            <a:r>
              <a:rPr lang="zh-TW" altLang="en-US" dirty="0" smtClean="0"/>
              <a:t>計時器超過閥值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廣播訊息</a:t>
            </a:r>
            <a:r>
              <a:rPr lang="en-US" altLang="zh-TW" dirty="0" smtClean="0">
                <a:solidFill>
                  <a:srgbClr val="FF0000"/>
                </a:solidFill>
              </a:rPr>
              <a:t> / </a:t>
            </a:r>
            <a:r>
              <a:rPr lang="zh-TW" altLang="en-US" dirty="0" smtClean="0">
                <a:solidFill>
                  <a:srgbClr val="FF0000"/>
                </a:solidFill>
              </a:rPr>
              <a:t>接收到訊息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Create a clone / </a:t>
            </a:r>
            <a:r>
              <a:rPr lang="zh-TW" altLang="en-US" dirty="0" smtClean="0">
                <a:solidFill>
                  <a:srgbClr val="FF0000"/>
                </a:solidFill>
              </a:rPr>
              <a:t>當分身產生時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5" y="1147723"/>
            <a:ext cx="1647825" cy="3400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5" y="4727536"/>
            <a:ext cx="15144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5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平行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同一事件可以觸發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多個程式同時執行</a:t>
            </a:r>
            <a:endParaRPr lang="en-US" altLang="zh-TW" dirty="0" smtClean="0"/>
          </a:p>
          <a:p>
            <a:r>
              <a:rPr lang="zh-TW" altLang="en-US" dirty="0" smtClean="0"/>
              <a:t>同時執行的程式，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沒有加以限制時，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相異程式的指令，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無法保證依據特定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順序執行。</a:t>
            </a:r>
            <a:endParaRPr lang="en-US" altLang="zh-TW" dirty="0" smtClean="0"/>
          </a:p>
          <a:p>
            <a:r>
              <a:rPr lang="zh-TW" altLang="en-US" dirty="0" smtClean="0"/>
              <a:t>同一程式的指令，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仍然遵守循序性。</a:t>
            </a:r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33" y="1566863"/>
            <a:ext cx="46291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3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訊息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訊息</a:t>
            </a:r>
            <a:r>
              <a:rPr lang="en-US" altLang="zh-TW" dirty="0" smtClean="0"/>
              <a:t> = 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r>
              <a:rPr lang="zh-TW" altLang="en-US" dirty="0" smtClean="0"/>
              <a:t>廣播自訂訊息</a:t>
            </a:r>
            <a:r>
              <a:rPr lang="en-US" altLang="zh-TW" dirty="0" smtClean="0"/>
              <a:t> = </a:t>
            </a:r>
            <a:r>
              <a:rPr lang="zh-TW" altLang="en-US" dirty="0" smtClean="0"/>
              <a:t>發動自訂事件</a:t>
            </a:r>
            <a:endParaRPr lang="en-US" altLang="zh-TW" dirty="0" smtClean="0"/>
          </a:p>
          <a:p>
            <a:r>
              <a:rPr lang="zh-TW" altLang="en-US" dirty="0" smtClean="0"/>
              <a:t>接收到自訂訊息 </a:t>
            </a:r>
            <a:r>
              <a:rPr lang="en-US" altLang="zh-TW" dirty="0" smtClean="0"/>
              <a:t>=</a:t>
            </a:r>
            <a:r>
              <a:rPr lang="zh-TW" altLang="en-US" dirty="0" smtClean="0"/>
              <a:t> 自訂事件觸發</a:t>
            </a:r>
            <a:endParaRPr lang="en-US" altLang="zh-TW" dirty="0" smtClean="0"/>
          </a:p>
          <a:p>
            <a:r>
              <a:rPr lang="zh-TW" altLang="en-US" dirty="0" smtClean="0"/>
              <a:t>可以用來製作更有彈性的程式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取代電視節目表式的劇本安排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一口氣處理</a:t>
            </a:r>
            <a:r>
              <a:rPr lang="zh-TW" altLang="en-US" dirty="0"/>
              <a:t>按</a:t>
            </a:r>
            <a:r>
              <a:rPr lang="zh-TW" altLang="en-US" dirty="0" smtClean="0"/>
              <a:t>下多個特定按鍵被按下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可以實作當角色相碰撞時，才執行的特定程式。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2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事件觸發積木的實作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可能跟</a:t>
            </a:r>
            <a:r>
              <a:rPr lang="zh-TW" altLang="en-US" dirty="0"/>
              <a:t>語</a:t>
            </a:r>
            <a:r>
              <a:rPr lang="zh-TW" altLang="en-US" dirty="0" smtClean="0"/>
              <a:t>意上的會有些落差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當按下</a:t>
            </a:r>
            <a:r>
              <a:rPr lang="zh-TW" altLang="en-US" dirty="0"/>
              <a:t>按鍵</a:t>
            </a:r>
            <a:r>
              <a:rPr lang="zh-TW" altLang="en-US" dirty="0" smtClean="0"/>
              <a:t>時：如果按住某按鍵不放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會觸發多次，但第一次與第二次中間有安插延遲。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第一次觸發的程式沒執行完，不會中斷。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再按另外一個</a:t>
            </a:r>
            <a:r>
              <a:rPr lang="zh-TW" altLang="en-US" dirty="0"/>
              <a:t>按</a:t>
            </a:r>
            <a:r>
              <a:rPr lang="zh-TW" altLang="en-US" dirty="0" smtClean="0"/>
              <a:t>鍵，則不再連續觸發。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</a:t>
            </a:r>
            <a:r>
              <a:rPr lang="zh-TW" altLang="en-US" dirty="0"/>
              <a:t>角</a:t>
            </a:r>
            <a:r>
              <a:rPr lang="zh-TW" altLang="en-US" dirty="0" smtClean="0"/>
              <a:t>色被點擊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重複點擊時會取消執行之前的程式</a:t>
            </a:r>
            <a:endParaRPr lang="en-US" altLang="zh-TW" dirty="0" smtClean="0"/>
          </a:p>
          <a:p>
            <a:r>
              <a:rPr lang="zh-TW" altLang="en-US" dirty="0" smtClean="0"/>
              <a:t>可以使用訊息來創造自己需要的效果</a:t>
            </a:r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mpetitive Programming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858</TotalTime>
  <Words>404</Words>
  <Application>Microsoft Office PowerPoint</Application>
  <PresentationFormat>如螢幕大小 (4:3)</PresentationFormat>
  <Paragraphs>84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Office 佈景主題</vt:lpstr>
      <vt:lpstr>Scratch自訂狀態與事件</vt:lpstr>
      <vt:lpstr>狀態</vt:lpstr>
      <vt:lpstr>變數</vt:lpstr>
      <vt:lpstr>清單</vt:lpstr>
      <vt:lpstr>清單</vt:lpstr>
      <vt:lpstr>事件</vt:lpstr>
      <vt:lpstr>平行</vt:lpstr>
      <vt:lpstr>訊息</vt:lpstr>
      <vt:lpstr>事件觸發積木的實作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謝旻錚</dc:creator>
  <cp:lastModifiedBy>謝旻錚</cp:lastModifiedBy>
  <cp:revision>73</cp:revision>
  <dcterms:created xsi:type="dcterms:W3CDTF">2016-02-16T04:38:46Z</dcterms:created>
  <dcterms:modified xsi:type="dcterms:W3CDTF">2016-09-12T07:48:25Z</dcterms:modified>
</cp:coreProperties>
</file>