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5" r:id="rId11"/>
    <p:sldId id="284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8C89-C635-4A5B-818B-B53E449CBB86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5C4-9239-462E-9A27-4729C40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6AC-8325-4118-AF36-83F628A0884F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E3B-CFD0-4408-93FF-1D1509A59983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E3C-B5E4-495F-82C4-2BD3E2919E59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A09-47EB-416E-B8FE-EE0C08383CF5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6D3-A847-439A-80D4-FD8FE69F1CBB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B786-E6D6-4C08-B6DD-552DDA11F97A}" type="datetime1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6CA2-E8E9-412E-B4E8-811E051D3D83}" type="datetime1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549-9AED-4630-B6AE-8A7DEA1BD99A}" type="datetime1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C5AE-BBE3-47EA-AD52-2C0C58C80911}" type="datetime1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73E-EA38-4558-9635-BA5B8A76D0E7}" type="datetime1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3504-34CA-4AA8-9B3D-0A7A6EF194AE}" type="datetime1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F8CC-DBD3-4EE9-9A8A-A52659625B14}" type="datetime1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Scratch</a:t>
            </a:r>
            <a:r>
              <a:rPr lang="zh-TW" altLang="en-US" dirty="0" smtClean="0"/>
              <a:t>探索筆記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本</a:t>
            </a:r>
            <a:r>
              <a:rPr lang="zh-TW" altLang="en-US" dirty="0" smtClean="0"/>
              <a:t>投影片圖片內容取材自 </a:t>
            </a:r>
            <a:r>
              <a:rPr lang="en-US" altLang="zh-TW" dirty="0" smtClean="0"/>
              <a:t>scratch.mit.edu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</a:t>
            </a:r>
            <a:r>
              <a:rPr lang="zh-TW" altLang="en-US" dirty="0"/>
              <a:t>多</a:t>
            </a:r>
            <a:r>
              <a:rPr lang="zh-TW" altLang="en-US" dirty="0" smtClean="0"/>
              <a:t>積</a:t>
            </a:r>
            <a:r>
              <a:rPr lang="zh-TW" altLang="en-US" dirty="0"/>
              <a:t>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簡化流程</a:t>
            </a:r>
            <a:endParaRPr lang="en-US" altLang="zh-TW" dirty="0" smtClean="0"/>
          </a:p>
          <a:p>
            <a:r>
              <a:rPr lang="zh-TW" altLang="en-US" dirty="0" smtClean="0"/>
              <a:t>增加可讀性</a:t>
            </a:r>
            <a:endParaRPr lang="en-US" altLang="zh-TW" dirty="0" smtClean="0"/>
          </a:p>
          <a:p>
            <a:r>
              <a:rPr lang="zh-TW" altLang="en-US" dirty="0" smtClean="0"/>
              <a:t>好維</a:t>
            </a:r>
            <a:r>
              <a:rPr lang="zh-TW" altLang="en-US" dirty="0" smtClean="0"/>
              <a:t>護</a:t>
            </a:r>
            <a:endParaRPr lang="en-US" altLang="zh-TW" dirty="0" smtClean="0"/>
          </a:p>
          <a:p>
            <a:r>
              <a:rPr lang="zh-TW" altLang="en-US" dirty="0" smtClean="0"/>
              <a:t>還可以讓一段更具彈性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1870077"/>
            <a:ext cx="1542572" cy="33536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40" y="3941529"/>
            <a:ext cx="1556322" cy="2159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25" y="271286"/>
            <a:ext cx="1600724" cy="1961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00" y="2146338"/>
            <a:ext cx="1753893" cy="18590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652445" y="2718347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730624"/>
            <a:ext cx="3514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0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老師目前的極限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老師不知道該怎樣讀取畫布的顏色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因此不知道該如何有效率的將一塊區域塗色</a:t>
            </a:r>
            <a:endParaRPr lang="en-US" altLang="zh-TW" dirty="0" smtClean="0"/>
          </a:p>
          <a:p>
            <a:r>
              <a:rPr lang="zh-TW" altLang="en-US" dirty="0" smtClean="0"/>
              <a:t>老師不知道該怎樣改變畫筆的形狀</a:t>
            </a:r>
            <a:endParaRPr lang="en-US" altLang="zh-TW" dirty="0" smtClean="0"/>
          </a:p>
          <a:p>
            <a:pPr lvl="1"/>
            <a:r>
              <a:rPr lang="zh-TW" altLang="en-US" dirty="0"/>
              <a:t>目</a:t>
            </a:r>
            <a:r>
              <a:rPr lang="zh-TW" altLang="en-US" dirty="0" smtClean="0"/>
              <a:t>前為止老師只會用圓形的筆尖畫圖</a:t>
            </a:r>
            <a:endParaRPr lang="en-US" altLang="zh-TW" dirty="0" smtClean="0"/>
          </a:p>
          <a:p>
            <a:r>
              <a:rPr lang="zh-TW" altLang="en-US" dirty="0" smtClean="0"/>
              <a:t>老師不知道該怎樣製作可以替代運算的積木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目前為止老師只會透過自訂積木設計指令，不會設計可以嵌進其他積木的自訂積木。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3" y="4801159"/>
            <a:ext cx="552450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6" y="4824454"/>
            <a:ext cx="923925" cy="295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6742" y="5119729"/>
            <a:ext cx="132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塞不進這</a:t>
            </a:r>
            <a:r>
              <a:rPr lang="zh-TW" altLang="en-US" dirty="0"/>
              <a:t>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9707" y="5125156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</a:t>
            </a:r>
            <a:r>
              <a:rPr lang="zh-TW" altLang="en-US" dirty="0" smtClean="0"/>
              <a:t>塞不進這</a:t>
            </a:r>
            <a:r>
              <a:rPr lang="zh-TW" altLang="en-US" dirty="0"/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312623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介面功能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02" y="3120618"/>
            <a:ext cx="2152650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1048" y="254762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</a:t>
            </a:r>
            <a:r>
              <a:rPr lang="zh-TW" altLang="en-US" dirty="0"/>
              <a:t>語言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047102" y="2916959"/>
            <a:ext cx="0" cy="20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04" y="2959211"/>
            <a:ext cx="1743075" cy="1466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76716" y="2078244"/>
            <a:ext cx="88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關掉前要存</a:t>
            </a:r>
            <a:r>
              <a:rPr lang="zh-TW" altLang="en-US" dirty="0"/>
              <a:t>檔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4121560" y="2724575"/>
            <a:ext cx="370702" cy="2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3030" y="2261497"/>
            <a:ext cx="155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查看所</a:t>
            </a:r>
            <a:r>
              <a:rPr lang="zh-TW" altLang="en-US" dirty="0"/>
              <a:t>有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5060095" y="2630829"/>
            <a:ext cx="792150" cy="32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49829" y="4306802"/>
            <a:ext cx="178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查看提示與教學</a:t>
            </a:r>
            <a:endParaRPr lang="zh-TW" altLang="en-US" dirty="0"/>
          </a:p>
        </p:txBody>
      </p:sp>
      <p:cxnSp>
        <p:nvCxnSpPr>
          <p:cNvPr id="25" name="Straight Arrow Connector 24"/>
          <p:cNvCxnSpPr>
            <a:stCxn id="22" idx="1"/>
            <a:endCxn id="10" idx="3"/>
          </p:cNvCxnSpPr>
          <p:nvPr/>
        </p:nvCxnSpPr>
        <p:spPr>
          <a:xfrm flipH="1" flipV="1">
            <a:off x="5802979" y="3692636"/>
            <a:ext cx="546850" cy="79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8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現代計算機程式是由指令所構成</a:t>
            </a:r>
            <a:endParaRPr lang="en-US" altLang="zh-TW" dirty="0" smtClean="0"/>
          </a:p>
          <a:p>
            <a:r>
              <a:rPr lang="zh-TW" altLang="en-US" dirty="0" smtClean="0"/>
              <a:t>指</a:t>
            </a:r>
            <a:r>
              <a:rPr lang="zh-TW" altLang="en-US" dirty="0"/>
              <a:t>令</a:t>
            </a:r>
            <a:r>
              <a:rPr lang="zh-TW" altLang="en-US" dirty="0" smtClean="0"/>
              <a:t>是會</a:t>
            </a:r>
            <a:r>
              <a:rPr lang="zh-TW" altLang="en-US" dirty="0" smtClean="0">
                <a:solidFill>
                  <a:srgbClr val="FF0000"/>
                </a:solidFill>
              </a:rPr>
              <a:t>改變狀態</a:t>
            </a:r>
            <a:r>
              <a:rPr lang="zh-TW" altLang="en-US" dirty="0" smtClean="0"/>
              <a:t>的動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r>
              <a:rPr lang="en-US" altLang="zh-TW" dirty="0" smtClean="0"/>
              <a:t>Scratch</a:t>
            </a:r>
            <a:r>
              <a:rPr lang="zh-TW" altLang="en-US" dirty="0" smtClean="0"/>
              <a:t>程式中具有狀態的有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角色</a:t>
            </a:r>
            <a:r>
              <a:rPr lang="en-US" altLang="zh-TW" dirty="0" smtClean="0"/>
              <a:t> Sprite</a:t>
            </a:r>
          </a:p>
          <a:p>
            <a:pPr lvl="1"/>
            <a:r>
              <a:rPr lang="zh-TW" altLang="en-US" dirty="0"/>
              <a:t>舞</a:t>
            </a:r>
            <a:r>
              <a:rPr lang="zh-TW" altLang="en-US" dirty="0" smtClean="0"/>
              <a:t>台</a:t>
            </a:r>
            <a:r>
              <a:rPr lang="en-US" altLang="zh-TW" dirty="0" smtClean="0"/>
              <a:t> Stage</a:t>
            </a:r>
          </a:p>
          <a:p>
            <a:pPr lvl="1"/>
            <a:r>
              <a:rPr lang="zh-TW" altLang="en-US" dirty="0" smtClean="0"/>
              <a:t>系統資訊 </a:t>
            </a:r>
            <a:r>
              <a:rPr lang="en-US" altLang="zh-TW" dirty="0" smtClean="0"/>
              <a:t>System information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 </a:t>
            </a:r>
            <a:r>
              <a:rPr lang="en-US" altLang="zh-TW" dirty="0" smtClean="0"/>
              <a:t>Variable</a:t>
            </a:r>
          </a:p>
          <a:p>
            <a:pPr lvl="1"/>
            <a:r>
              <a:rPr lang="zh-TW" altLang="en-US" dirty="0" smtClean="0"/>
              <a:t>清單 </a:t>
            </a:r>
            <a:r>
              <a:rPr lang="en-US" altLang="zh-TW" dirty="0" smtClean="0"/>
              <a:t>List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</a:t>
            </a:r>
            <a:r>
              <a:rPr lang="zh-TW" altLang="en-US" dirty="0" smtClean="0"/>
              <a:t>色 </a:t>
            </a:r>
            <a:r>
              <a:rPr lang="en-US" altLang="zh-TW" dirty="0" smtClean="0"/>
              <a:t>Sprite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構成 </a:t>
            </a:r>
            <a:r>
              <a:rPr lang="en-US" altLang="zh-TW" dirty="0" smtClean="0"/>
              <a:t>Scratch</a:t>
            </a:r>
            <a:r>
              <a:rPr lang="zh-TW" altLang="en-US" dirty="0" smtClean="0"/>
              <a:t> 程式的主要單位之一</a:t>
            </a:r>
            <a:endParaRPr lang="en-US" altLang="zh-TW" dirty="0" smtClean="0"/>
          </a:p>
          <a:p>
            <a:r>
              <a:rPr lang="zh-TW" altLang="en-US" dirty="0" smtClean="0"/>
              <a:t>具有的狀態</a:t>
            </a:r>
            <a:endParaRPr lang="en-US" altLang="zh-TW" dirty="0" smtClean="0"/>
          </a:p>
          <a:p>
            <a:pPr lvl="1"/>
            <a:r>
              <a:rPr lang="zh-TW" altLang="en-US" dirty="0"/>
              <a:t>座</a:t>
            </a:r>
            <a:r>
              <a:rPr lang="zh-TW" altLang="en-US" dirty="0" smtClean="0"/>
              <a:t>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X</a:t>
            </a:r>
            <a:r>
              <a:rPr lang="zh-TW" altLang="en-US" dirty="0" smtClean="0"/>
              <a:t> 座標介於 </a:t>
            </a:r>
            <a:r>
              <a:rPr lang="en-US" altLang="zh-TW" dirty="0" smtClean="0"/>
              <a:t>-240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240</a:t>
            </a:r>
            <a:r>
              <a:rPr lang="zh-TW" altLang="en-US" dirty="0" smtClean="0"/>
              <a:t> 之</a:t>
            </a:r>
            <a:r>
              <a:rPr lang="zh-TW" altLang="en-US" dirty="0"/>
              <a:t>間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Y</a:t>
            </a:r>
            <a:r>
              <a:rPr lang="zh-TW" altLang="en-US" dirty="0" smtClean="0"/>
              <a:t> 座標介於 </a:t>
            </a:r>
            <a:r>
              <a:rPr lang="en-US" altLang="zh-TW" dirty="0" smtClean="0"/>
              <a:t>-180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180</a:t>
            </a:r>
            <a:r>
              <a:rPr lang="zh-TW" altLang="en-US" dirty="0" smtClean="0"/>
              <a:t> 之間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方向介於 </a:t>
            </a:r>
            <a:r>
              <a:rPr lang="en-US" altLang="zh-TW" dirty="0" smtClean="0"/>
              <a:t>-180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180</a:t>
            </a:r>
            <a:r>
              <a:rPr lang="zh-TW" altLang="en-US" dirty="0" smtClean="0"/>
              <a:t> 之間</a:t>
            </a:r>
            <a:endParaRPr lang="en-US" altLang="zh-TW" dirty="0" smtClean="0"/>
          </a:p>
          <a:p>
            <a:pPr lvl="1"/>
            <a:r>
              <a:rPr lang="zh-TW" altLang="en-US" dirty="0"/>
              <a:t>旋</a:t>
            </a:r>
            <a:r>
              <a:rPr lang="zh-TW" altLang="en-US" dirty="0" smtClean="0"/>
              <a:t>轉方式：不設限、左右、不旋轉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顯示或隱藏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造型、圖形特效、圖形大小、圖層、節奏、音量、下筆或停筆、畫筆顏色、畫筆亮度、畫筆大小、答案、等等等等。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62" y="2683218"/>
            <a:ext cx="3276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舞台</a:t>
            </a:r>
            <a:r>
              <a:rPr lang="en-US" altLang="zh-TW" dirty="0" smtClean="0"/>
              <a:t> Stage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構成 </a:t>
            </a:r>
            <a:r>
              <a:rPr lang="en-US" altLang="zh-TW" dirty="0"/>
              <a:t>Scratch</a:t>
            </a:r>
            <a:r>
              <a:rPr lang="zh-TW" altLang="en-US" dirty="0"/>
              <a:t> 程式的主要單位之一</a:t>
            </a:r>
            <a:endParaRPr lang="en-US" altLang="zh-TW" dirty="0"/>
          </a:p>
          <a:p>
            <a:r>
              <a:rPr lang="zh-TW" altLang="en-US" dirty="0" smtClean="0"/>
              <a:t>具有的狀態</a:t>
            </a:r>
            <a:endParaRPr lang="en-US" altLang="zh-TW" dirty="0" smtClean="0"/>
          </a:p>
          <a:p>
            <a:pPr lvl="1"/>
            <a:r>
              <a:rPr lang="zh-TW" altLang="en-US" dirty="0"/>
              <a:t>背</a:t>
            </a:r>
            <a:r>
              <a:rPr lang="zh-TW" altLang="en-US" dirty="0" smtClean="0"/>
              <a:t>景名稱、背景編號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圖形特效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節奏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畫筆</a:t>
            </a:r>
            <a:r>
              <a:rPr lang="zh-TW" altLang="en-US" dirty="0"/>
              <a:t>筆</a:t>
            </a:r>
            <a:r>
              <a:rPr lang="zh-TW" altLang="en-US" dirty="0" smtClean="0"/>
              <a:t>跡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 Variable</a:t>
            </a:r>
          </a:p>
          <a:p>
            <a:pPr lvl="1"/>
            <a:r>
              <a:rPr lang="zh-TW" altLang="en-US" dirty="0" smtClean="0"/>
              <a:t>可以存放很多類型的資</a:t>
            </a:r>
            <a:r>
              <a:rPr lang="zh-TW" altLang="en-US" dirty="0"/>
              <a:t>料</a:t>
            </a:r>
            <a:endParaRPr lang="en-US" altLang="zh-TW" dirty="0" smtClean="0"/>
          </a:p>
          <a:p>
            <a:r>
              <a:rPr lang="zh-TW" altLang="en-US" dirty="0" smtClean="0"/>
              <a:t>清單</a:t>
            </a:r>
            <a:r>
              <a:rPr lang="en-US" altLang="zh-TW" dirty="0" smtClean="0"/>
              <a:t> List</a:t>
            </a:r>
          </a:p>
          <a:p>
            <a:pPr lvl="1"/>
            <a:r>
              <a:rPr lang="zh-TW" altLang="en-US" dirty="0" smtClean="0"/>
              <a:t>可以存放很多變數</a:t>
            </a:r>
            <a:endParaRPr lang="en-US" altLang="zh-TW" dirty="0" smtClean="0"/>
          </a:p>
          <a:p>
            <a:r>
              <a:rPr lang="zh-TW" altLang="en-US" dirty="0" smtClean="0"/>
              <a:t>用來存放自訂的狀態，例如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迴圈進行了幾回合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多個問題的答案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複雜運算的中間值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動作</a:t>
            </a:r>
            <a:r>
              <a:rPr lang="en-US" altLang="zh-TW" dirty="0" smtClean="0"/>
              <a:t> Motion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主要是改變角色狀態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/>
              <a:t>旋</a:t>
            </a:r>
            <a:r>
              <a:rPr lang="zh-TW" altLang="en-US" dirty="0" smtClean="0"/>
              <a:t>轉方式</a:t>
            </a:r>
            <a:endParaRPr lang="en-US" altLang="zh-TW" dirty="0" smtClean="0"/>
          </a:p>
          <a:p>
            <a:r>
              <a:rPr lang="zh-TW" altLang="en-US" dirty="0" smtClean="0"/>
              <a:t>有一些特殊</a:t>
            </a:r>
            <a:r>
              <a:rPr lang="zh-TW" altLang="en-US" dirty="0"/>
              <a:t>指</a:t>
            </a:r>
            <a:r>
              <a:rPr lang="zh-TW" altLang="en-US" dirty="0" smtClean="0"/>
              <a:t>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在特定時間內</a:t>
            </a:r>
            <a:r>
              <a:rPr lang="zh-TW" altLang="en-US" dirty="0"/>
              <a:t>滑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碰到邊緣</a:t>
            </a:r>
            <a:r>
              <a:rPr lang="zh-TW" altLang="en-US" dirty="0"/>
              <a:t>就</a:t>
            </a:r>
            <a:r>
              <a:rPr lang="zh-TW" altLang="en-US" dirty="0" smtClean="0"/>
              <a:t>反</a:t>
            </a:r>
            <a:r>
              <a:rPr lang="zh-TW" altLang="en-US" dirty="0"/>
              <a:t>彈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890588"/>
            <a:ext cx="18954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8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外觀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主要是改</a:t>
            </a:r>
            <a:r>
              <a:rPr lang="zh-TW" altLang="en-US" dirty="0" smtClean="0"/>
              <a:t>變</a:t>
            </a:r>
            <a:endParaRPr lang="en-US" altLang="zh-TW" dirty="0"/>
          </a:p>
          <a:p>
            <a:pPr lvl="1"/>
            <a:r>
              <a:rPr lang="zh-TW" altLang="en-US" dirty="0" smtClean="0"/>
              <a:t>顯示或隱藏</a:t>
            </a:r>
            <a:endParaRPr lang="en-US" altLang="zh-TW" dirty="0" smtClean="0"/>
          </a:p>
          <a:p>
            <a:pPr lvl="1"/>
            <a:r>
              <a:rPr lang="zh-TW" altLang="en-US" dirty="0"/>
              <a:t>背</a:t>
            </a:r>
            <a:r>
              <a:rPr lang="zh-TW" altLang="en-US" dirty="0" smtClean="0"/>
              <a:t>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造型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</a:t>
            </a:r>
            <a:r>
              <a:rPr lang="zh-TW" altLang="en-US" dirty="0"/>
              <a:t>形</a:t>
            </a:r>
            <a:r>
              <a:rPr lang="zh-TW" altLang="en-US" dirty="0" smtClean="0"/>
              <a:t>特效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有很多種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大小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圖層</a:t>
            </a:r>
            <a:endParaRPr lang="en-US" altLang="zh-TW" dirty="0" smtClean="0"/>
          </a:p>
          <a:p>
            <a:r>
              <a:rPr lang="zh-TW" altLang="en-US" dirty="0" smtClean="0"/>
              <a:t>顯示一些泡泡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</a:t>
            </a:r>
            <a:r>
              <a:rPr lang="zh-TW" altLang="en-US" dirty="0"/>
              <a:t>著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623888"/>
            <a:ext cx="16002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6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音效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可以用來發出特定</a:t>
            </a:r>
            <a:r>
              <a:rPr lang="zh-TW" altLang="en-US" dirty="0"/>
              <a:t>聲</a:t>
            </a:r>
            <a:r>
              <a:rPr lang="zh-TW" altLang="en-US" dirty="0" smtClean="0"/>
              <a:t>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上傳自己錄製的音效也可以</a:t>
            </a:r>
            <a:endParaRPr lang="en-US" altLang="zh-TW" dirty="0" smtClean="0"/>
          </a:p>
          <a:p>
            <a:r>
              <a:rPr lang="zh-TW" altLang="en-US" dirty="0" smtClean="0"/>
              <a:t>鼓聲</a:t>
            </a:r>
            <a:r>
              <a:rPr lang="en-US" altLang="zh-TW" dirty="0" smtClean="0"/>
              <a:t> = </a:t>
            </a:r>
            <a:r>
              <a:rPr lang="zh-TW" altLang="en-US" dirty="0" smtClean="0"/>
              <a:t>敲擊樂器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包括拍手</a:t>
            </a:r>
            <a:endParaRPr lang="en-US" altLang="zh-TW" dirty="0" smtClean="0"/>
          </a:p>
          <a:p>
            <a:r>
              <a:rPr lang="zh-TW" altLang="en-US" dirty="0"/>
              <a:t>樂</a:t>
            </a:r>
            <a:r>
              <a:rPr lang="zh-TW" altLang="en-US" dirty="0" smtClean="0"/>
              <a:t>器</a:t>
            </a:r>
            <a:r>
              <a:rPr lang="en-US" altLang="zh-TW" dirty="0" smtClean="0"/>
              <a:t> = </a:t>
            </a:r>
            <a:r>
              <a:rPr lang="zh-TW" altLang="en-US" dirty="0" smtClean="0"/>
              <a:t>可以調整音高的樂器</a:t>
            </a:r>
            <a:endParaRPr lang="en-US" altLang="zh-TW" dirty="0" smtClean="0"/>
          </a:p>
          <a:p>
            <a:r>
              <a:rPr lang="zh-TW" altLang="en-US" dirty="0" smtClean="0"/>
              <a:t>節奏：</a:t>
            </a:r>
            <a:r>
              <a:rPr lang="en-US" altLang="zh-TW" dirty="0" smtClean="0"/>
              <a:t>bpm = beats per minute</a:t>
            </a:r>
          </a:p>
          <a:p>
            <a:pPr lvl="1"/>
            <a:r>
              <a:rPr lang="zh-TW" altLang="en-US" dirty="0" smtClean="0"/>
              <a:t>每分鐘幾拍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1027907"/>
            <a:ext cx="1857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</a:t>
            </a:r>
            <a:r>
              <a:rPr lang="zh-TW" altLang="en-US" dirty="0"/>
              <a:t>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老師最愛叫大家畫東西，可以改變背景</a:t>
            </a:r>
            <a:endParaRPr lang="en-US" altLang="zh-TW" dirty="0" smtClean="0"/>
          </a:p>
          <a:p>
            <a:r>
              <a:rPr lang="zh-TW" altLang="en-US" dirty="0" smtClean="0"/>
              <a:t>設定畫筆顏色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顏</a:t>
            </a:r>
            <a:r>
              <a:rPr lang="zh-TW" altLang="en-US" dirty="0" smtClean="0"/>
              <a:t>色選擇器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先點一下正方形內的顏色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再點一下</a:t>
            </a:r>
            <a:r>
              <a:rPr lang="en-US" altLang="zh-TW" dirty="0" smtClean="0"/>
              <a:t> Scratch </a:t>
            </a:r>
            <a:r>
              <a:rPr lang="zh-TW" altLang="en-US" dirty="0" smtClean="0"/>
              <a:t>介面中有的顏色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直接輸入</a:t>
            </a:r>
            <a:r>
              <a:rPr lang="zh-TW" altLang="en-US" dirty="0"/>
              <a:t>顏</a:t>
            </a:r>
            <a:r>
              <a:rPr lang="zh-TW" altLang="en-US" dirty="0" smtClean="0"/>
              <a:t>色數值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介於</a:t>
            </a:r>
            <a:r>
              <a:rPr lang="en-US" altLang="zh-TW" dirty="0" smtClean="0"/>
              <a:t> 0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200</a:t>
            </a:r>
            <a:r>
              <a:rPr lang="zh-TW" altLang="en-US" dirty="0" smtClean="0"/>
              <a:t> ，依序約為紅橙黃綠藍紫，彩虹。</a:t>
            </a:r>
            <a:endParaRPr lang="en-US" altLang="zh-TW" dirty="0" smtClean="0"/>
          </a:p>
          <a:p>
            <a:r>
              <a:rPr lang="zh-TW" altLang="en-US" dirty="0" smtClean="0"/>
              <a:t>設定畫筆</a:t>
            </a:r>
            <a:r>
              <a:rPr lang="zh-TW" altLang="en-US" dirty="0"/>
              <a:t>亮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 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200 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100 </a:t>
            </a:r>
            <a:r>
              <a:rPr lang="zh-TW" altLang="en-US" dirty="0" smtClean="0"/>
              <a:t>為暗到亮，</a:t>
            </a:r>
            <a:r>
              <a:rPr lang="en-US" altLang="zh-TW" dirty="0" smtClean="0"/>
              <a:t>100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200 </a:t>
            </a:r>
            <a:r>
              <a:rPr lang="zh-TW" altLang="en-US" dirty="0" smtClean="0"/>
              <a:t>為亮到暗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98232"/>
            <a:ext cx="1200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etitive Programmi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681</TotalTime>
  <Words>844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Office 佈景主題</vt:lpstr>
      <vt:lpstr>Scratch探索筆記</vt:lpstr>
      <vt:lpstr>指令式程式設計</vt:lpstr>
      <vt:lpstr>角色 Sprite</vt:lpstr>
      <vt:lpstr>舞台 Stage</vt:lpstr>
      <vt:lpstr>資料</vt:lpstr>
      <vt:lpstr>動作 Motion</vt:lpstr>
      <vt:lpstr>外觀</vt:lpstr>
      <vt:lpstr>音效</vt:lpstr>
      <vt:lpstr>畫筆</vt:lpstr>
      <vt:lpstr>更多積木</vt:lpstr>
      <vt:lpstr>老師目前的極限</vt:lpstr>
      <vt:lpstr>介面功能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謝旻錚</dc:creator>
  <cp:lastModifiedBy>Min-Zheng Shieh</cp:lastModifiedBy>
  <cp:revision>55</cp:revision>
  <dcterms:created xsi:type="dcterms:W3CDTF">2016-02-16T04:38:46Z</dcterms:created>
  <dcterms:modified xsi:type="dcterms:W3CDTF">2016-07-11T06:04:16Z</dcterms:modified>
</cp:coreProperties>
</file>