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76" r:id="rId5"/>
    <p:sldId id="273" r:id="rId6"/>
    <p:sldId id="260" r:id="rId7"/>
    <p:sldId id="261" r:id="rId8"/>
    <p:sldId id="262" r:id="rId9"/>
    <p:sldId id="274" r:id="rId10"/>
    <p:sldId id="275" r:id="rId11"/>
    <p:sldId id="272" r:id="rId12"/>
    <p:sldId id="263" r:id="rId13"/>
    <p:sldId id="264" r:id="rId14"/>
    <p:sldId id="271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8C89-C635-4A5B-818B-B53E449CBB8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95C4-9239-462E-9A27-4729C40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26AC-8325-4118-AF36-83F628A0884F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6E3B-CFD0-4408-93FF-1D1509A59983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0E3C-B5E4-495F-82C4-2BD3E2919E59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A09-47EB-416E-B8FE-EE0C08383CF5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6D3-A847-439A-80D4-FD8FE69F1CBB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B786-E6D6-4C08-B6DD-552DDA11F97A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6CA2-E8E9-412E-B4E8-811E051D3D83}" type="datetime1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549-9AED-4630-B6AE-8A7DEA1BD99A}" type="datetime1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C5AE-BBE3-47EA-AD52-2C0C58C80911}" type="datetime1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A73E-EA38-4558-9635-BA5B8A76D0E7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4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3504-34CA-4AA8-9B3D-0A7A6EF194AE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F8CC-DBD3-4EE9-9A8A-A52659625B14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指令式程式設計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基礎概念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/>
          </a:p>
          <a:p>
            <a:r>
              <a:rPr lang="zh-TW" altLang="en-US" smtClean="0"/>
              <a:t>本</a:t>
            </a:r>
            <a:r>
              <a:rPr lang="zh-TW" altLang="en-US" dirty="0" smtClean="0"/>
              <a:t>投影片圖片內容取材自 </a:t>
            </a:r>
            <a:r>
              <a:rPr lang="en-US" altLang="zh-TW" dirty="0" smtClean="0"/>
              <a:t>scratch.mit.edu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重複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當你要做一件事情很多次的時候：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畫個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360 </a:t>
            </a:r>
            <a:r>
              <a:rPr lang="zh-TW" altLang="en-US" dirty="0" smtClean="0"/>
              <a:t>邊形 </a:t>
            </a:r>
            <a:r>
              <a:rPr lang="en-US" altLang="zh-TW" dirty="0" smtClean="0"/>
              <a:t>(</a:t>
            </a:r>
            <a:r>
              <a:rPr lang="zh-TW" altLang="en-US" dirty="0" smtClean="0"/>
              <a:t>看起來很圓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能夠一樣用之前的方法兜嗎？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</a:t>
            </a:r>
            <a:r>
              <a:rPr lang="zh-TW" altLang="en-US" dirty="0"/>
              <a:t>以</a:t>
            </a:r>
            <a:endParaRPr lang="en-US" altLang="zh-TW" dirty="0" smtClean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是</a:t>
            </a:r>
            <a:r>
              <a:rPr lang="zh-TW" altLang="en-US" dirty="0" smtClean="0"/>
              <a:t>一個螢幕還是裝得下嗎？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我覺得有困難</a:t>
            </a:r>
            <a:endParaRPr lang="en-US" altLang="zh-TW" dirty="0" smtClean="0"/>
          </a:p>
          <a:p>
            <a:r>
              <a:rPr lang="zh-TW" altLang="en-US" dirty="0" smtClean="0"/>
              <a:t>你知道你到底重複了幾次嗎</a:t>
            </a:r>
            <a:r>
              <a:rPr lang="zh-TW" altLang="en-US" dirty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所以你該用看看重複</a:t>
            </a:r>
            <a:r>
              <a:rPr lang="zh-TW" altLang="en-US" dirty="0"/>
              <a:t>結構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73" y="2764609"/>
            <a:ext cx="33051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</a:t>
            </a:r>
            <a:r>
              <a:rPr lang="zh-TW" altLang="en-US" dirty="0"/>
              <a:t>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有些事情你必須</a:t>
            </a:r>
            <a:r>
              <a:rPr lang="zh-TW" altLang="en-US" dirty="0"/>
              <a:t>在</a:t>
            </a:r>
            <a:r>
              <a:rPr lang="zh-TW" altLang="en-US" dirty="0" smtClean="0"/>
              <a:t>程式結束之前，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不斷地做，那就需要無窮迴圈。</a:t>
            </a:r>
            <a:endParaRPr lang="en-US" altLang="zh-TW" dirty="0" smtClean="0"/>
          </a:p>
          <a:p>
            <a:r>
              <a:rPr lang="zh-TW" altLang="en-US" dirty="0" smtClean="0"/>
              <a:t>當你需要畫個類似奧迪廠徽的圖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案時，你可能會需要雙層迴圈。</a:t>
            </a:r>
            <a:endParaRPr lang="en-US" altLang="zh-TW" dirty="0" smtClean="0"/>
          </a:p>
          <a:p>
            <a:r>
              <a:rPr lang="zh-TW" altLang="en-US" dirty="0" smtClean="0"/>
              <a:t>當你需要進行到特定條件成立，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像是 </a:t>
            </a:r>
            <a:r>
              <a:rPr lang="en-US" altLang="zh-TW" dirty="0" smtClean="0"/>
              <a:t>Scratch Cat</a:t>
            </a:r>
            <a:r>
              <a:rPr lang="zh-TW" altLang="en-US" dirty="0" smtClean="0"/>
              <a:t> 碰到滑鼠指標，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可以這樣做。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545569"/>
            <a:ext cx="1666875" cy="1019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101" y="2694038"/>
            <a:ext cx="1542572" cy="33536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84" y="4785681"/>
            <a:ext cx="2520674" cy="19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3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程式的起點：事件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12" y="2466182"/>
            <a:ext cx="52387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6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不會直接</a:t>
            </a:r>
            <a:r>
              <a:rPr lang="zh-TW" altLang="en-US" dirty="0">
                <a:solidFill>
                  <a:srgbClr val="FF0000"/>
                </a:solidFill>
              </a:rPr>
              <a:t>改變狀態</a:t>
            </a:r>
            <a:r>
              <a:rPr lang="zh-TW" altLang="en-US" dirty="0"/>
              <a:t>的動作</a:t>
            </a:r>
            <a:endParaRPr lang="en-US" altLang="zh-TW" dirty="0" smtClean="0"/>
          </a:p>
          <a:p>
            <a:r>
              <a:rPr lang="zh-TW" altLang="en-US" dirty="0" smtClean="0"/>
              <a:t>依據資料推算出新的資料</a:t>
            </a:r>
            <a:endParaRPr lang="en-US" altLang="zh-TW" dirty="0" smtClean="0"/>
          </a:p>
          <a:p>
            <a:r>
              <a:rPr lang="zh-TW" altLang="en-US" dirty="0" smtClean="0"/>
              <a:t>可以是構成指令的一部分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71" y="3653668"/>
            <a:ext cx="1190625" cy="2000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17" y="3523551"/>
            <a:ext cx="1447800" cy="17907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517" y="3647376"/>
            <a:ext cx="1857375" cy="16668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2296923"/>
            <a:ext cx="3048000" cy="3790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5273" y="5314251"/>
            <a:ext cx="36195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常見語法語意陷阱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a &lt; b &lt; c </a:t>
            </a:r>
            <a:r>
              <a:rPr lang="zh-TW" altLang="en-US" dirty="0" smtClean="0"/>
              <a:t>是否成立</a:t>
            </a:r>
            <a:r>
              <a:rPr lang="zh-TW" altLang="en-US" dirty="0"/>
              <a:t>：</a:t>
            </a:r>
            <a:r>
              <a:rPr lang="en-US" altLang="zh-TW" dirty="0" smtClean="0"/>
              <a:t>-3 &lt; -2 &lt; -1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語法跟語意上都跟上面的數學式</a:t>
            </a:r>
            <a:r>
              <a:rPr lang="zh-TW" altLang="en-US" dirty="0" smtClean="0"/>
              <a:t>吻合，結果也一樣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語法上看起來一樣，但語意上不同</a:t>
            </a:r>
            <a:r>
              <a:rPr lang="zh-TW" altLang="en-US" dirty="0" smtClean="0"/>
              <a:t>！結果也不同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                  表示：請</a:t>
            </a:r>
            <a:r>
              <a:rPr lang="zh-TW" altLang="en-US" dirty="0" smtClean="0"/>
              <a:t>不要餵我</a:t>
            </a:r>
            <a:r>
              <a:rPr lang="zh-TW" altLang="en-US" dirty="0" smtClean="0"/>
              <a:t>吃長得很尖銳的怪東西。</a:t>
            </a:r>
            <a:endParaRPr lang="en-US" altLang="zh-TW" dirty="0" smtClean="0"/>
          </a:p>
          <a:p>
            <a:r>
              <a:rPr lang="zh-TW" altLang="en-US" dirty="0" smtClean="0"/>
              <a:t>學習一種程式語法語意，就能用它來做程式設計。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14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69" y="4909133"/>
            <a:ext cx="1333500" cy="5715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49" y="4001294"/>
            <a:ext cx="2400300" cy="6286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262" y="2700711"/>
            <a:ext cx="34194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2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子程序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簡化流程</a:t>
            </a:r>
            <a:endParaRPr lang="en-US" altLang="zh-TW" dirty="0" smtClean="0"/>
          </a:p>
          <a:p>
            <a:r>
              <a:rPr lang="zh-TW" altLang="en-US" dirty="0" smtClean="0"/>
              <a:t>增加可讀性</a:t>
            </a:r>
            <a:endParaRPr lang="en-US" altLang="zh-TW" dirty="0" smtClean="0"/>
          </a:p>
          <a:p>
            <a:r>
              <a:rPr lang="zh-TW" altLang="en-US" dirty="0" smtClean="0"/>
              <a:t>好維護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364" y="2324479"/>
            <a:ext cx="1542572" cy="335363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827" y="3518383"/>
            <a:ext cx="1556322" cy="21594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070" y="2119793"/>
            <a:ext cx="1600724" cy="196145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149" y="4234057"/>
            <a:ext cx="1753893" cy="185901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87517" y="3272660"/>
            <a:ext cx="67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=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281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指令式程式設計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每個程式是由一連串的指令構成。</a:t>
            </a:r>
            <a:endParaRPr lang="en-US" altLang="zh-TW" dirty="0"/>
          </a:p>
          <a:p>
            <a:r>
              <a:rPr lang="zh-TW" altLang="en-US" dirty="0" smtClean="0"/>
              <a:t>甚麼是程式？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描述完成一件事情的方法。</a:t>
            </a:r>
            <a:endParaRPr lang="en-US" altLang="zh-TW" dirty="0" smtClean="0"/>
          </a:p>
          <a:p>
            <a:r>
              <a:rPr lang="zh-TW" altLang="en-US" dirty="0" smtClean="0"/>
              <a:t>甚麼是指令？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一件可以做得到的事。</a:t>
            </a:r>
            <a:endParaRPr lang="en-US" altLang="zh-TW" dirty="0" smtClean="0"/>
          </a:p>
          <a:p>
            <a:r>
              <a:rPr lang="zh-TW" altLang="en-US" dirty="0" smtClean="0"/>
              <a:t>生活中的範例：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食譜</a:t>
            </a:r>
            <a:endParaRPr lang="en-US" altLang="zh-TW" dirty="0" smtClean="0"/>
          </a:p>
          <a:p>
            <a:pPr lvl="1"/>
            <a:r>
              <a:rPr lang="zh-TW" altLang="en-US" dirty="0"/>
              <a:t>摺紙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電視節目表</a:t>
            </a:r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指令的樣貌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426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通常是個會</a:t>
            </a:r>
            <a:r>
              <a:rPr lang="zh-TW" altLang="en-US" dirty="0" smtClean="0">
                <a:solidFill>
                  <a:srgbClr val="FF0000"/>
                </a:solidFill>
              </a:rPr>
              <a:t>改變狀態</a:t>
            </a:r>
            <a:r>
              <a:rPr lang="zh-TW" altLang="en-US" dirty="0" smtClean="0"/>
              <a:t>的動作</a:t>
            </a:r>
            <a:endParaRPr lang="en-US" altLang="zh-TW" dirty="0" smtClean="0"/>
          </a:p>
          <a:p>
            <a:r>
              <a:rPr lang="zh-TW" altLang="en-US" dirty="0" smtClean="0"/>
              <a:t>會有受詞</a:t>
            </a:r>
            <a:endParaRPr lang="en-US" altLang="zh-TW" dirty="0" smtClean="0"/>
          </a:p>
          <a:p>
            <a:pPr lvl="1"/>
            <a:r>
              <a:rPr lang="zh-TW" altLang="en-US" dirty="0"/>
              <a:t>拿起</a:t>
            </a:r>
            <a:r>
              <a:rPr lang="zh-TW" altLang="en-US" u="sng" dirty="0"/>
              <a:t>麥克風</a:t>
            </a:r>
            <a:endParaRPr lang="en-US" altLang="zh-TW" u="sng" dirty="0"/>
          </a:p>
          <a:p>
            <a:r>
              <a:rPr lang="zh-TW" altLang="en-US" dirty="0" smtClean="0"/>
              <a:t>可能還有副詞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向前</a:t>
            </a:r>
            <a:r>
              <a:rPr lang="zh-TW" altLang="en-US" dirty="0"/>
              <a:t>走</a:t>
            </a:r>
            <a:r>
              <a:rPr lang="zh-TW" altLang="en-US" u="sng" dirty="0"/>
              <a:t> </a:t>
            </a:r>
            <a:r>
              <a:rPr lang="en-US" altLang="zh-TW" u="sng" dirty="0"/>
              <a:t>10 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 smtClean="0"/>
              <a:t>偶而還會有主詞</a:t>
            </a:r>
            <a:endParaRPr lang="en-US" altLang="zh-TW" dirty="0" smtClean="0"/>
          </a:p>
          <a:p>
            <a:pPr lvl="1"/>
            <a:r>
              <a:rPr lang="en-US" altLang="zh-TW" u="sng" dirty="0" smtClean="0"/>
              <a:t>Scratch Cat</a:t>
            </a:r>
            <a:r>
              <a:rPr lang="en-US" altLang="zh-TW" dirty="0" smtClean="0"/>
              <a:t> </a:t>
            </a:r>
            <a:r>
              <a:rPr lang="zh-TW" altLang="en-US" dirty="0" smtClean="0"/>
              <a:t>順時鐘轉 </a:t>
            </a:r>
            <a:r>
              <a:rPr lang="en-US" altLang="zh-TW" dirty="0" smtClean="0"/>
              <a:t>15 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 smtClean="0"/>
              <a:t>機器能夠做的指令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簡單、規範明確、機器可以快速反覆進行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做一件複雜的事情要透過許多指令來完成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87" y="1690689"/>
            <a:ext cx="885825" cy="666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16" y="2544791"/>
            <a:ext cx="1476375" cy="619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216" y="3453074"/>
            <a:ext cx="1628775" cy="5810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535" y="4302099"/>
            <a:ext cx="2486025" cy="5810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050" y="3365213"/>
            <a:ext cx="8763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Scratch </a:t>
            </a:r>
            <a:r>
              <a:rPr lang="zh-TW" altLang="en-US" dirty="0" smtClean="0"/>
              <a:t>積木的分類：看造型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4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923678"/>
            <a:ext cx="9096375" cy="35909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86911" y="3134365"/>
            <a:ext cx="112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/>
              <a:t>事件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86910" y="4781457"/>
            <a:ext cx="112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/>
              <a:t>資料</a:t>
            </a:r>
            <a:endParaRPr lang="zh-TW" altLang="en-US" sz="3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46657" y="4857931"/>
            <a:ext cx="112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/>
              <a:t>判斷</a:t>
            </a:r>
            <a:endParaRPr lang="zh-TW" altLang="en-US" sz="32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148146" y="3823370"/>
            <a:ext cx="1838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/>
              <a:t>流程控制</a:t>
            </a:r>
            <a:endParaRPr lang="zh-TW" altLang="en-US" sz="3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9277" y="3134364"/>
            <a:ext cx="125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/>
              <a:t>指令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8922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</a:t>
            </a:r>
            <a:r>
              <a:rPr lang="zh-TW" altLang="en-US" dirty="0"/>
              <a:t>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指令式程式設計的核心，是流程設計。</a:t>
            </a:r>
            <a:endParaRPr lang="en-US" altLang="zh-TW" dirty="0" smtClean="0"/>
          </a:p>
          <a:p>
            <a:r>
              <a:rPr lang="zh-TW" altLang="en-US" dirty="0" smtClean="0"/>
              <a:t>流程控制的結構：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循序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重複</a:t>
            </a:r>
            <a:endParaRPr lang="en-US" altLang="zh-TW" dirty="0" smtClean="0"/>
          </a:p>
          <a:p>
            <a:r>
              <a:rPr lang="zh-TW" altLang="en-US" dirty="0" smtClean="0"/>
              <a:t>事件驅動程式設計</a:t>
            </a:r>
            <a:endParaRPr lang="en-US" altLang="zh-TW" dirty="0" smtClean="0"/>
          </a:p>
          <a:p>
            <a:pPr lvl="1"/>
            <a:r>
              <a:rPr lang="zh-TW" altLang="en-US" dirty="0"/>
              <a:t>事件</a:t>
            </a:r>
            <a:endParaRPr lang="en-US" altLang="zh-TW" dirty="0" smtClean="0"/>
          </a:p>
          <a:p>
            <a:r>
              <a:rPr lang="zh-TW" altLang="en-US" dirty="0" smtClean="0"/>
              <a:t>程序式程式設計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子程序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一個指令做完之後，就做下一個指令，直到沒有指令為止。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我們都沒有下一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個，完了就完了。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6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79" y="2788649"/>
            <a:ext cx="2505075" cy="152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67" y="2358539"/>
            <a:ext cx="1485900" cy="6477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67" y="3017411"/>
            <a:ext cx="1638300" cy="6286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531" y="3662306"/>
            <a:ext cx="2495550" cy="62865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336889" y="2731571"/>
            <a:ext cx="67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=</a:t>
            </a:r>
            <a:endParaRPr lang="zh-TW" altLang="en-US" sz="7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89770" y="2313520"/>
            <a:ext cx="675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1</a:t>
            </a:r>
            <a:br>
              <a:rPr lang="en-US" altLang="zh-TW" sz="4000" dirty="0" smtClean="0"/>
            </a:br>
            <a:r>
              <a:rPr lang="en-US" altLang="zh-TW" sz="4000" dirty="0" smtClean="0"/>
              <a:t>2</a:t>
            </a:r>
          </a:p>
          <a:p>
            <a:r>
              <a:rPr lang="en-US" altLang="zh-TW" sz="4000" dirty="0"/>
              <a:t>3</a:t>
            </a:r>
            <a:endParaRPr lang="zh-TW" altLang="en-US" sz="40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030" y="4824403"/>
            <a:ext cx="49053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依據某個條件是否成立，決定要不要做某些事。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7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491" y="2805025"/>
            <a:ext cx="43243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重複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當你要做一件事情很多次的時候：畫個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5 </a:t>
            </a:r>
            <a:r>
              <a:rPr lang="zh-TW" altLang="en-US" dirty="0" smtClean="0"/>
              <a:t>邊形</a:t>
            </a:r>
            <a:endParaRPr lang="en-US" altLang="zh-TW" dirty="0" smtClean="0"/>
          </a:p>
          <a:p>
            <a:r>
              <a:rPr lang="zh-TW" altLang="en-US" dirty="0" smtClean="0"/>
              <a:t>用複製的好像還行</a:t>
            </a:r>
            <a:endParaRPr lang="en-US" altLang="zh-TW" dirty="0" smtClean="0"/>
          </a:p>
          <a:p>
            <a:r>
              <a:rPr lang="zh-TW" altLang="en-US" dirty="0" smtClean="0"/>
              <a:t>複製幾次就行了？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2539770"/>
            <a:ext cx="1597623" cy="35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重複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當你要做一件事情很多次的時候：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畫個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10 </a:t>
            </a:r>
            <a:r>
              <a:rPr lang="zh-TW" altLang="en-US" dirty="0" smtClean="0"/>
              <a:t>邊形</a:t>
            </a:r>
            <a:endParaRPr lang="en-US" altLang="zh-TW" dirty="0" smtClean="0"/>
          </a:p>
          <a:p>
            <a:r>
              <a:rPr lang="zh-TW" altLang="en-US" dirty="0"/>
              <a:t>用複製的好像還行</a:t>
            </a:r>
            <a:endParaRPr lang="en-US" altLang="zh-TW" dirty="0"/>
          </a:p>
          <a:p>
            <a:r>
              <a:rPr lang="zh-TW" altLang="en-US" dirty="0"/>
              <a:t>複製幾次就行了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看起來有點多</a:t>
            </a:r>
            <a:endParaRPr lang="en-US" altLang="zh-TW" dirty="0" smtClean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是</a:t>
            </a:r>
            <a:r>
              <a:rPr lang="zh-TW" altLang="en-US" dirty="0" smtClean="0"/>
              <a:t>一個螢幕還是裝得</a:t>
            </a:r>
            <a:r>
              <a:rPr lang="zh-TW" altLang="en-US" dirty="0"/>
              <a:t>下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9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759" y="264161"/>
            <a:ext cx="1480185" cy="60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mpetitive Programming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684</TotalTime>
  <Words>502</Words>
  <Application>Microsoft Office PowerPoint</Application>
  <PresentationFormat>如螢幕大小 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Office 佈景主題</vt:lpstr>
      <vt:lpstr>指令式程式設計 基礎概念</vt:lpstr>
      <vt:lpstr>指令式程式設計</vt:lpstr>
      <vt:lpstr>指令的樣貌</vt:lpstr>
      <vt:lpstr>Scratch 積木的分類：看造型</vt:lpstr>
      <vt:lpstr>流程控制</vt:lpstr>
      <vt:lpstr>循序</vt:lpstr>
      <vt:lpstr>選擇</vt:lpstr>
      <vt:lpstr>重複</vt:lpstr>
      <vt:lpstr>重複</vt:lpstr>
      <vt:lpstr>重複</vt:lpstr>
      <vt:lpstr>重複</vt:lpstr>
      <vt:lpstr>事件驅動</vt:lpstr>
      <vt:lpstr>運算</vt:lpstr>
      <vt:lpstr>常見語法語意陷阱</vt:lpstr>
      <vt:lpstr>子程序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謝旻錚</dc:creator>
  <cp:lastModifiedBy>謝旻錚</cp:lastModifiedBy>
  <cp:revision>58</cp:revision>
  <dcterms:created xsi:type="dcterms:W3CDTF">2016-02-16T04:38:46Z</dcterms:created>
  <dcterms:modified xsi:type="dcterms:W3CDTF">2016-09-23T03:42:41Z</dcterms:modified>
</cp:coreProperties>
</file>