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5F33AA-137C-4E9F-99A2-8DA986712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6A61A3-B12C-4791-96FB-FACB88178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666C4F-CD96-4FDA-BF9E-9382F2FB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DF9253-9436-4F2F-9F87-4C7017B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952DDC-3486-4AC8-B9D0-5D671D3E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9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512E03-7961-48C6-9D8C-DDE0AD47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50DDA85-725E-40F6-8041-8F41D524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994217-6773-44F7-9C6A-ED71F8CC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8EBE0F-BED1-4514-AF8C-A03FACF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0FF6B6-CC81-4FEA-BE55-67DAC61F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5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E4787FB-10BC-4C3E-BD2B-8CE81A029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C69259-8A73-4EFA-9C93-B0F96F4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E5BD24-44DF-4806-B1C4-14D7198B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DFFD1A-C519-4A92-BFE7-B91820B9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BFA0E6-703F-4536-A2C8-5FDC83F6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1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63676-1428-4720-B9C4-358D463F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E43C19-94DA-4732-BD42-5A28AECA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7BAAA4-8074-4E90-A3D4-0A856EF6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99E1E6-D792-44DA-8702-71ACEEBB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C0D7F1-F367-43D4-80C0-D1FBCD4B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58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41027-23EB-47B0-806E-FFEB2F49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47E598-1EB5-4DC6-8C69-4160EBA8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4D8099-DF68-4C89-9E20-382AD4F9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9F0A1E-8F46-4242-B41D-9DE7F655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B9D31D-2AEB-4455-937F-AFA8BD36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51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1738D8-C389-48CF-91CD-49AA69C1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C2CCE1-E7B5-4488-96AC-A845C7CF6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98019A-E6DC-4A91-BD65-4B1B610B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27A232-2BE1-4CFB-B64B-16924D7C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59097D-1DC3-4E3F-9BF1-8885DC1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0ED072-A73A-4E56-B897-0B28EB76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8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4077D-BF34-4DCB-900B-0462C543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1D642C-2A50-46DD-8380-E0341E0E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ACA4B5-DE65-4F0C-A167-02C52E03F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CA2569A-EA61-4783-A8EB-C16670F02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E51DCAB-8013-49B1-8E92-E9C550504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32A5F49-AE0B-4BC2-8A6A-9C4B558F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691011B-D742-4112-A875-4D3FA02D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EE21A5-2BA9-4948-A9D1-946936EA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6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870A50-CB00-4D86-8D12-FD0B9F40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D29ACC0-77AE-4160-9572-5DEEACB8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2E15C98-F1EB-4373-B0A6-68F19002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9BEF500-8DBE-45C6-9A0F-F1F5EB1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0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59EF599-280C-4A30-B06E-FF000470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F7AB5C4-2050-4A7D-88D8-88E64133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37A02E-1E56-4705-8DE9-E773E883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4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8ADAE-BA07-46EE-8458-4B4678D6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02A031-5D19-4990-8806-39960F8A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AB7C0C-17D7-44B7-9AB9-186EA4FF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F81BDC-D555-48CE-A970-92BF9C45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ED13AA-731C-407A-9A6E-5A035B94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9C7B19-1CF8-42EA-9BA0-E175BC0D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00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F22A3F-F34D-44B3-B663-0BEDD067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9F85013-7322-4B5E-B435-06D40D4D7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C2F6D0-0B28-4F31-9226-8BB7155A7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6E9BEA-7845-4200-883F-002DF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195CF10-61F3-4692-B143-1EBD0272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B0C2EC5-B00D-4C8A-B5D9-DC309EA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84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44197FB-235B-4A74-B991-47A9CE2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C355F1-0AAA-422B-B72B-FCC97921A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A54429-88B9-49FC-9FA5-49A3B354C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1F00-DEEA-4BDC-AD34-DD6AB4D43409}" type="datetimeFigureOut">
              <a:rPr lang="hu-HU" smtClean="0"/>
              <a:t>2025. 09. 20.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A519B3-AB53-486B-A638-531AE6240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E3E13D-A022-447E-85B3-8F0888F91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86C8-3388-451B-81B5-283EE90905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616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9F04DBC4-EBFA-4681-8AED-21FC57332D91}"/>
              </a:ext>
            </a:extLst>
          </p:cNvPr>
          <p:cNvGrpSpPr/>
          <p:nvPr/>
        </p:nvGrpSpPr>
        <p:grpSpPr>
          <a:xfrm>
            <a:off x="963116" y="646545"/>
            <a:ext cx="659944" cy="1512453"/>
            <a:chOff x="963116" y="646545"/>
            <a:chExt cx="659944" cy="1512453"/>
          </a:xfrm>
        </p:grpSpPr>
        <p:sp>
          <p:nvSpPr>
            <p:cNvPr id="4" name="Ellipszis 3">
              <a:extLst>
                <a:ext uri="{FF2B5EF4-FFF2-40B4-BE49-F238E27FC236}">
                  <a16:creationId xmlns:a16="http://schemas.microsoft.com/office/drawing/2014/main" id="{F0918D0F-A008-4FB2-8D4E-71946A14C2B0}"/>
                </a:ext>
              </a:extLst>
            </p:cNvPr>
            <p:cNvSpPr/>
            <p:nvPr/>
          </p:nvSpPr>
          <p:spPr>
            <a:xfrm>
              <a:off x="1015999" y="646545"/>
              <a:ext cx="572656" cy="5726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" name="Egyenes összekötő 5">
              <a:extLst>
                <a:ext uri="{FF2B5EF4-FFF2-40B4-BE49-F238E27FC236}">
                  <a16:creationId xmlns:a16="http://schemas.microsoft.com/office/drawing/2014/main" id="{64619D58-4EB1-455C-8164-779914D38B3A}"/>
                </a:ext>
              </a:extLst>
            </p:cNvPr>
            <p:cNvCxnSpPr>
              <a:cxnSpLocks/>
            </p:cNvCxnSpPr>
            <p:nvPr/>
          </p:nvCxnSpPr>
          <p:spPr>
            <a:xfrm>
              <a:off x="1293088" y="1219201"/>
              <a:ext cx="0" cy="5943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gyenes összekötő 6">
              <a:extLst>
                <a:ext uri="{FF2B5EF4-FFF2-40B4-BE49-F238E27FC236}">
                  <a16:creationId xmlns:a16="http://schemas.microsoft.com/office/drawing/2014/main" id="{A96F7736-52AD-4530-9982-B39932B15A4F}"/>
                </a:ext>
              </a:extLst>
            </p:cNvPr>
            <p:cNvCxnSpPr>
              <a:cxnSpLocks/>
            </p:cNvCxnSpPr>
            <p:nvPr/>
          </p:nvCxnSpPr>
          <p:spPr>
            <a:xfrm>
              <a:off x="963116" y="1463042"/>
              <a:ext cx="65994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E973768D-21D3-43D8-82F6-0C99DDBE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247" y="1808480"/>
              <a:ext cx="177572" cy="3505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gyenes összekötő 13">
              <a:extLst>
                <a:ext uri="{FF2B5EF4-FFF2-40B4-BE49-F238E27FC236}">
                  <a16:creationId xmlns:a16="http://schemas.microsoft.com/office/drawing/2014/main" id="{EAA24296-E1DF-45F0-8C9B-F2E7A4E1C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7596" y="1808480"/>
              <a:ext cx="177572" cy="3505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7068F84F-1C1D-472A-A79F-D18AB80DD114}"/>
              </a:ext>
            </a:extLst>
          </p:cNvPr>
          <p:cNvGrpSpPr/>
          <p:nvPr/>
        </p:nvGrpSpPr>
        <p:grpSpPr>
          <a:xfrm>
            <a:off x="10687209" y="2572327"/>
            <a:ext cx="659944" cy="1512453"/>
            <a:chOff x="963116" y="646545"/>
            <a:chExt cx="659944" cy="1512453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AE231F17-9095-4437-AD4E-C36734DC182A}"/>
                </a:ext>
              </a:extLst>
            </p:cNvPr>
            <p:cNvSpPr/>
            <p:nvPr/>
          </p:nvSpPr>
          <p:spPr>
            <a:xfrm>
              <a:off x="1015999" y="646545"/>
              <a:ext cx="572656" cy="5726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7F750450-D5F6-4787-86A9-AA496E43A6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3088" y="1219201"/>
              <a:ext cx="0" cy="5943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97208B53-BD9F-48DF-A817-EE4F22D97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3116" y="1463042"/>
              <a:ext cx="65994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27773AB3-61A2-4615-A300-81025727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247" y="1808480"/>
              <a:ext cx="177572" cy="3505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7357084-B3B7-43F0-9E53-927C8387A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7596" y="1808480"/>
              <a:ext cx="177572" cy="3505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Ellipszis 21">
            <a:extLst>
              <a:ext uri="{FF2B5EF4-FFF2-40B4-BE49-F238E27FC236}">
                <a16:creationId xmlns:a16="http://schemas.microsoft.com/office/drawing/2014/main" id="{7D054372-BADF-4908-8CAB-84DB1A96DF73}"/>
              </a:ext>
            </a:extLst>
          </p:cNvPr>
          <p:cNvSpPr/>
          <p:nvPr/>
        </p:nvSpPr>
        <p:spPr>
          <a:xfrm>
            <a:off x="3984299" y="2008818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Bejelentkezés</a:t>
            </a:r>
            <a:br>
              <a:rPr lang="hu-HU" dirty="0"/>
            </a:br>
            <a:r>
              <a:rPr lang="hu-HU" dirty="0"/>
              <a:t>Kijelentkezés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A674B16-595C-4185-9994-39643D6D0DFC}"/>
              </a:ext>
            </a:extLst>
          </p:cNvPr>
          <p:cNvSpPr txBox="1"/>
          <p:nvPr/>
        </p:nvSpPr>
        <p:spPr>
          <a:xfrm>
            <a:off x="893779" y="27721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AAA9AB39-F286-43A1-99FF-2A0334C1ED70}"/>
              </a:ext>
            </a:extLst>
          </p:cNvPr>
          <p:cNvSpPr txBox="1"/>
          <p:nvPr/>
        </p:nvSpPr>
        <p:spPr>
          <a:xfrm>
            <a:off x="10515276" y="2161493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Értékesítő</a:t>
            </a: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186F3F31-303A-4039-8812-1E584C56ED33}"/>
              </a:ext>
            </a:extLst>
          </p:cNvPr>
          <p:cNvSpPr/>
          <p:nvPr/>
        </p:nvSpPr>
        <p:spPr>
          <a:xfrm>
            <a:off x="61073" y="2409681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Regisztráció</a:t>
            </a: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D7EEEA9D-EA45-43C6-9755-D8DF79F56FFB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flipH="1">
            <a:off x="396526" y="932873"/>
            <a:ext cx="619473" cy="164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69735CB-7565-4233-A21E-0C7FB0B26D3C}"/>
              </a:ext>
            </a:extLst>
          </p:cNvPr>
          <p:cNvCxnSpPr>
            <a:cxnSpLocks/>
            <a:stCxn id="17" idx="2"/>
            <a:endCxn id="22" idx="6"/>
          </p:cNvCxnSpPr>
          <p:nvPr/>
        </p:nvCxnSpPr>
        <p:spPr>
          <a:xfrm flipH="1" flipV="1">
            <a:off x="6274917" y="2598072"/>
            <a:ext cx="4465175" cy="26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ADC658F9-61DE-4150-AF6C-279A220EDCE4}"/>
              </a:ext>
            </a:extLst>
          </p:cNvPr>
          <p:cNvCxnSpPr>
            <a:cxnSpLocks/>
            <a:stCxn id="4" idx="5"/>
            <a:endCxn id="22" idx="2"/>
          </p:cNvCxnSpPr>
          <p:nvPr/>
        </p:nvCxnSpPr>
        <p:spPr>
          <a:xfrm>
            <a:off x="1504791" y="1135337"/>
            <a:ext cx="2479508" cy="146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zis 37">
            <a:extLst>
              <a:ext uri="{FF2B5EF4-FFF2-40B4-BE49-F238E27FC236}">
                <a16:creationId xmlns:a16="http://schemas.microsoft.com/office/drawing/2014/main" id="{DF4DCDD8-5257-499A-B5AB-E794212E1D43}"/>
              </a:ext>
            </a:extLst>
          </p:cNvPr>
          <p:cNvSpPr/>
          <p:nvPr/>
        </p:nvSpPr>
        <p:spPr>
          <a:xfrm>
            <a:off x="3984299" y="3197423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Jelszó változtatás</a:t>
            </a:r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1FC0ED5F-373F-490E-99E1-806F17A7080D}"/>
              </a:ext>
            </a:extLst>
          </p:cNvPr>
          <p:cNvCxnSpPr>
            <a:cxnSpLocks/>
            <a:stCxn id="4" idx="5"/>
            <a:endCxn id="38" idx="2"/>
          </p:cNvCxnSpPr>
          <p:nvPr/>
        </p:nvCxnSpPr>
        <p:spPr>
          <a:xfrm>
            <a:off x="1504791" y="1135337"/>
            <a:ext cx="2479508" cy="265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ADF8E9D9-1DBA-4CD3-B8A6-E9FBE10BD6DE}"/>
              </a:ext>
            </a:extLst>
          </p:cNvPr>
          <p:cNvCxnSpPr>
            <a:cxnSpLocks/>
            <a:stCxn id="17" idx="2"/>
            <a:endCxn id="38" idx="6"/>
          </p:cNvCxnSpPr>
          <p:nvPr/>
        </p:nvCxnSpPr>
        <p:spPr>
          <a:xfrm flipH="1">
            <a:off x="6274917" y="2858655"/>
            <a:ext cx="4465175" cy="9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zis 47">
            <a:extLst>
              <a:ext uri="{FF2B5EF4-FFF2-40B4-BE49-F238E27FC236}">
                <a16:creationId xmlns:a16="http://schemas.microsoft.com/office/drawing/2014/main" id="{C28C3DA6-94AC-4BD9-B152-0692C0FA1C59}"/>
              </a:ext>
            </a:extLst>
          </p:cNvPr>
          <p:cNvSpPr/>
          <p:nvPr/>
        </p:nvSpPr>
        <p:spPr>
          <a:xfrm>
            <a:off x="3984299" y="4374339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Saját adatok megtekintése</a:t>
            </a:r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F5FE2A01-2A85-4A50-ACB4-30232A560AED}"/>
              </a:ext>
            </a:extLst>
          </p:cNvPr>
          <p:cNvCxnSpPr>
            <a:cxnSpLocks/>
            <a:stCxn id="17" idx="2"/>
            <a:endCxn id="48" idx="6"/>
          </p:cNvCxnSpPr>
          <p:nvPr/>
        </p:nvCxnSpPr>
        <p:spPr>
          <a:xfrm flipH="1">
            <a:off x="6274917" y="2858655"/>
            <a:ext cx="4465175" cy="21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4F41BB28-C88A-425A-AE5D-630E95912FAC}"/>
              </a:ext>
            </a:extLst>
          </p:cNvPr>
          <p:cNvCxnSpPr>
            <a:cxnSpLocks/>
            <a:stCxn id="4" idx="5"/>
            <a:endCxn id="48" idx="2"/>
          </p:cNvCxnSpPr>
          <p:nvPr/>
        </p:nvCxnSpPr>
        <p:spPr>
          <a:xfrm>
            <a:off x="1504791" y="1135337"/>
            <a:ext cx="2479508" cy="382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zis 54">
            <a:extLst>
              <a:ext uri="{FF2B5EF4-FFF2-40B4-BE49-F238E27FC236}">
                <a16:creationId xmlns:a16="http://schemas.microsoft.com/office/drawing/2014/main" id="{55D97E3B-A5AE-4901-A1FB-64C913B43CFB}"/>
              </a:ext>
            </a:extLst>
          </p:cNvPr>
          <p:cNvSpPr/>
          <p:nvPr/>
        </p:nvSpPr>
        <p:spPr>
          <a:xfrm>
            <a:off x="3984299" y="5551255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Termékek megtekintése</a:t>
            </a: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43F78548-99CD-438E-9B4C-3EAF94E8CF1B}"/>
              </a:ext>
            </a:extLst>
          </p:cNvPr>
          <p:cNvCxnSpPr>
            <a:cxnSpLocks/>
            <a:stCxn id="4" idx="5"/>
            <a:endCxn id="55" idx="2"/>
          </p:cNvCxnSpPr>
          <p:nvPr/>
        </p:nvCxnSpPr>
        <p:spPr>
          <a:xfrm>
            <a:off x="1504791" y="1135337"/>
            <a:ext cx="2479508" cy="500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0A455C6D-6947-4FA4-8E92-04D06E4E70D0}"/>
              </a:ext>
            </a:extLst>
          </p:cNvPr>
          <p:cNvCxnSpPr>
            <a:cxnSpLocks/>
            <a:stCxn id="17" idx="2"/>
            <a:endCxn id="55" idx="6"/>
          </p:cNvCxnSpPr>
          <p:nvPr/>
        </p:nvCxnSpPr>
        <p:spPr>
          <a:xfrm flipH="1">
            <a:off x="6274917" y="2858655"/>
            <a:ext cx="4465175" cy="328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lipszis 66">
            <a:extLst>
              <a:ext uri="{FF2B5EF4-FFF2-40B4-BE49-F238E27FC236}">
                <a16:creationId xmlns:a16="http://schemas.microsoft.com/office/drawing/2014/main" id="{AD6F1900-0CF2-4A65-AB28-350A82EA76E4}"/>
              </a:ext>
            </a:extLst>
          </p:cNvPr>
          <p:cNvSpPr/>
          <p:nvPr/>
        </p:nvSpPr>
        <p:spPr>
          <a:xfrm>
            <a:off x="9733328" y="4201750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Termékek vásárlása, kosár használata</a:t>
            </a:r>
          </a:p>
        </p:txBody>
      </p:sp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8DF0033F-8EFD-4CE9-BF33-25F5D44B43A8}"/>
              </a:ext>
            </a:extLst>
          </p:cNvPr>
          <p:cNvCxnSpPr>
            <a:cxnSpLocks/>
            <a:stCxn id="17" idx="6"/>
            <a:endCxn id="67" idx="7"/>
          </p:cNvCxnSpPr>
          <p:nvPr/>
        </p:nvCxnSpPr>
        <p:spPr>
          <a:xfrm>
            <a:off x="11312748" y="2858655"/>
            <a:ext cx="375745" cy="151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zis 70">
            <a:extLst>
              <a:ext uri="{FF2B5EF4-FFF2-40B4-BE49-F238E27FC236}">
                <a16:creationId xmlns:a16="http://schemas.microsoft.com/office/drawing/2014/main" id="{12AB16F9-88E5-4543-A8C3-1295071A2753}"/>
              </a:ext>
            </a:extLst>
          </p:cNvPr>
          <p:cNvSpPr/>
          <p:nvPr/>
        </p:nvSpPr>
        <p:spPr>
          <a:xfrm>
            <a:off x="61073" y="3596694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Termékek hozzáadása, módosítása </a:t>
            </a:r>
          </a:p>
        </p:txBody>
      </p: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DE9894B5-7003-46FD-83EC-95B4B36CD203}"/>
              </a:ext>
            </a:extLst>
          </p:cNvPr>
          <p:cNvCxnSpPr>
            <a:cxnSpLocks/>
            <a:stCxn id="4" idx="2"/>
            <a:endCxn id="71" idx="1"/>
          </p:cNvCxnSpPr>
          <p:nvPr/>
        </p:nvCxnSpPr>
        <p:spPr>
          <a:xfrm flipH="1">
            <a:off x="396526" y="932873"/>
            <a:ext cx="619473" cy="283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631FD669-FBD6-419D-936F-3DFB40796DB3}"/>
              </a:ext>
            </a:extLst>
          </p:cNvPr>
          <p:cNvSpPr/>
          <p:nvPr/>
        </p:nvSpPr>
        <p:spPr>
          <a:xfrm>
            <a:off x="9785166" y="48512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Számla kiállítása</a:t>
            </a:r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932A0FC0-9175-406A-AC35-2A1EC3855094}"/>
              </a:ext>
            </a:extLst>
          </p:cNvPr>
          <p:cNvCxnSpPr>
            <a:cxnSpLocks/>
            <a:stCxn id="17" idx="0"/>
            <a:endCxn id="75" idx="5"/>
          </p:cNvCxnSpPr>
          <p:nvPr/>
        </p:nvCxnSpPr>
        <p:spPr>
          <a:xfrm flipV="1">
            <a:off x="11026420" y="1054431"/>
            <a:ext cx="713911" cy="151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lipszis 79">
            <a:extLst>
              <a:ext uri="{FF2B5EF4-FFF2-40B4-BE49-F238E27FC236}">
                <a16:creationId xmlns:a16="http://schemas.microsoft.com/office/drawing/2014/main" id="{F0C056B2-BF7F-4CA2-8E14-6A4584A5A22E}"/>
              </a:ext>
            </a:extLst>
          </p:cNvPr>
          <p:cNvSpPr/>
          <p:nvPr/>
        </p:nvSpPr>
        <p:spPr>
          <a:xfrm>
            <a:off x="9808588" y="5411106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Sztornó</a:t>
            </a:r>
          </a:p>
        </p:txBody>
      </p: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E7DC3BBD-3CCD-4CA9-90C3-DE7A304FFC07}"/>
              </a:ext>
            </a:extLst>
          </p:cNvPr>
          <p:cNvCxnSpPr>
            <a:cxnSpLocks/>
            <a:stCxn id="17" idx="6"/>
            <a:endCxn id="80" idx="7"/>
          </p:cNvCxnSpPr>
          <p:nvPr/>
        </p:nvCxnSpPr>
        <p:spPr>
          <a:xfrm>
            <a:off x="11312748" y="2858655"/>
            <a:ext cx="451005" cy="272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zis 83">
            <a:extLst>
              <a:ext uri="{FF2B5EF4-FFF2-40B4-BE49-F238E27FC236}">
                <a16:creationId xmlns:a16="http://schemas.microsoft.com/office/drawing/2014/main" id="{96B788BB-59E8-487B-B63C-2C4FC3B06C6E}"/>
              </a:ext>
            </a:extLst>
          </p:cNvPr>
          <p:cNvSpPr/>
          <p:nvPr/>
        </p:nvSpPr>
        <p:spPr>
          <a:xfrm>
            <a:off x="7494548" y="69263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Riport készítése</a:t>
            </a:r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353F8388-52B5-432E-BEA7-B37ABAFC8A6D}"/>
              </a:ext>
            </a:extLst>
          </p:cNvPr>
          <p:cNvCxnSpPr>
            <a:cxnSpLocks/>
            <a:stCxn id="17" idx="1"/>
            <a:endCxn id="84" idx="5"/>
          </p:cNvCxnSpPr>
          <p:nvPr/>
        </p:nvCxnSpPr>
        <p:spPr>
          <a:xfrm flipH="1" flipV="1">
            <a:off x="9449713" y="1075182"/>
            <a:ext cx="1374243" cy="158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zis 87">
            <a:extLst>
              <a:ext uri="{FF2B5EF4-FFF2-40B4-BE49-F238E27FC236}">
                <a16:creationId xmlns:a16="http://schemas.microsoft.com/office/drawing/2014/main" id="{B1452030-7554-4B12-8983-0CA302F2E819}"/>
              </a:ext>
            </a:extLst>
          </p:cNvPr>
          <p:cNvSpPr/>
          <p:nvPr/>
        </p:nvSpPr>
        <p:spPr>
          <a:xfrm>
            <a:off x="61073" y="4774582"/>
            <a:ext cx="2290618" cy="11785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Adatbázis hozzáférés</a:t>
            </a:r>
          </a:p>
        </p:txBody>
      </p: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B5E060B-1F56-4BCB-AFEE-9AF2D54839C2}"/>
              </a:ext>
            </a:extLst>
          </p:cNvPr>
          <p:cNvCxnSpPr>
            <a:cxnSpLocks/>
            <a:stCxn id="4" idx="2"/>
            <a:endCxn id="88" idx="1"/>
          </p:cNvCxnSpPr>
          <p:nvPr/>
        </p:nvCxnSpPr>
        <p:spPr>
          <a:xfrm flipH="1">
            <a:off x="396526" y="932873"/>
            <a:ext cx="619473" cy="401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zis 100">
            <a:extLst>
              <a:ext uri="{FF2B5EF4-FFF2-40B4-BE49-F238E27FC236}">
                <a16:creationId xmlns:a16="http://schemas.microsoft.com/office/drawing/2014/main" id="{9BB73CA2-43A1-4481-9A11-613F70723EA6}"/>
              </a:ext>
            </a:extLst>
          </p:cNvPr>
          <p:cNvSpPr/>
          <p:nvPr/>
        </p:nvSpPr>
        <p:spPr>
          <a:xfrm>
            <a:off x="3953595" y="0"/>
            <a:ext cx="2290618" cy="11785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1" dirty="0"/>
              <a:t>Hibakezelés</a:t>
            </a:r>
          </a:p>
        </p:txBody>
      </p:sp>
      <p:cxnSp>
        <p:nvCxnSpPr>
          <p:cNvPr id="103" name="Egyenes összekötő 102">
            <a:extLst>
              <a:ext uri="{FF2B5EF4-FFF2-40B4-BE49-F238E27FC236}">
                <a16:creationId xmlns:a16="http://schemas.microsoft.com/office/drawing/2014/main" id="{516AA4E6-54AF-455C-AC7E-634377F98CEE}"/>
              </a:ext>
            </a:extLst>
          </p:cNvPr>
          <p:cNvCxnSpPr>
            <a:stCxn id="101" idx="4"/>
            <a:endCxn id="22" idx="0"/>
          </p:cNvCxnSpPr>
          <p:nvPr/>
        </p:nvCxnSpPr>
        <p:spPr>
          <a:xfrm>
            <a:off x="5098904" y="1178508"/>
            <a:ext cx="30704" cy="83031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2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Szélesvásznú</PresentationFormat>
  <Paragraphs>14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Oláh Zoltán</dc:creator>
  <cp:lastModifiedBy>Oláh Zoltán</cp:lastModifiedBy>
  <cp:revision>3</cp:revision>
  <dcterms:created xsi:type="dcterms:W3CDTF">2025-09-20T18:47:08Z</dcterms:created>
  <dcterms:modified xsi:type="dcterms:W3CDTF">2025-09-20T19:03:29Z</dcterms:modified>
</cp:coreProperties>
</file>