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31C1-D34C-6849-B586-BB859D3E6E2A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CA6F-C50A-EA4C-8298-D0DD36D1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3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31C1-D34C-6849-B586-BB859D3E6E2A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CA6F-C50A-EA4C-8298-D0DD36D1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4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31C1-D34C-6849-B586-BB859D3E6E2A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CA6F-C50A-EA4C-8298-D0DD36D1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6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31C1-D34C-6849-B586-BB859D3E6E2A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CA6F-C50A-EA4C-8298-D0DD36D1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3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31C1-D34C-6849-B586-BB859D3E6E2A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CA6F-C50A-EA4C-8298-D0DD36D1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6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31C1-D34C-6849-B586-BB859D3E6E2A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CA6F-C50A-EA4C-8298-D0DD36D1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5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31C1-D34C-6849-B586-BB859D3E6E2A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CA6F-C50A-EA4C-8298-D0DD36D1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3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31C1-D34C-6849-B586-BB859D3E6E2A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CA6F-C50A-EA4C-8298-D0DD36D1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3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31C1-D34C-6849-B586-BB859D3E6E2A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CA6F-C50A-EA4C-8298-D0DD36D1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0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31C1-D34C-6849-B586-BB859D3E6E2A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CA6F-C50A-EA4C-8298-D0DD36D1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0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31C1-D34C-6849-B586-BB859D3E6E2A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CA6F-C50A-EA4C-8298-D0DD36D1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0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931C1-D34C-6849-B586-BB859D3E6E2A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CA6F-C50A-EA4C-8298-D0DD36D1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3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68019" y="807019"/>
            <a:ext cx="2751467" cy="148173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Rocketfish</a:t>
            </a:r>
            <a:r>
              <a:rPr lang="en-US" sz="1600" dirty="0" smtClean="0">
                <a:solidFill>
                  <a:schemeClr val="tx1"/>
                </a:solidFill>
              </a:rPr>
              <a:t> HD Webcam)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73808" y="4326660"/>
            <a:ext cx="2751467" cy="148173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Microcontroller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ATmega</a:t>
            </a:r>
            <a:r>
              <a:rPr lang="en-US" sz="1600" dirty="0" smtClean="0">
                <a:solidFill>
                  <a:schemeClr val="tx1"/>
                </a:solidFill>
              </a:rPr>
              <a:t> 1284)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14362" y="4326661"/>
            <a:ext cx="2751467" cy="148173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Laptop Computer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Macbook</a:t>
            </a:r>
            <a:r>
              <a:rPr lang="en-US" sz="1600" dirty="0" smtClean="0">
                <a:solidFill>
                  <a:schemeClr val="tx1"/>
                </a:solidFill>
              </a:rPr>
              <a:t> Air)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75384" y="2831696"/>
            <a:ext cx="1428647" cy="113724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Pan </a:t>
            </a:r>
            <a:r>
              <a:rPr lang="en-US" dirty="0" smtClean="0">
                <a:solidFill>
                  <a:schemeClr val="tx1"/>
                </a:solidFill>
              </a:rPr>
              <a:t>Servo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(900</a:t>
            </a:r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dirty="0" smtClean="0">
                <a:solidFill>
                  <a:schemeClr val="tx1"/>
                </a:solidFill>
              </a:rPr>
              <a:t>00005)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74419" y="2831696"/>
            <a:ext cx="1322821" cy="113724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Tilt </a:t>
            </a:r>
            <a:r>
              <a:rPr lang="en-US" dirty="0" smtClean="0">
                <a:solidFill>
                  <a:schemeClr val="tx1"/>
                </a:solidFill>
              </a:rPr>
              <a:t>Servo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smtClean="0">
                <a:solidFill>
                  <a:schemeClr val="tx1"/>
                </a:solidFill>
              </a:rPr>
              <a:t>900</a:t>
            </a:r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dirty="0" smtClean="0">
                <a:solidFill>
                  <a:schemeClr val="tx1"/>
                </a:solidFill>
              </a:rPr>
              <a:t>00005)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endCxn id="8" idx="2"/>
          </p:cNvCxnSpPr>
          <p:nvPr/>
        </p:nvCxnSpPr>
        <p:spPr>
          <a:xfrm flipV="1">
            <a:off x="5489708" y="3968945"/>
            <a:ext cx="0" cy="357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2"/>
          </p:cNvCxnSpPr>
          <p:nvPr/>
        </p:nvCxnSpPr>
        <p:spPr>
          <a:xfrm flipH="1" flipV="1">
            <a:off x="7235830" y="3968945"/>
            <a:ext cx="1" cy="357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0"/>
            <a:endCxn id="4" idx="2"/>
          </p:cNvCxnSpPr>
          <p:nvPr/>
        </p:nvCxnSpPr>
        <p:spPr>
          <a:xfrm rot="16200000" flipV="1">
            <a:off x="6518323" y="2114188"/>
            <a:ext cx="542939" cy="89207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0"/>
            <a:endCxn id="4" idx="2"/>
          </p:cNvCxnSpPr>
          <p:nvPr/>
        </p:nvCxnSpPr>
        <p:spPr>
          <a:xfrm rot="5400000" flipH="1" flipV="1">
            <a:off x="5645261" y="2133205"/>
            <a:ext cx="542939" cy="8540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  <a:endCxn id="7" idx="0"/>
          </p:cNvCxnSpPr>
          <p:nvPr/>
        </p:nvCxnSpPr>
        <p:spPr>
          <a:xfrm rot="10800000" flipV="1">
            <a:off x="2190097" y="1547887"/>
            <a:ext cx="2777923" cy="277877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6" idx="1"/>
          </p:cNvCxnSpPr>
          <p:nvPr/>
        </p:nvCxnSpPr>
        <p:spPr>
          <a:xfrm flipV="1">
            <a:off x="3565829" y="5067529"/>
            <a:ext cx="140797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75867" y="4605074"/>
            <a:ext cx="70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10212" y="981724"/>
            <a:ext cx="107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2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1" idx="2"/>
            <a:endCxn id="17" idx="0"/>
          </p:cNvCxnSpPr>
          <p:nvPr/>
        </p:nvCxnSpPr>
        <p:spPr>
          <a:xfrm flipH="1">
            <a:off x="2519515" y="730669"/>
            <a:ext cx="1289" cy="383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6" idx="1"/>
          </p:cNvCxnSpPr>
          <p:nvPr/>
        </p:nvCxnSpPr>
        <p:spPr>
          <a:xfrm flipV="1">
            <a:off x="3617411" y="1838142"/>
            <a:ext cx="2240369" cy="167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857780" y="1097273"/>
            <a:ext cx="2195793" cy="148173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SCANNING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421619" y="1113984"/>
            <a:ext cx="2195792" cy="148173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857780" y="4228533"/>
            <a:ext cx="2195793" cy="148173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CENTERING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80219" y="361337"/>
            <a:ext cx="108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201474" y="2579011"/>
            <a:ext cx="0" cy="16495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6697181" y="2579011"/>
            <a:ext cx="6349" cy="1649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68040" y="1419737"/>
            <a:ext cx="140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ressed start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20645" y="3078850"/>
            <a:ext cx="188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faces detected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697181" y="3095561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Faces detected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421619" y="4255162"/>
            <a:ext cx="2195793" cy="148173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Take photo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617412" y="2090091"/>
            <a:ext cx="22403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8040" y="2107927"/>
            <a:ext cx="137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Pressed stop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4" idx="0"/>
            <a:endCxn id="17" idx="2"/>
          </p:cNvCxnSpPr>
          <p:nvPr/>
        </p:nvCxnSpPr>
        <p:spPr>
          <a:xfrm flipH="1" flipV="1">
            <a:off x="2519515" y="2595722"/>
            <a:ext cx="1" cy="1659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4" idx="1"/>
            <a:endCxn id="34" idx="2"/>
          </p:cNvCxnSpPr>
          <p:nvPr/>
        </p:nvCxnSpPr>
        <p:spPr>
          <a:xfrm rot="10800000" flipH="1" flipV="1">
            <a:off x="1421618" y="4996030"/>
            <a:ext cx="1097897" cy="740869"/>
          </a:xfrm>
          <a:prstGeom prst="bentConnector4">
            <a:avLst>
              <a:gd name="adj1" fmla="val -20822"/>
              <a:gd name="adj2" fmla="val 130856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617410" y="5168698"/>
            <a:ext cx="22403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617411" y="4861723"/>
            <a:ext cx="22403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21275" y="4383238"/>
            <a:ext cx="159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Faces centered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35020" y="5168698"/>
            <a:ext cx="197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Faces not centered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04268" y="5996675"/>
            <a:ext cx="208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all photos taken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94463" y="3078850"/>
            <a:ext cx="171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photos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0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9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61</Words>
  <Application>Microsoft Macintosh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6</cp:revision>
  <dcterms:created xsi:type="dcterms:W3CDTF">2014-12-10T08:21:24Z</dcterms:created>
  <dcterms:modified xsi:type="dcterms:W3CDTF">2014-12-10T19:52:07Z</dcterms:modified>
</cp:coreProperties>
</file>