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emf" ContentType="image/x-emf"/>
  <Default Extension="rels" ContentType="application/vnd.openxmlformats-package.relationships+xml"/>
  <Override PartName="/customXml/itemProps29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3.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 id="2147483668" r:id="rId4"/>
    <p:sldMasterId id="2147483687" r:id="rId5"/>
  </p:sldMasterIdLst>
  <p:notesMasterIdLst>
    <p:notesMasterId r:id="rId8"/>
  </p:notesMasterIdLst>
  <p:handoutMasterIdLst>
    <p:handoutMasterId r:id="rId24"/>
  </p:handoutMasterIdLst>
  <p:sldIdLst>
    <p:sldId id="262" r:id="rId6"/>
    <p:sldId id="265" r:id="rId7"/>
    <p:sldId id="259" r:id="rId9"/>
    <p:sldId id="263" r:id="rId10"/>
    <p:sldId id="269" r:id="rId11"/>
    <p:sldId id="270" r:id="rId12"/>
    <p:sldId id="271" r:id="rId13"/>
    <p:sldId id="279" r:id="rId14"/>
    <p:sldId id="287" r:id="rId15"/>
    <p:sldId id="295" r:id="rId16"/>
    <p:sldId id="272" r:id="rId17"/>
    <p:sldId id="273" r:id="rId18"/>
    <p:sldId id="274" r:id="rId19"/>
    <p:sldId id="275" r:id="rId20"/>
    <p:sldId id="276" r:id="rId21"/>
    <p:sldId id="277" r:id="rId22"/>
    <p:sldId id="278" r:id="rId23"/>
  </p:sldIdLst>
  <p:sldSz cx="12192000" cy="6858000" type="screen4x3"/>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2" autoAdjust="0"/>
    <p:restoredTop sz="94660"/>
  </p:normalViewPr>
  <p:slideViewPr>
    <p:cSldViewPr snapToGrid="0">
      <p:cViewPr varScale="1">
        <p:scale>
          <a:sx n="90" d="100"/>
          <a:sy n="90" d="100"/>
        </p:scale>
        <p:origin x="90" y="234"/>
      </p:cViewPr>
      <p:guideLst>
        <p:guide orient="horz" pos="2159"/>
        <p:guide pos="3875"/>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5" d="100"/>
          <a:sy n="75" d="100"/>
        </p:scale>
        <p:origin x="1452"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gs" Target="tags/tag293.xml"/><Relationship Id="rId30" Type="http://schemas.openxmlformats.org/officeDocument/2006/relationships/customXml" Target="../customXml/item1.xml"/><Relationship Id="rId3" Type="http://schemas.openxmlformats.org/officeDocument/2006/relationships/slideMaster" Target="slideMasters/slideMaster2.xml"/><Relationship Id="rId29" Type="http://schemas.openxmlformats.org/officeDocument/2006/relationships/customXmlProps" Target="../customXml/itemProps29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4EC56-8E46-498C-9F82-A1E67B00170F}" type="datetimeFigureOut">
              <a:rPr lang="zh-CN" altLang="en-US" smtClean="0"/>
            </a:fld>
            <a:endParaRPr lang="zh-CN" altLang="en-US"/>
          </a:p>
        </p:txBody>
      </p:sp>
      <p:sp>
        <p:nvSpPr>
          <p:cNvPr id="4" name="页脚占位符 3"/>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6E617E-3889-48F8-A988-C1F6B731C0C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10"/>
          </p:nvPr>
        </p:nvSpPr>
        <p:spPr/>
        <p:txBody>
          <a:bodyPr/>
          <a:lstStyle/>
          <a:p>
            <a:fld id="{51946357-78B1-4E8B-BC74-D18394D1E75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10"/>
          </p:nvPr>
        </p:nvSpPr>
        <p:spPr/>
        <p:txBody>
          <a:bodyPr/>
          <a:lstStyle/>
          <a:p>
            <a:fld id="{D8E15E39-A528-4D57-82F3-E569C95CA8D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image" Target="../media/image2.jpeg"/><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2.jpeg"/><Relationship Id="rId2" Type="http://schemas.openxmlformats.org/officeDocument/2006/relationships/tags" Target="../tags/tag28.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0" Type="http://schemas.openxmlformats.org/officeDocument/2006/relationships/tags" Target="../tags/tag5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0" Type="http://schemas.openxmlformats.org/officeDocument/2006/relationships/tags" Target="../tags/tag6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9" Type="http://schemas.openxmlformats.org/officeDocument/2006/relationships/tags" Target="../tags/tag133.xml"/><Relationship Id="rId18" Type="http://schemas.openxmlformats.org/officeDocument/2006/relationships/tags" Target="../tags/tag132.xml"/><Relationship Id="rId17" Type="http://schemas.openxmlformats.org/officeDocument/2006/relationships/tags" Target="../tags/tag131.xml"/><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tags" Target="../tags/tag12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0" Type="http://schemas.openxmlformats.org/officeDocument/2006/relationships/tags" Target="../tags/tag142.xml"/><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0" Type="http://schemas.openxmlformats.org/officeDocument/2006/relationships/tags" Target="../tags/tag169.xml"/><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5" Type="http://schemas.openxmlformats.org/officeDocument/2006/relationships/tags" Target="../tags/tag198.xml"/><Relationship Id="rId14" Type="http://schemas.openxmlformats.org/officeDocument/2006/relationships/tags" Target="../tags/tag197.xml"/><Relationship Id="rId13" Type="http://schemas.openxmlformats.org/officeDocument/2006/relationships/tags" Target="../tags/tag196.xml"/><Relationship Id="rId12" Type="http://schemas.openxmlformats.org/officeDocument/2006/relationships/tags" Target="../tags/tag195.xml"/><Relationship Id="rId11" Type="http://schemas.openxmlformats.org/officeDocument/2006/relationships/tags" Target="../tags/tag194.xml"/><Relationship Id="rId10" Type="http://schemas.openxmlformats.org/officeDocument/2006/relationships/tags" Target="../tags/tag193.xml"/><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image" Target="../media/image3.jpeg"/><Relationship Id="rId2" Type="http://schemas.openxmlformats.org/officeDocument/2006/relationships/tags" Target="../tags/tag203.xml"/><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8" Type="http://schemas.openxmlformats.org/officeDocument/2006/relationships/tags" Target="../tags/tag229.xml"/><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0" Type="http://schemas.openxmlformats.org/officeDocument/2006/relationships/tags" Target="../tags/tag238.xml"/><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dirty="0" smtClean="0"/>
              <a:t>单击此处编辑母版标题样式</a:t>
            </a:r>
            <a:endParaRPr lang="zh-CN" altLang="en-US" dirty="0"/>
          </a:p>
        </p:txBody>
      </p:sp>
      <p:sp>
        <p:nvSpPr>
          <p:cNvPr id="3" name="内容占位符 2"/>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p:nvPr>
            <p:ph type="title"/>
          </p:nvPr>
        </p:nvSpPr>
        <p:spPr>
          <a:xfrm>
            <a:off x="831850" y="1709738"/>
            <a:ext cx="10515600" cy="2852737"/>
          </a:xfrm>
        </p:spPr>
        <p:txBody>
          <a:bodyPr anchor="b"/>
          <a:lstStyle>
            <a:lvl1pPr algn="l">
              <a:defRPr sz="6000"/>
            </a:lvl1pPr>
          </a:lstStyle>
          <a:p>
            <a:r>
              <a:rPr lang="zh-CN" altLang="en-US" smtClean="0"/>
              <a:t>单击此处编辑母版标题样式</a:t>
            </a:r>
            <a:endParaRPr lang="zh-CN" altLang="en-US"/>
          </a:p>
        </p:txBody>
      </p:sp>
      <p:sp>
        <p:nvSpPr>
          <p:cNvPr id="3" name="文本占位符 2"/>
          <p:cNvSpPr/>
          <p:nvPr>
            <p:ph type="body" idx="1"/>
          </p:nvPr>
        </p:nvSpPr>
        <p:spPr>
          <a:xfrm>
            <a:off x="831850" y="4589463"/>
            <a:ext cx="10515600" cy="1500187"/>
          </a:xfr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dirty="0" smtClean="0"/>
              <a:t>单击此处编辑母版标题样式</a:t>
            </a:r>
            <a:endParaRPr lang="zh-CN" altLang="en-US" dirty="0"/>
          </a:p>
        </p:txBody>
      </p:sp>
      <p:sp>
        <p:nvSpPr>
          <p:cNvPr id="3" name="内容占位符 2"/>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p:nvPr>
            <p:ph type="dt" sz="half" idx="10"/>
          </p:nvPr>
        </p:nvSpPr>
        <p:spPr/>
        <p:txBody>
          <a:bodyPr/>
          <a:lstStyle/>
          <a:p>
            <a:fld id="{90106F6D-FB2C-4A93-B18F-24E90D5C3B62}" type="datetime1">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p:nvPr>
            <p:ph type="title"/>
          </p:nvPr>
        </p:nvSpPr>
        <p:spPr>
          <a:xfrm>
            <a:off x="839788" y="365126"/>
            <a:ext cx="10515600" cy="970222"/>
          </a:xfrm>
        </p:spPr>
        <p:txBody>
          <a:bodyPr/>
          <a:lstStyle>
            <a:lvl1pPr algn="l">
              <a:defRPr/>
            </a:lvl1pPr>
          </a:lstStyle>
          <a:p>
            <a:r>
              <a:rPr lang="zh-CN" altLang="en-US" dirty="0" smtClean="0"/>
              <a:t>单击此处编辑母版标题样式</a:t>
            </a:r>
            <a:endParaRPr lang="zh-CN" altLang="en-US" dirty="0"/>
          </a:p>
        </p:txBody>
      </p:sp>
      <p:sp>
        <p:nvSpPr>
          <p:cNvPr id="3" name="文本占位符 2"/>
          <p:cNvSpPr/>
          <p:nvPr>
            <p:ph type="body" idx="1"/>
          </p:nvPr>
        </p:nvSpPr>
        <p:spPr>
          <a:xfrm>
            <a:off x="1259724" y="1567346"/>
            <a:ext cx="4701840" cy="710095"/>
          </a:xfr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p:nvPr>
            <p:ph sz="half" idx="2"/>
          </p:nvPr>
        </p:nvSpPr>
        <p:spPr>
          <a:xfrm>
            <a:off x="1259724" y="2338388"/>
            <a:ext cx="4701840" cy="3785964"/>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p:nvPr>
            <p:ph type="body" sz="quarter" idx="3"/>
          </p:nvPr>
        </p:nvSpPr>
        <p:spPr>
          <a:xfrm>
            <a:off x="6289616" y="1567346"/>
            <a:ext cx="4701841" cy="710095"/>
          </a:xfrm>
        </p:spPr>
        <p:txBody>
          <a:bodyPr vert="horz" lIns="91440" tIns="45720" rIns="91440" bIns="45720" rtlCol="0" anchor="ctr" anchorCtr="0">
            <a:normAutofit/>
          </a:bodyPr>
          <a:lstStyle>
            <a:lvl1pPr marL="228600" indent="-228600">
              <a:buNone/>
              <a:defRPr lang="zh-CN" altLang="en-US" b="0" smtClean="0"/>
            </a:lvl1pPr>
          </a:lstStyle>
          <a:p>
            <a:pPr marL="0" lvl="0" indent="0"/>
            <a:r>
              <a:rPr lang="zh-CN" altLang="en-US" smtClean="0"/>
              <a:t>单击此处编辑母版文本样式</a:t>
            </a:r>
            <a:endParaRPr lang="zh-CN" altLang="en-US" smtClean="0"/>
          </a:p>
        </p:txBody>
      </p:sp>
      <p:sp>
        <p:nvSpPr>
          <p:cNvPr id="6" name="内容占位符 5"/>
          <p:cNvSpPr/>
          <p:nvPr>
            <p:ph sz="quarter" idx="4"/>
          </p:nvPr>
        </p:nvSpPr>
        <p:spPr>
          <a:xfrm>
            <a:off x="6289616" y="2357460"/>
            <a:ext cx="4701841" cy="3766892"/>
          </a:xfrm>
        </p:spPr>
        <p:txBody>
          <a:bodyPr>
            <a:normAutofit/>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p:nvPr>
            <p:ph type="dt" sz="half" idx="10"/>
          </p:nvPr>
        </p:nvSpPr>
        <p:spPr/>
        <p:txBody>
          <a:bodyPr/>
          <a:lstStyle/>
          <a:p>
            <a:fld id="{0D4851DC-CD24-4E20-AC43-84D4817493CE}" type="datetime1">
              <a:rPr lang="zh-CN" altLang="en-US" smtClean="0"/>
            </a:fld>
            <a:endParaRPr lang="zh-CN" altLang="en-US"/>
          </a:p>
        </p:txBody>
      </p:sp>
      <p:sp>
        <p:nvSpPr>
          <p:cNvPr id="8" name="页脚占位符 7"/>
          <p:cNvSpPr/>
          <p:nvPr>
            <p:ph type="ftr" sz="quarter" idx="11"/>
          </p:nvPr>
        </p:nvSpPr>
        <p:spPr/>
        <p:txBody>
          <a:bodyPr/>
          <a:lstStyle/>
          <a:p>
            <a:endParaRPr lang="zh-CN" altLang="en-US"/>
          </a:p>
        </p:txBody>
      </p:sp>
      <p:sp>
        <p:nvSpPr>
          <p:cNvPr id="9" name="灯片编号占位符 8"/>
          <p:cNvSpPr/>
          <p:nvPr>
            <p:ph type="sldNum" sz="quarter" idx="12"/>
          </p:nvPr>
        </p:nvSpPr>
        <p:spPr/>
        <p:txBody>
          <a:bodyPr/>
          <a:lstStyle/>
          <a:p>
            <a:fld id="{75F1D1A5-9DB9-47CE-AB47-B90B00FE3C9F}" type="slidenum">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dirty="0" smtClean="0"/>
              <a:t>单击此处编辑母版标题样式</a:t>
            </a:r>
            <a:endParaRPr lang="zh-CN" altLang="en-US" dirty="0"/>
          </a:p>
        </p:txBody>
      </p:sp>
      <p:sp>
        <p:nvSpPr>
          <p:cNvPr id="3" name="日期占位符 2"/>
          <p:cNvSpPr/>
          <p:nvPr>
            <p:ph type="dt" sz="half" idx="10"/>
          </p:nvPr>
        </p:nvSpPr>
        <p:spPr/>
        <p:txBody>
          <a:bodyPr/>
          <a:lstStyle/>
          <a:p>
            <a:fld id="{90106F6D-FB2C-4A93-B18F-24E90D5C3B62}" type="datetime1">
              <a:rPr lang="zh-CN" altLang="en-US" smtClean="0"/>
            </a:fld>
            <a:endParaRPr lang="zh-CN" altLang="en-US"/>
          </a:p>
        </p:txBody>
      </p:sp>
      <p:sp>
        <p:nvSpPr>
          <p:cNvPr id="4" name="页脚占位符 3"/>
          <p:cNvSpPr/>
          <p:nvPr>
            <p:ph type="ftr" sz="quarter" idx="11"/>
          </p:nvPr>
        </p:nvSpPr>
        <p:spPr/>
        <p:txBody>
          <a:bodyPr/>
          <a:lstStyle/>
          <a:p>
            <a:endParaRPr lang="zh-CN" altLang="en-US"/>
          </a:p>
        </p:txBody>
      </p:sp>
      <p:sp>
        <p:nvSpPr>
          <p:cNvPr id="5" name="灯片编号占位符 4"/>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fld id="{90106F6D-FB2C-4A93-B18F-24E90D5C3B62}" type="datetime1">
              <a:rPr lang="zh-CN" altLang="en-US" smtClean="0"/>
            </a:fld>
            <a:endParaRPr lang="zh-CN" altLang="en-US"/>
          </a:p>
        </p:txBody>
      </p:sp>
      <p:sp>
        <p:nvSpPr>
          <p:cNvPr id="3" name="页脚占位符 2"/>
          <p:cNvSpPr/>
          <p:nvPr>
            <p:ph type="ftr" sz="quarter" idx="11"/>
          </p:nvPr>
        </p:nvSpPr>
        <p:spPr/>
        <p:txBody>
          <a:bodyPr/>
          <a:lstStyle/>
          <a:p>
            <a:endParaRPr lang="zh-CN" altLang="en-US"/>
          </a:p>
        </p:txBody>
      </p:sp>
      <p:sp>
        <p:nvSpPr>
          <p:cNvPr id="4" name="灯片编号占位符 3"/>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p:nvPr>
            <p:ph type="body" sz="half" idx="2"/>
          </p:nvPr>
        </p:nvSpPr>
        <p:spPr>
          <a:xfrm>
            <a:off x="839788" y="2057400"/>
            <a:ext cx="4165349"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p:nvPr>
            <p:ph type="dt" sz="half" idx="10"/>
          </p:nvPr>
        </p:nvSpPr>
        <p:spPr/>
        <p:txBody>
          <a:bodyPr/>
          <a:lstStyle/>
          <a:p>
            <a:fld id="{EB018836-6699-441E-9BAB-C61FC75AFD51}"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p:nvPr>
            <p:ph type="ftr" sz="quarter" idx="11"/>
          </p:nvPr>
        </p:nvSpPr>
        <p:spPr/>
        <p:txBody>
          <a:bodyPr/>
          <a:lstStyle/>
          <a:p>
            <a:endParaRPr lang="zh-CN" altLang="en-US">
              <a:solidFill>
                <a:prstClr val="black">
                  <a:tint val="75000"/>
                </a:prstClr>
              </a:solidFill>
            </a:endParaRPr>
          </a:p>
        </p:txBody>
      </p:sp>
      <p:sp>
        <p:nvSpPr>
          <p:cNvPr id="7" name="灯片编号占位符 6"/>
          <p:cNvSpPr/>
          <p:nvPr>
            <p:ph type="sldNum" sz="quarter" idx="12"/>
          </p:nvPr>
        </p:nvSpPr>
        <p:spPr/>
        <p:txBody>
          <a:bodyPr/>
          <a:lstStyle/>
          <a:p>
            <a:fld id="{3040BF0B-87F8-415C-BAC5-F65F41346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p:nvPr>
            <p:ph type="body" orient="vert" idx="1"/>
          </p:nvPr>
        </p:nvSpPr>
        <p:spPr>
          <a:xfrm>
            <a:off x="838200" y="365125"/>
            <a:ext cx="7734300"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16" name="日期占位符 15"/>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3"/>
          <p:cNvSpPr/>
          <p:nvPr>
            <p:ph type="ctrTitle" idx="2" hasCustomPrompt="1"/>
            <p:custDataLst>
              <p:tags r:id="rId4"/>
            </p:custDataLst>
          </p:nvPr>
        </p:nvSpPr>
        <p:spPr>
          <a:xfrm>
            <a:off x="1219210" y="2063392"/>
            <a:ext cx="4826038" cy="1784985"/>
          </a:xfrm>
        </p:spPr>
        <p:txBody>
          <a:bodyPr vert="horz" wrap="square" lIns="0" tIns="0" rIns="0" bIns="0" rtlCol="0" anchor="ctr"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400" b="1" i="0" u="none" strike="noStrike" kern="1200" cap="none" spc="600" normalizeH="0" baseline="0" noProof="0">
                <a:ln>
                  <a:noFill/>
                </a:ln>
                <a:solidFill>
                  <a:schemeClr val="dk1">
                    <a:lumMod val="85000"/>
                    <a:lumOff val="15000"/>
                  </a:schemeClr>
                </a:solidFill>
                <a:effectLst/>
                <a:uLnTx/>
                <a:uFillTx/>
                <a:latin typeface="Arial" panose="020B0604020202020204" pitchFamily="34" charset="0"/>
                <a:ea typeface="汉仪旗黑-85S"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dirty="0" smtClean="0"/>
              <a:t>单击此处编辑母版标题样式</a:t>
            </a:r>
            <a:endParaRPr lang="zh-CN" altLang="en-US" dirty="0"/>
          </a:p>
        </p:txBody>
      </p:sp>
      <p:sp>
        <p:nvSpPr>
          <p:cNvPr id="3" name="内容占位符 2"/>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圆: 空心 9"/>
          <p:cNvSpPr/>
          <p:nvPr>
            <p:custDataLst>
              <p:tags r:id="rId2"/>
            </p:custDataLst>
          </p:nvPr>
        </p:nvSpPr>
        <p:spPr>
          <a:xfrm>
            <a:off x="0" y="613791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3"/>
            </p:custDataLst>
          </p:nvPr>
        </p:nvSpPr>
        <p:spPr>
          <a:xfrm>
            <a:off x="11471910" y="6132531"/>
            <a:ext cx="720090" cy="720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 name="标题 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215153" y="1879150"/>
            <a:ext cx="3235350" cy="3099689"/>
            <a:chOff x="1526" y="1383"/>
            <a:chExt cx="4502" cy="4313"/>
          </a:xfrm>
        </p:grpSpPr>
        <p:sp>
          <p:nvSpPr>
            <p:cNvPr id="2" name="椭圆 1"/>
            <p:cNvSpPr/>
            <p:nvPr>
              <p:custDataLst>
                <p:tags r:id="rId3"/>
              </p:custDataLst>
            </p:nvPr>
          </p:nvSpPr>
          <p:spPr>
            <a:xfrm>
              <a:off x="1526" y="1383"/>
              <a:ext cx="4313" cy="4313"/>
            </a:xfrm>
            <a:prstGeom prst="ellipse">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6" name="圆: 空心 9"/>
            <p:cNvSpPr/>
            <p:nvPr>
              <p:custDataLst>
                <p:tags r:id="rId4"/>
              </p:custDataLst>
            </p:nvPr>
          </p:nvSpPr>
          <p:spPr>
            <a:xfrm>
              <a:off x="1708" y="4698"/>
              <a:ext cx="998" cy="998"/>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27" name="椭圆 26"/>
            <p:cNvSpPr/>
            <p:nvPr>
              <p:custDataLst>
                <p:tags r:id="rId5"/>
              </p:custDataLst>
            </p:nvPr>
          </p:nvSpPr>
          <p:spPr>
            <a:xfrm>
              <a:off x="5537" y="3767"/>
              <a:ext cx="491" cy="491"/>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sp>
        <p:nvSpPr>
          <p:cNvPr id="10" name="圆: 空心 9"/>
          <p:cNvSpPr/>
          <p:nvPr>
            <p:custDataLst>
              <p:tags r:id="rId6"/>
            </p:custDataLst>
          </p:nvPr>
        </p:nvSpPr>
        <p:spPr>
          <a:xfrm>
            <a:off x="11471910" y="613791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7"/>
            </p:custDataLst>
          </p:nvPr>
        </p:nvSpPr>
        <p:spPr>
          <a:xfrm>
            <a:off x="11471910" y="0"/>
            <a:ext cx="720090" cy="720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4" name="日期占位符 3"/>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副标题 2"/>
          <p:cNvSpPr/>
          <p:nvPr>
            <p:ph type="subTitle" idx="3" hasCustomPrompt="1"/>
            <p:custDataLst>
              <p:tags r:id="rId8"/>
            </p:custDataLst>
          </p:nvPr>
        </p:nvSpPr>
        <p:spPr>
          <a:xfrm>
            <a:off x="4521236" y="2976598"/>
            <a:ext cx="6857365" cy="825334"/>
          </a:xfrm>
        </p:spPr>
        <p:txBody>
          <a:bodyPr vert="horz" wrap="square" lIns="0" tIns="0" rIns="0" bIns="0" rtlCol="0">
            <a:normAutofit lnSpcReduction="10000"/>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8" name="标题 3"/>
          <p:cNvSpPr/>
          <p:nvPr>
            <p:ph type="ctrTitle" idx="2" hasCustomPrompt="1"/>
            <p:custDataLst>
              <p:tags r:id="rId9"/>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 name="圆: 空心 9"/>
          <p:cNvSpPr/>
          <p:nvPr>
            <p:custDataLst>
              <p:tags r:id="rId2"/>
            </p:custDataLst>
          </p:nvPr>
        </p:nvSpPr>
        <p:spPr>
          <a:xfrm>
            <a:off x="0" y="613791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3"/>
            </p:custDataLst>
          </p:nvPr>
        </p:nvSpPr>
        <p:spPr>
          <a:xfrm>
            <a:off x="11471910" y="6132531"/>
            <a:ext cx="720090" cy="720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 name="标题 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圆: 空心 9"/>
          <p:cNvSpPr/>
          <p:nvPr>
            <p:custDataLst>
              <p:tags r:id="rId2"/>
            </p:custDataLst>
          </p:nvPr>
        </p:nvSpPr>
        <p:spPr>
          <a:xfrm>
            <a:off x="0" y="613791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3"/>
            </p:custDataLst>
          </p:nvPr>
        </p:nvSpPr>
        <p:spPr>
          <a:xfrm>
            <a:off x="11471910" y="6132531"/>
            <a:ext cx="720090" cy="720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 name="标题 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408790" y="1326460"/>
            <a:ext cx="4389120" cy="4205080"/>
            <a:chOff x="1526" y="1383"/>
            <a:chExt cx="4502" cy="4313"/>
          </a:xfrm>
        </p:grpSpPr>
        <p:sp>
          <p:nvSpPr>
            <p:cNvPr id="6" name="椭圆 5"/>
            <p:cNvSpPr/>
            <p:nvPr>
              <p:custDataLst>
                <p:tags r:id="rId3"/>
              </p:custDataLst>
            </p:nvPr>
          </p:nvSpPr>
          <p:spPr>
            <a:xfrm>
              <a:off x="1526" y="1383"/>
              <a:ext cx="4313" cy="4313"/>
            </a:xfrm>
            <a:prstGeom prst="ellipse">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6" name="圆: 空心 9"/>
            <p:cNvSpPr/>
            <p:nvPr>
              <p:custDataLst>
                <p:tags r:id="rId4"/>
              </p:custDataLst>
            </p:nvPr>
          </p:nvSpPr>
          <p:spPr>
            <a:xfrm>
              <a:off x="1708" y="4698"/>
              <a:ext cx="998" cy="998"/>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27" name="椭圆 26"/>
            <p:cNvSpPr/>
            <p:nvPr>
              <p:custDataLst>
                <p:tags r:id="rId5"/>
              </p:custDataLst>
            </p:nvPr>
          </p:nvSpPr>
          <p:spPr>
            <a:xfrm>
              <a:off x="5537" y="3767"/>
              <a:ext cx="491" cy="491"/>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sp>
        <p:nvSpPr>
          <p:cNvPr id="10" name="圆: 空心 9"/>
          <p:cNvSpPr/>
          <p:nvPr>
            <p:custDataLst>
              <p:tags r:id="rId6"/>
            </p:custDataLst>
          </p:nvPr>
        </p:nvSpPr>
        <p:spPr>
          <a:xfrm>
            <a:off x="11471910" y="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2" name="标题 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 name="圆: 空心 9"/>
          <p:cNvSpPr/>
          <p:nvPr>
            <p:custDataLst>
              <p:tags r:id="rId2"/>
            </p:custDataLst>
          </p:nvPr>
        </p:nvSpPr>
        <p:spPr>
          <a:xfrm>
            <a:off x="0" y="613791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3"/>
            </p:custDataLst>
          </p:nvPr>
        </p:nvSpPr>
        <p:spPr>
          <a:xfrm>
            <a:off x="11471910" y="6132531"/>
            <a:ext cx="720090" cy="720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 name="标题 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 name="圆: 空心 9"/>
          <p:cNvSpPr/>
          <p:nvPr>
            <p:custDataLst>
              <p:tags r:id="rId2"/>
            </p:custDataLst>
          </p:nvPr>
        </p:nvSpPr>
        <p:spPr>
          <a:xfrm>
            <a:off x="0" y="613791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3"/>
            </p:custDataLst>
          </p:nvPr>
        </p:nvSpPr>
        <p:spPr>
          <a:xfrm>
            <a:off x="11471910" y="6132531"/>
            <a:ext cx="720090" cy="720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 name="竖排标题 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10" name="圆: 空心 9"/>
          <p:cNvSpPr/>
          <p:nvPr>
            <p:custDataLst>
              <p:tags r:id="rId2"/>
            </p:custDataLst>
          </p:nvPr>
        </p:nvSpPr>
        <p:spPr>
          <a:xfrm>
            <a:off x="0" y="613791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3"/>
            </p:custDataLst>
          </p:nvPr>
        </p:nvSpPr>
        <p:spPr>
          <a:xfrm>
            <a:off x="11471910" y="6132531"/>
            <a:ext cx="720090" cy="720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3" name="日期占位符 2"/>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3" name="日期占位符 2"/>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4"/>
          <p:cNvSpPr/>
          <p:nvPr>
            <p:ph type="body" idx="1" hasCustomPrompt="1"/>
            <p:custDataLst>
              <p:tags r:id="rId4"/>
            </p:custDataLst>
          </p:nvPr>
        </p:nvSpPr>
        <p:spPr>
          <a:xfrm>
            <a:off x="762641" y="2463322"/>
            <a:ext cx="4825403"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762006" y="3256115"/>
            <a:ext cx="4826038"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p:nvPr>
            <p:ph type="title"/>
          </p:nvPr>
        </p:nvSpPr>
        <p:spPr>
          <a:xfrm>
            <a:off x="831850" y="1709738"/>
            <a:ext cx="10515600" cy="2852737"/>
          </a:xfrm>
        </p:spPr>
        <p:txBody>
          <a:bodyPr anchor="b"/>
          <a:lstStyle>
            <a:lvl1pPr algn="l">
              <a:defRPr sz="6000"/>
            </a:lvl1pPr>
          </a:lstStyle>
          <a:p>
            <a:r>
              <a:rPr lang="zh-CN" altLang="en-US" smtClean="0"/>
              <a:t>单击此处编辑母版标题样式</a:t>
            </a:r>
            <a:endParaRPr lang="zh-CN" altLang="en-US"/>
          </a:p>
        </p:txBody>
      </p:sp>
      <p:sp>
        <p:nvSpPr>
          <p:cNvPr id="3" name="文本占位符 2"/>
          <p:cNvSpPr/>
          <p:nvPr>
            <p:ph type="body" idx="1"/>
          </p:nvPr>
        </p:nvSpPr>
        <p:spPr>
          <a:xfrm>
            <a:off x="831850" y="4589463"/>
            <a:ext cx="10515600" cy="1500187"/>
          </a:xfr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10" name="圆: 空心 9"/>
          <p:cNvSpPr/>
          <p:nvPr>
            <p:custDataLst>
              <p:tags r:id="rId2"/>
            </p:custDataLst>
          </p:nvPr>
        </p:nvSpPr>
        <p:spPr>
          <a:xfrm>
            <a:off x="0" y="613791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3"/>
            </p:custDataLst>
          </p:nvPr>
        </p:nvSpPr>
        <p:spPr>
          <a:xfrm>
            <a:off x="11471910" y="6132531"/>
            <a:ext cx="720090" cy="720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 name="标题 1"/>
          <p:cNvSpPr/>
          <p:nvPr>
            <p:ph type="title"/>
            <p:custDataLst>
              <p:tags r:id="rId4"/>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6" name="矩形 5"/>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10" name="圆: 空心 9"/>
          <p:cNvSpPr/>
          <p:nvPr>
            <p:custDataLst>
              <p:tags r:id="rId3"/>
            </p:custDataLst>
          </p:nvPr>
        </p:nvSpPr>
        <p:spPr>
          <a:xfrm>
            <a:off x="0" y="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4"/>
            </p:custDataLst>
          </p:nvPr>
        </p:nvSpPr>
        <p:spPr>
          <a:xfrm>
            <a:off x="11471910" y="6137910"/>
            <a:ext cx="720090" cy="720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 name="标题 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6" name="矩形 5"/>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10" name="圆: 空心 9"/>
          <p:cNvSpPr/>
          <p:nvPr>
            <p:custDataLst>
              <p:tags r:id="rId3"/>
            </p:custDataLst>
          </p:nvPr>
        </p:nvSpPr>
        <p:spPr>
          <a:xfrm>
            <a:off x="0" y="-1080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4"/>
            </p:custDataLst>
          </p:nvPr>
        </p:nvSpPr>
        <p:spPr>
          <a:xfrm>
            <a:off x="11471910" y="6137910"/>
            <a:ext cx="720090" cy="720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 name="标题 1"/>
          <p:cNvSpPr/>
          <p:nvPr>
            <p:ph type="title" hasCustomPrompt="1"/>
            <p:custDataLst>
              <p:tags r:id="rId5"/>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p:nvPr>
            <p:ph type="body" sz="quarter" idx="13"/>
            <p:custDataLst>
              <p:tags r:id="rId9"/>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p:nvPr>
            <p:ph sz="quarter" idx="14"/>
            <p:custDataLst>
              <p:tags r:id="rId10"/>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6" name="矩形 5"/>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10" name="圆: 空心 9"/>
          <p:cNvSpPr/>
          <p:nvPr>
            <p:custDataLst>
              <p:tags r:id="rId3"/>
            </p:custDataLst>
          </p:nvPr>
        </p:nvSpPr>
        <p:spPr>
          <a:xfrm>
            <a:off x="0" y="613791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4"/>
            </p:custDataLst>
          </p:nvPr>
        </p:nvSpPr>
        <p:spPr>
          <a:xfrm>
            <a:off x="11471910" y="6137910"/>
            <a:ext cx="720090" cy="720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 name="标题 1"/>
          <p:cNvSpPr/>
          <p:nvPr>
            <p:ph type="title"/>
            <p:custDataLst>
              <p:tags r:id="rId5"/>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p:nvPr>
            <p:ph type="body" sz="quarter" idx="13"/>
            <p:custDataLst>
              <p:tags r:id="rId9"/>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p:nvPr>
            <p:ph sz="quarter" idx="14"/>
            <p:custDataLst>
              <p:tags r:id="rId10"/>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6" name="矩形 5"/>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10" name="圆: 空心 9"/>
          <p:cNvSpPr/>
          <p:nvPr>
            <p:custDataLst>
              <p:tags r:id="rId3"/>
            </p:custDataLst>
          </p:nvPr>
        </p:nvSpPr>
        <p:spPr>
          <a:xfrm>
            <a:off x="0" y="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4"/>
            </p:custDataLst>
          </p:nvPr>
        </p:nvSpPr>
        <p:spPr>
          <a:xfrm>
            <a:off x="11471910" y="-5379"/>
            <a:ext cx="720090" cy="720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 name="标题 1"/>
          <p:cNvSpPr/>
          <p:nvPr>
            <p:ph type="title"/>
            <p:custDataLst>
              <p:tags r:id="rId5"/>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p:nvPr>
            <p:ph sz="quarter" idx="13"/>
            <p:custDataLst>
              <p:tags r:id="rId9"/>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p:nvPr>
            <p:ph type="body" sz="quarter" idx="14"/>
            <p:custDataLst>
              <p:tags r:id="rId10"/>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6" name="矩形 5"/>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10" name="圆: 空心 9"/>
          <p:cNvSpPr/>
          <p:nvPr>
            <p:custDataLst>
              <p:tags r:id="rId3"/>
            </p:custDataLst>
          </p:nvPr>
        </p:nvSpPr>
        <p:spPr>
          <a:xfrm>
            <a:off x="11469510" y="-10800"/>
            <a:ext cx="720090" cy="720090"/>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4"/>
            </p:custDataLst>
          </p:nvPr>
        </p:nvSpPr>
        <p:spPr>
          <a:xfrm>
            <a:off x="0" y="6137910"/>
            <a:ext cx="720090" cy="720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 name="标题 1"/>
          <p:cNvSpPr/>
          <p:nvPr>
            <p:ph type="title"/>
            <p:custDataLst>
              <p:tags r:id="rId5"/>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p:nvPr>
            <p:ph sz="quarter" idx="13"/>
            <p:custDataLst>
              <p:tags r:id="rId9"/>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p:nvPr>
            <p:ph sz="quarter" idx="14"/>
            <p:custDataLst>
              <p:tags r:id="rId10"/>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p:nvPr>
            <p:ph type="body" sz="quarter" idx="15"/>
            <p:custDataLst>
              <p:tags r:id="rId11"/>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p:nvPr>
            <p:ph type="body" sz="quarter" idx="16"/>
            <p:custDataLst>
              <p:tags r:id="rId12"/>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6" name="矩形 5"/>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10" name="圆: 空心 9"/>
          <p:cNvSpPr/>
          <p:nvPr>
            <p:custDataLst>
              <p:tags r:id="rId3"/>
            </p:custDataLst>
          </p:nvPr>
        </p:nvSpPr>
        <p:spPr>
          <a:xfrm>
            <a:off x="10438461" y="5104461"/>
            <a:ext cx="1753527" cy="1753527"/>
          </a:xfrm>
          <a:prstGeom prst="donut">
            <a:avLst>
              <a:gd name="adj" fmla="val 17079"/>
            </a:avLst>
          </a:pr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15" name="任意多边形 14"/>
          <p:cNvSpPr/>
          <p:nvPr>
            <p:custDataLst>
              <p:tags r:id="rId4"/>
            </p:custDataLst>
          </p:nvPr>
        </p:nvSpPr>
        <p:spPr>
          <a:xfrm>
            <a:off x="0" y="-10802"/>
            <a:ext cx="1753527" cy="175352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01" h="2069">
                <a:moveTo>
                  <a:pt x="0" y="0"/>
                </a:moveTo>
                <a:lnTo>
                  <a:pt x="2294" y="0"/>
                </a:lnTo>
                <a:lnTo>
                  <a:pt x="2295" y="12"/>
                </a:lnTo>
                <a:cubicBezTo>
                  <a:pt x="2299" y="61"/>
                  <a:pt x="2301" y="110"/>
                  <a:pt x="2301" y="159"/>
                </a:cubicBezTo>
                <a:cubicBezTo>
                  <a:pt x="2301" y="1214"/>
                  <a:pt x="1446" y="2069"/>
                  <a:pt x="391" y="2069"/>
                </a:cubicBezTo>
                <a:cubicBezTo>
                  <a:pt x="259" y="2069"/>
                  <a:pt x="130" y="2056"/>
                  <a:pt x="6" y="2030"/>
                </a:cubicBezTo>
                <a:lnTo>
                  <a:pt x="0" y="2029"/>
                </a:lnTo>
                <a:lnTo>
                  <a:pt x="0" y="0"/>
                </a:lnTo>
                <a:close/>
              </a:path>
            </a:pathLst>
          </a:custGeom>
          <a:solidFill>
            <a:srgbClr val="D02F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 name="标题 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7" name="矩形 26"/>
          <p:cNvSpPr/>
          <p:nvPr>
            <p:custDataLst>
              <p:tags r:id="rId2"/>
            </p:custDataLst>
          </p:nvPr>
        </p:nvSpPr>
        <p:spPr bwMode="auto">
          <a:xfrm>
            <a:off x="3889865" y="3911226"/>
            <a:ext cx="4265537" cy="33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dist"/>
            <a:endParaRPr lang="zh-CN" altLang="en-US" sz="1600" dirty="0">
              <a:solidFill>
                <a:srgbClr val="00B050"/>
              </a:solidFill>
              <a:latin typeface="Impact MT Std" pitchFamily="34" charset="0"/>
            </a:endParaRPr>
          </a:p>
        </p:txBody>
      </p:sp>
      <p:cxnSp>
        <p:nvCxnSpPr>
          <p:cNvPr id="28" name="直接连接符 27"/>
          <p:cNvCxnSpPr/>
          <p:nvPr>
            <p:custDataLst>
              <p:tags r:id="rId3"/>
            </p:custDataLst>
          </p:nvPr>
        </p:nvCxnSpPr>
        <p:spPr bwMode="auto">
          <a:xfrm>
            <a:off x="3011305" y="4050890"/>
            <a:ext cx="1717109" cy="0"/>
          </a:xfrm>
          <a:prstGeom prst="line">
            <a:avLst/>
          </a:prstGeom>
          <a:noFill/>
          <a:ln w="12700" cap="flat" cmpd="sng" algn="ctr">
            <a:solidFill>
              <a:schemeClr val="accent2">
                <a:lumMod val="50000"/>
              </a:schemeClr>
            </a:solidFill>
            <a:prstDash val="solid"/>
          </a:ln>
          <a:effectLst/>
        </p:spPr>
      </p:cxnSp>
      <p:cxnSp>
        <p:nvCxnSpPr>
          <p:cNvPr id="29" name="直接连接符 28"/>
          <p:cNvCxnSpPr/>
          <p:nvPr>
            <p:custDataLst>
              <p:tags r:id="rId4"/>
            </p:custDataLst>
          </p:nvPr>
        </p:nvCxnSpPr>
        <p:spPr bwMode="auto">
          <a:xfrm>
            <a:off x="7464005" y="4050890"/>
            <a:ext cx="1717108" cy="0"/>
          </a:xfrm>
          <a:prstGeom prst="line">
            <a:avLst/>
          </a:prstGeom>
          <a:noFill/>
          <a:ln w="12700" cap="flat" cmpd="sng" algn="ctr">
            <a:solidFill>
              <a:schemeClr val="accent2">
                <a:lumMod val="50000"/>
              </a:schemeClr>
            </a:solidFill>
            <a:prstDash val="solid"/>
          </a:ln>
          <a:effectLst/>
        </p:spPr>
      </p:cxnSp>
      <p:cxnSp>
        <p:nvCxnSpPr>
          <p:cNvPr id="19" name="直接连接符 18"/>
          <p:cNvCxnSpPr/>
          <p:nvPr>
            <p:custDataLst>
              <p:tags r:id="rId5"/>
            </p:custDataLst>
          </p:nvPr>
        </p:nvCxnSpPr>
        <p:spPr>
          <a:xfrm>
            <a:off x="3000669" y="2610661"/>
            <a:ext cx="6191076"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6"/>
            </p:custDataLst>
          </p:nvPr>
        </p:nvCxnSpPr>
        <p:spPr>
          <a:xfrm>
            <a:off x="3000669" y="2667846"/>
            <a:ext cx="6191076"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7"/>
            </p:custDataLst>
          </p:nvPr>
        </p:nvCxnSpPr>
        <p:spPr>
          <a:xfrm>
            <a:off x="3000669" y="3531717"/>
            <a:ext cx="61910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3000669" y="3588901"/>
            <a:ext cx="6191076"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圆角矩形 23"/>
          <p:cNvSpPr/>
          <p:nvPr>
            <p:custDataLst>
              <p:tags r:id="rId9"/>
            </p:custDataLst>
          </p:nvPr>
        </p:nvSpPr>
        <p:spPr>
          <a:xfrm>
            <a:off x="4916586" y="3808563"/>
            <a:ext cx="2359242" cy="484653"/>
          </a:xfrm>
          <a:prstGeom prst="roundRect">
            <a:avLst>
              <a:gd name="adj" fmla="val 50000"/>
            </a:avLst>
          </a:prstGeom>
          <a:solidFill>
            <a:schemeClr val="accent1"/>
          </a:solidFill>
          <a:ln>
            <a:solidFill>
              <a:schemeClr val="accent1"/>
            </a:solidFill>
          </a:ln>
          <a:effectLst>
            <a:outerShdw blurRad="431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10"/>
            </p:custDataLst>
          </p:nvPr>
        </p:nvSpPr>
        <p:spPr>
          <a:xfrm>
            <a:off x="5018013" y="3847004"/>
            <a:ext cx="2156388" cy="407770"/>
          </a:xfrm>
          <a:prstGeom prst="roundRect">
            <a:avLst>
              <a:gd name="adj" fmla="val 50000"/>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p:nvPr>
            <p:ph type="ctrTitle" hasCustomPrompt="1"/>
            <p:custDataLst>
              <p:tags r:id="rId11"/>
            </p:custDataLst>
          </p:nvPr>
        </p:nvSpPr>
        <p:spPr>
          <a:xfrm>
            <a:off x="3005986" y="2734554"/>
            <a:ext cx="6180443" cy="763163"/>
          </a:xfrm>
        </p:spPr>
        <p:txBody>
          <a:bodyPr anchor="ctr">
            <a:normAutofit/>
          </a:bodyPr>
          <a:lstStyle>
            <a:lvl1pPr algn="dist">
              <a:defRPr sz="4400" b="1">
                <a:solidFill>
                  <a:schemeClr val="accent1"/>
                </a:solidFill>
              </a:defRPr>
            </a:lvl1pPr>
          </a:lstStyle>
          <a:p>
            <a:r>
              <a:rPr lang="zh-CN" altLang="en-US" dirty="0"/>
              <a:t>编辑标题</a:t>
            </a:r>
            <a:endParaRPr lang="zh-CN" altLang="en-US" dirty="0"/>
          </a:p>
        </p:txBody>
      </p:sp>
      <p:sp>
        <p:nvSpPr>
          <p:cNvPr id="3" name="副标题 2"/>
          <p:cNvSpPr/>
          <p:nvPr>
            <p:ph type="subTitle" idx="1" hasCustomPrompt="1"/>
            <p:custDataLst>
              <p:tags r:id="rId12"/>
            </p:custDataLst>
          </p:nvPr>
        </p:nvSpPr>
        <p:spPr>
          <a:xfrm>
            <a:off x="5034204" y="3847004"/>
            <a:ext cx="2124006" cy="399466"/>
          </a:xfrm>
        </p:spPr>
        <p:txBody>
          <a:bodyPr anchor="ctr">
            <a:normAutofit/>
          </a:bodyPr>
          <a:lstStyle>
            <a:lvl1pPr marL="0" indent="0" algn="ctr">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4" name="日期占位符 3"/>
          <p:cNvSpPr/>
          <p:nvPr>
            <p:ph type="dt" sz="half" idx="10"/>
            <p:custDataLst>
              <p:tags r:id="rId13"/>
            </p:custDataLst>
          </p:nvPr>
        </p:nvSpPr>
        <p:spPr/>
        <p:txBody>
          <a:bodyPr/>
          <a:lstStyle/>
          <a:p>
            <a:fld id="{760FBDFE-C587-4B4C-A407-44438C67B59E}" type="datetime1">
              <a:rPr lang="zh-CN" altLang="en-US" smtClean="0"/>
            </a:fld>
            <a:endParaRPr lang="zh-CN" altLang="en-US"/>
          </a:p>
        </p:txBody>
      </p:sp>
      <p:sp>
        <p:nvSpPr>
          <p:cNvPr id="5" name="页脚占位符 4"/>
          <p:cNvSpPr/>
          <p:nvPr>
            <p:ph type="ftr" sz="quarter" idx="11"/>
            <p:custDataLst>
              <p:tags r:id="rId14"/>
            </p:custDataLst>
          </p:nvPr>
        </p:nvSpPr>
        <p:spPr/>
        <p:txBody>
          <a:bodyPr/>
          <a:lstStyle/>
          <a:p>
            <a:endParaRPr lang="zh-CN" altLang="en-US"/>
          </a:p>
        </p:txBody>
      </p:sp>
      <p:sp>
        <p:nvSpPr>
          <p:cNvPr id="6" name="灯片编号占位符 5"/>
          <p:cNvSpPr/>
          <p:nvPr>
            <p:ph type="sldNum" sz="quarter" idx="12"/>
            <p:custDataLst>
              <p:tags r:id="rId15"/>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25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3" y="6524538"/>
            <a:ext cx="12192003" cy="360417"/>
            <a:chOff x="-3" y="6524538"/>
            <a:chExt cx="12192003" cy="360417"/>
          </a:xfrm>
        </p:grpSpPr>
        <p:sp>
          <p:nvSpPr>
            <p:cNvPr id="11" name="矩形 10"/>
            <p:cNvSpPr/>
            <p:nvPr>
              <p:custDataLst>
                <p:tags r:id="rId3"/>
              </p:custDataLst>
            </p:nvPr>
          </p:nvSpPr>
          <p:spPr>
            <a:xfrm flipH="1">
              <a:off x="-2" y="6524538"/>
              <a:ext cx="12192002" cy="360417"/>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矩形 11"/>
            <p:cNvSpPr/>
            <p:nvPr>
              <p:custDataLst>
                <p:tags r:id="rId4"/>
              </p:custDataLst>
            </p:nvPr>
          </p:nvSpPr>
          <p:spPr>
            <a:xfrm flipH="1">
              <a:off x="-3" y="6595585"/>
              <a:ext cx="12192002" cy="28889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p:nvPr>
            <p:ph type="title"/>
            <p:custDataLst>
              <p:tags r:id="rId5"/>
            </p:custDataLst>
          </p:nvPr>
        </p:nvSpPr>
        <p:spPr/>
        <p:txBody>
          <a:bodyPr>
            <a:normAutofit/>
          </a:bodyPr>
          <a:lstStyle>
            <a:lvl1pPr>
              <a:defRPr sz="4400"/>
            </a:lvl1pPr>
          </a:lstStyle>
          <a:p>
            <a:r>
              <a:rPr lang="zh-CN" altLang="en-US" dirty="0"/>
              <a:t>单击此处编辑母版标题样式</a:t>
            </a:r>
            <a:endParaRPr lang="zh-CN" altLang="en-US" dirty="0"/>
          </a:p>
        </p:txBody>
      </p:sp>
      <p:sp>
        <p:nvSpPr>
          <p:cNvPr id="3" name="内容占位符 2"/>
          <p:cNvSpPr/>
          <p:nvPr>
            <p:ph idx="1"/>
            <p:custDataLst>
              <p:tags r:id="rId6"/>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p:nvPr>
            <p:ph type="dt" sz="half" idx="10"/>
            <p:custDataLst>
              <p:tags r:id="rId7"/>
            </p:custDataLst>
          </p:nvPr>
        </p:nvSpPr>
        <p:spPr/>
        <p:txBody>
          <a:bodyPr/>
          <a:lstStyle/>
          <a:p>
            <a:fld id="{760FBDFE-C587-4B4C-A407-44438C67B59E}" type="datetime1">
              <a:rPr lang="zh-CN" altLang="en-US" smtClean="0"/>
            </a:fld>
            <a:endParaRPr lang="zh-CN" altLang="en-US"/>
          </a:p>
        </p:txBody>
      </p:sp>
      <p:sp>
        <p:nvSpPr>
          <p:cNvPr id="5" name="页脚占位符 4"/>
          <p:cNvSpPr/>
          <p:nvPr>
            <p:ph type="ftr" sz="quarter" idx="11"/>
            <p:custDataLst>
              <p:tags r:id="rId8"/>
            </p:custDataLst>
          </p:nvPr>
        </p:nvSpPr>
        <p:spPr/>
        <p:txBody>
          <a:bodyPr/>
          <a:lstStyle/>
          <a:p>
            <a:endParaRPr lang="zh-CN" altLang="en-US"/>
          </a:p>
        </p:txBody>
      </p:sp>
      <p:sp>
        <p:nvSpPr>
          <p:cNvPr id="6" name="灯片编号占位符 5"/>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3978530" y="2403054"/>
            <a:ext cx="5543172" cy="1200194"/>
            <a:chOff x="4838820" y="2375552"/>
            <a:chExt cx="5544616" cy="1200507"/>
          </a:xfrm>
        </p:grpSpPr>
        <p:sp>
          <p:nvSpPr>
            <p:cNvPr id="8" name="矩形 3"/>
            <p:cNvSpPr/>
            <p:nvPr>
              <p:custDataLst>
                <p:tags r:id="rId3"/>
              </p:custDataLst>
            </p:nvPr>
          </p:nvSpPr>
          <p:spPr>
            <a:xfrm>
              <a:off x="4838820" y="2375552"/>
              <a:ext cx="5544616" cy="1200507"/>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chemeClr val="accent1">
                <a:lumMod val="50000"/>
              </a:schemeClr>
            </a:solidFill>
            <a:ln w="9525">
              <a:noFill/>
            </a:ln>
            <a:effectLst>
              <a:outerShdw blurRad="431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3"/>
            <p:cNvSpPr/>
            <p:nvPr>
              <p:custDataLst>
                <p:tags r:id="rId4"/>
              </p:custDataLst>
            </p:nvPr>
          </p:nvSpPr>
          <p:spPr>
            <a:xfrm>
              <a:off x="4945460" y="2471749"/>
              <a:ext cx="5328592" cy="1008112"/>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chemeClr val="tx1"/>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grpSp>
        <p:nvGrpSpPr>
          <p:cNvPr id="10" name="组合 9"/>
          <p:cNvGrpSpPr/>
          <p:nvPr>
            <p:custDataLst>
              <p:tags r:id="rId5"/>
            </p:custDataLst>
          </p:nvPr>
        </p:nvGrpSpPr>
        <p:grpSpPr>
          <a:xfrm>
            <a:off x="2280569" y="2241900"/>
            <a:ext cx="1610405" cy="1451957"/>
            <a:chOff x="2713211" y="1988840"/>
            <a:chExt cx="1610824" cy="1452335"/>
          </a:xfrm>
        </p:grpSpPr>
        <p:sp>
          <p:nvSpPr>
            <p:cNvPr id="11" name="Freeform 5"/>
            <p:cNvSpPr/>
            <p:nvPr>
              <p:custDataLst>
                <p:tags r:id="rId6"/>
              </p:custDataLst>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lumMod val="50000"/>
              </a:schemeClr>
            </a:solidFill>
            <a:ln w="9525" cap="flat">
              <a:solidFill>
                <a:schemeClr val="accent1">
                  <a:lumMod val="50000"/>
                </a:schemeClr>
              </a:solidFill>
              <a:prstDash val="solid"/>
              <a:miter lim="800000"/>
            </a:ln>
            <a:effectLst>
              <a:outerShdw blurRad="431800" dist="88900" dir="2700000" algn="tl" rotWithShape="0">
                <a:prstClr val="black">
                  <a:alpha val="40000"/>
                </a:prstClr>
              </a:outerShdw>
            </a:effectLst>
          </p:spPr>
          <p:txBody>
            <a:bodyPr vert="horz" wrap="square" lIns="91416" tIns="45708" rIns="91416" bIns="45708" numCol="1" anchor="t" anchorCtr="0" compatLnSpc="1"/>
            <a:lstStyle/>
            <a:p>
              <a:endParaRPr lang="zh-CN" altLang="en-US" sz="1800"/>
            </a:p>
          </p:txBody>
        </p:sp>
        <p:sp>
          <p:nvSpPr>
            <p:cNvPr id="12" name="Freeform 5"/>
            <p:cNvSpPr/>
            <p:nvPr>
              <p:custDataLst>
                <p:tags r:id="rId7"/>
              </p:custDataLst>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solidFill>
            <a:ln w="9525" cap="flat">
              <a:solidFill>
                <a:schemeClr val="accent3"/>
              </a:solid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p>
              <a:endParaRPr lang="zh-CN" altLang="en-US" sz="1800"/>
            </a:p>
          </p:txBody>
        </p:sp>
      </p:grpSp>
      <p:grpSp>
        <p:nvGrpSpPr>
          <p:cNvPr id="13" name="Group 4"/>
          <p:cNvGrpSpPr>
            <a:grpSpLocks noChangeAspect="1"/>
          </p:cNvGrpSpPr>
          <p:nvPr>
            <p:custDataLst>
              <p:tags r:id="rId8"/>
            </p:custDataLst>
          </p:nvPr>
        </p:nvGrpSpPr>
        <p:grpSpPr bwMode="auto">
          <a:xfrm>
            <a:off x="2763283" y="2565130"/>
            <a:ext cx="644977" cy="755838"/>
            <a:chOff x="1776" y="1776"/>
            <a:chExt cx="64" cy="75"/>
          </a:xfrm>
          <a:solidFill>
            <a:schemeClr val="accent1">
              <a:lumMod val="50000"/>
            </a:schemeClr>
          </a:solidFill>
          <a:effectLst/>
        </p:grpSpPr>
        <p:sp>
          <p:nvSpPr>
            <p:cNvPr id="14" name="Freeform 5"/>
            <p:cNvSpPr/>
            <p:nvPr>
              <p:custDataLst>
                <p:tags r:id="rId9"/>
              </p:custDataLst>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prstClr val="black"/>
                </a:solidFill>
              </a:endParaRPr>
            </a:p>
          </p:txBody>
        </p:sp>
        <p:sp>
          <p:nvSpPr>
            <p:cNvPr id="15" name="Freeform 6"/>
            <p:cNvSpPr/>
            <p:nvPr>
              <p:custDataLst>
                <p:tags r:id="rId10"/>
              </p:custDataLst>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prstClr val="black"/>
                </a:solidFill>
              </a:endParaRPr>
            </a:p>
          </p:txBody>
        </p:sp>
        <p:sp>
          <p:nvSpPr>
            <p:cNvPr id="16" name="Freeform 7"/>
            <p:cNvSpPr/>
            <p:nvPr>
              <p:custDataLst>
                <p:tags r:id="rId11"/>
              </p:custDataLst>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prstClr val="black"/>
                </a:solidFill>
              </a:endParaRPr>
            </a:p>
          </p:txBody>
        </p:sp>
        <p:sp>
          <p:nvSpPr>
            <p:cNvPr id="17" name="Freeform 8"/>
            <p:cNvSpPr/>
            <p:nvPr>
              <p:custDataLst>
                <p:tags r:id="rId12"/>
              </p:custDataLst>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prstClr val="black"/>
                </a:solidFill>
              </a:endParaRPr>
            </a:p>
          </p:txBody>
        </p:sp>
      </p:grpSp>
      <p:sp>
        <p:nvSpPr>
          <p:cNvPr id="18" name="矩形 17"/>
          <p:cNvSpPr/>
          <p:nvPr>
            <p:custDataLst>
              <p:tags r:id="rId13"/>
            </p:custDataLst>
          </p:nvPr>
        </p:nvSpPr>
        <p:spPr>
          <a:xfrm flipH="1">
            <a:off x="-2" y="6524538"/>
            <a:ext cx="12192002" cy="3604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矩形 18"/>
          <p:cNvSpPr/>
          <p:nvPr>
            <p:custDataLst>
              <p:tags r:id="rId14"/>
            </p:custDataLst>
          </p:nvPr>
        </p:nvSpPr>
        <p:spPr>
          <a:xfrm flipH="1">
            <a:off x="-3" y="6595585"/>
            <a:ext cx="12192002" cy="288899"/>
          </a:xfrm>
          <a:prstGeom prst="rect">
            <a:avLst/>
          </a:prstGeom>
          <a:solidFill>
            <a:schemeClr val="tx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p:nvPr>
            <p:ph type="title" hasCustomPrompt="1"/>
            <p:custDataLst>
              <p:tags r:id="rId15"/>
            </p:custDataLst>
          </p:nvPr>
        </p:nvSpPr>
        <p:spPr>
          <a:xfrm>
            <a:off x="4371325" y="2499226"/>
            <a:ext cx="4721875" cy="1007849"/>
          </a:xfrm>
        </p:spPr>
        <p:txBody>
          <a:bodyPr anchor="ctr">
            <a:normAutofit/>
          </a:bodyPr>
          <a:lstStyle>
            <a:lvl1pPr algn="ctr">
              <a:defRPr sz="5400">
                <a:solidFill>
                  <a:schemeClr val="accent1">
                    <a:lumMod val="50000"/>
                  </a:schemeClr>
                </a:solidFill>
              </a:defRPr>
            </a:lvl1pPr>
          </a:lstStyle>
          <a:p>
            <a:r>
              <a:rPr lang="zh-CN" altLang="en-US" dirty="0"/>
              <a:t>编辑标题</a:t>
            </a:r>
            <a:endParaRPr lang="zh-CN" altLang="en-US" dirty="0"/>
          </a:p>
        </p:txBody>
      </p:sp>
      <p:sp>
        <p:nvSpPr>
          <p:cNvPr id="3" name="文本占位符 2"/>
          <p:cNvSpPr/>
          <p:nvPr>
            <p:ph type="body" idx="1"/>
            <p:custDataLst>
              <p:tags r:id="rId16"/>
            </p:custDataLst>
          </p:nvPr>
        </p:nvSpPr>
        <p:spPr>
          <a:xfrm>
            <a:off x="4387806" y="3668457"/>
            <a:ext cx="4721876" cy="617537"/>
          </a:xfrm>
        </p:spPr>
        <p:txBody>
          <a:bodyPr>
            <a:normAutofit/>
          </a:bodyPr>
          <a:lstStyle>
            <a:lvl1pPr marL="0" indent="0" algn="ctr">
              <a:buNone/>
              <a:defRPr sz="1800">
                <a:solidFill>
                  <a:schemeClr val="accent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p:nvPr>
            <p:ph type="dt" sz="half" idx="10"/>
            <p:custDataLst>
              <p:tags r:id="rId17"/>
            </p:custDataLst>
          </p:nvPr>
        </p:nvSpPr>
        <p:spPr/>
        <p:txBody>
          <a:bodyPr/>
          <a:lstStyle/>
          <a:p>
            <a:fld id="{760FBDFE-C587-4B4C-A407-44438C67B59E}" type="datetime1">
              <a:rPr lang="zh-CN" altLang="en-US" smtClean="0"/>
            </a:fld>
            <a:endParaRPr lang="zh-CN" altLang="en-US" dirty="0"/>
          </a:p>
        </p:txBody>
      </p:sp>
      <p:sp>
        <p:nvSpPr>
          <p:cNvPr id="5" name="页脚占位符 4"/>
          <p:cNvSpPr/>
          <p:nvPr>
            <p:ph type="ftr" sz="quarter" idx="11"/>
            <p:custDataLst>
              <p:tags r:id="rId18"/>
            </p:custDataLst>
          </p:nvPr>
        </p:nvSpPr>
        <p:spPr/>
        <p:txBody>
          <a:bodyPr/>
          <a:lstStyle/>
          <a:p>
            <a:endParaRPr lang="zh-CN" altLang="en-US"/>
          </a:p>
        </p:txBody>
      </p:sp>
      <p:sp>
        <p:nvSpPr>
          <p:cNvPr id="6" name="灯片编号占位符 5"/>
          <p:cNvSpPr/>
          <p:nvPr>
            <p:ph type="sldNum" sz="quarter" idx="12"/>
            <p:custDataLst>
              <p:tags r:id="rId19"/>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ppt_w</p:attrName>
                                        </p:attrNameLst>
                                      </p:cBhvr>
                                      <p:tavLst>
                                        <p:tav tm="0" fmla="#ppt_w*sin(2.5*pi*$)">
                                          <p:val>
                                            <p:fltVal val="0"/>
                                          </p:val>
                                        </p:tav>
                                        <p:tav tm="100000">
                                          <p:val>
                                            <p:fltVal val="1"/>
                                          </p:val>
                                        </p:tav>
                                      </p:tavLst>
                                    </p:anim>
                                    <p:anim calcmode="lin" valueType="num">
                                      <p:cBhvr>
                                        <p:cTn id="9" dur="750" fill="hold"/>
                                        <p:tgtEl>
                                          <p:spTgt spid="10"/>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par>
                          <p:cTn id="14" fill="hold">
                            <p:stCondLst>
                              <p:cond delay="2000"/>
                            </p:stCondLst>
                            <p:childTnLst>
                              <p:par>
                                <p:cTn id="15" presetID="1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righ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dirty="0" smtClean="0"/>
              <a:t>单击此处编辑母版标题样式</a:t>
            </a:r>
            <a:endParaRPr lang="zh-CN" altLang="en-US" dirty="0"/>
          </a:p>
        </p:txBody>
      </p:sp>
      <p:sp>
        <p:nvSpPr>
          <p:cNvPr id="3" name="内容占位符 2"/>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p:nvPr>
            <p:ph type="dt" sz="half" idx="10"/>
          </p:nvPr>
        </p:nvSpPr>
        <p:spPr/>
        <p:txBody>
          <a:bodyPr/>
          <a:lstStyle/>
          <a:p>
            <a:fld id="{90106F6D-FB2C-4A93-B18F-24E90D5C3B62}" type="datetime1">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3" y="6524538"/>
            <a:ext cx="12192003" cy="360417"/>
            <a:chOff x="-3" y="6524538"/>
            <a:chExt cx="12192003" cy="360417"/>
          </a:xfrm>
        </p:grpSpPr>
        <p:sp>
          <p:nvSpPr>
            <p:cNvPr id="9" name="矩形 8"/>
            <p:cNvSpPr/>
            <p:nvPr>
              <p:custDataLst>
                <p:tags r:id="rId3"/>
              </p:custDataLst>
            </p:nvPr>
          </p:nvSpPr>
          <p:spPr>
            <a:xfrm flipH="1">
              <a:off x="-2" y="6524538"/>
              <a:ext cx="12192002" cy="3604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p:custDataLst>
                <p:tags r:id="rId4"/>
              </p:custDataLst>
            </p:nvPr>
          </p:nvSpPr>
          <p:spPr>
            <a:xfrm flipH="1">
              <a:off x="-3" y="6595585"/>
              <a:ext cx="12192002" cy="28889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p:nvPr>
            <p:ph type="title"/>
            <p:custDataLst>
              <p:tags r:id="rId5"/>
            </p:custDataLst>
          </p:nvPr>
        </p:nvSpPr>
        <p:spPr/>
        <p:txBody>
          <a:bodyPr>
            <a:normAutofit/>
          </a:bodyPr>
          <a:lstStyle>
            <a:lvl1pPr>
              <a:defRPr sz="4400"/>
            </a:lvl1pPr>
          </a:lstStyle>
          <a:p>
            <a:r>
              <a:rPr lang="zh-CN" altLang="en-US"/>
              <a:t>单击此处编辑母版标题样式</a:t>
            </a:r>
            <a:endParaRPr lang="zh-CN" altLang="en-US"/>
          </a:p>
        </p:txBody>
      </p:sp>
      <p:sp>
        <p:nvSpPr>
          <p:cNvPr id="3" name="内容占位符 2"/>
          <p:cNvSpPr/>
          <p:nvPr>
            <p:ph sz="half" idx="1"/>
            <p:custDataLst>
              <p:tags r:id="rId6"/>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p:nvPr>
            <p:ph sz="half" idx="2"/>
            <p:custDataLst>
              <p:tags r:id="rId7"/>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p:nvPr>
            <p:ph type="dt" sz="half" idx="10"/>
            <p:custDataLst>
              <p:tags r:id="rId8"/>
            </p:custDataLst>
          </p:nvPr>
        </p:nvSpPr>
        <p:spPr/>
        <p:txBody>
          <a:bodyPr/>
          <a:lstStyle/>
          <a:p>
            <a:fld id="{760FBDFE-C587-4B4C-A407-44438C67B59E}" type="datetime1">
              <a:rPr lang="zh-CN" altLang="en-US" smtClean="0"/>
            </a:fld>
            <a:endParaRPr lang="zh-CN" altLang="en-US"/>
          </a:p>
        </p:txBody>
      </p:sp>
      <p:sp>
        <p:nvSpPr>
          <p:cNvPr id="6" name="页脚占位符 5"/>
          <p:cNvSpPr/>
          <p:nvPr>
            <p:ph type="ftr" sz="quarter" idx="11"/>
            <p:custDataLst>
              <p:tags r:id="rId9"/>
            </p:custDataLst>
          </p:nvPr>
        </p:nvSpPr>
        <p:spPr/>
        <p:txBody>
          <a:bodyPr/>
          <a:lstStyle/>
          <a:p>
            <a:endParaRPr lang="zh-CN" altLang="en-US"/>
          </a:p>
        </p:txBody>
      </p:sp>
      <p:sp>
        <p:nvSpPr>
          <p:cNvPr id="7" name="灯片编号占位符 6"/>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custDataLst>
              <p:tags r:id="rId2"/>
            </p:custDataLst>
          </p:nvPr>
        </p:nvSpPr>
        <p:spPr>
          <a:xfrm>
            <a:off x="839788" y="365125"/>
            <a:ext cx="10515600" cy="1325563"/>
          </a:xfrm>
        </p:spPr>
        <p:txBody>
          <a:bodyPr>
            <a:normAutofit/>
          </a:bodyPr>
          <a:lstStyle>
            <a:lvl1pPr>
              <a:defRPr sz="4400"/>
            </a:lvl1pPr>
          </a:lstStyle>
          <a:p>
            <a:r>
              <a:rPr lang="zh-CN" altLang="en-US"/>
              <a:t>单击此处编辑母版标题样式</a:t>
            </a:r>
            <a:endParaRPr lang="zh-CN" altLang="en-US"/>
          </a:p>
        </p:txBody>
      </p:sp>
      <p:sp>
        <p:nvSpPr>
          <p:cNvPr id="3" name="文本占位符 2"/>
          <p:cNvSpPr/>
          <p:nvPr>
            <p:ph type="body" idx="1"/>
            <p:custDataLst>
              <p:tags r:id="rId3"/>
            </p:custDataLst>
          </p:nvPr>
        </p:nvSpPr>
        <p:spPr>
          <a:xfrm>
            <a:off x="839788" y="1736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p:nvPr>
            <p:ph type="body" sz="quarter" idx="3"/>
            <p:custDataLst>
              <p:tags r:id="rId5"/>
            </p:custDataLst>
          </p:nvPr>
        </p:nvSpPr>
        <p:spPr>
          <a:xfrm>
            <a:off x="6172200" y="1736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p:nvPr>
            <p:ph type="dt" sz="half" idx="10"/>
            <p:custDataLst>
              <p:tags r:id="rId7"/>
            </p:custDataLst>
          </p:nvPr>
        </p:nvSpPr>
        <p:spPr/>
        <p:txBody>
          <a:bodyPr/>
          <a:lstStyle/>
          <a:p>
            <a:fld id="{760FBDFE-C587-4B4C-A407-44438C67B59E}" type="datetime1">
              <a:rPr lang="zh-CN" altLang="en-US" smtClean="0"/>
            </a:fld>
            <a:endParaRPr lang="zh-CN" altLang="en-US"/>
          </a:p>
        </p:txBody>
      </p:sp>
      <p:sp>
        <p:nvSpPr>
          <p:cNvPr id="8" name="页脚占位符 7"/>
          <p:cNvSpPr/>
          <p:nvPr>
            <p:ph type="ftr" sz="quarter" idx="11"/>
            <p:custDataLst>
              <p:tags r:id="rId8"/>
            </p:custDataLst>
          </p:nvPr>
        </p:nvSpPr>
        <p:spPr/>
        <p:txBody>
          <a:bodyPr/>
          <a:lstStyle/>
          <a:p>
            <a:endParaRPr lang="zh-CN" altLang="en-US"/>
          </a:p>
        </p:txBody>
      </p:sp>
      <p:sp>
        <p:nvSpPr>
          <p:cNvPr id="9" name="灯片编号占位符 8"/>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p:nvPr>
            <p:ph type="dt" sz="half" idx="10"/>
            <p:custDataLst>
              <p:tags r:id="rId2"/>
            </p:custDataLst>
          </p:nvPr>
        </p:nvSpPr>
        <p:spPr/>
        <p:txBody>
          <a:bodyPr/>
          <a:lstStyle/>
          <a:p>
            <a:fld id="{760FBDFE-C587-4B4C-A407-44438C67B59E}" type="datetime1">
              <a:rPr lang="zh-CN" altLang="en-US" smtClean="0"/>
            </a:fld>
            <a:endParaRPr lang="zh-CN" altLang="en-US"/>
          </a:p>
        </p:txBody>
      </p:sp>
      <p:sp>
        <p:nvSpPr>
          <p:cNvPr id="4" name="页脚占位符 3"/>
          <p:cNvSpPr/>
          <p:nvPr>
            <p:ph type="ftr" sz="quarter" idx="11"/>
            <p:custDataLst>
              <p:tags r:id="rId3"/>
            </p:custDataLst>
          </p:nvPr>
        </p:nvSpPr>
        <p:spPr/>
        <p:txBody>
          <a:bodyPr/>
          <a:lstStyle/>
          <a:p>
            <a:endParaRPr lang="zh-CN" altLang="en-US"/>
          </a:p>
        </p:txBody>
      </p:sp>
      <p:sp>
        <p:nvSpPr>
          <p:cNvPr id="5" name="灯片编号占位符 4"/>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8" name="标题 7"/>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3" y="6524538"/>
            <a:ext cx="12192003" cy="360417"/>
            <a:chOff x="-3" y="6524538"/>
            <a:chExt cx="12192003" cy="360417"/>
          </a:xfrm>
        </p:grpSpPr>
        <p:sp>
          <p:nvSpPr>
            <p:cNvPr id="6" name="矩形 5"/>
            <p:cNvSpPr/>
            <p:nvPr>
              <p:custDataLst>
                <p:tags r:id="rId3"/>
              </p:custDataLst>
            </p:nvPr>
          </p:nvSpPr>
          <p:spPr>
            <a:xfrm flipH="1">
              <a:off x="-2" y="6524538"/>
              <a:ext cx="12192002" cy="3604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p:custDataLst>
                <p:tags r:id="rId4"/>
              </p:custDataLst>
            </p:nvPr>
          </p:nvSpPr>
          <p:spPr>
            <a:xfrm flipH="1">
              <a:off x="-3" y="6595585"/>
              <a:ext cx="12192002" cy="28889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日期占位符 1"/>
          <p:cNvSpPr/>
          <p:nvPr>
            <p:ph type="dt" sz="half" idx="10"/>
            <p:custDataLst>
              <p:tags r:id="rId5"/>
            </p:custDataLst>
          </p:nvPr>
        </p:nvSpPr>
        <p:spPr/>
        <p:txBody>
          <a:bodyPr/>
          <a:lstStyle/>
          <a:p>
            <a:fld id="{760FBDFE-C587-4B4C-A407-44438C67B59E}" type="datetime1">
              <a:rPr lang="zh-CN" altLang="en-US" smtClean="0"/>
            </a:fld>
            <a:endParaRPr lang="zh-CN" altLang="en-US"/>
          </a:p>
        </p:txBody>
      </p:sp>
      <p:sp>
        <p:nvSpPr>
          <p:cNvPr id="3" name="页脚占位符 2"/>
          <p:cNvSpPr/>
          <p:nvPr>
            <p:ph type="ftr" sz="quarter" idx="11"/>
            <p:custDataLst>
              <p:tags r:id="rId6"/>
            </p:custDataLst>
          </p:nvPr>
        </p:nvSpPr>
        <p:spPr/>
        <p:txBody>
          <a:bodyPr/>
          <a:lstStyle/>
          <a:p>
            <a:endParaRPr lang="zh-CN" altLang="en-US"/>
          </a:p>
        </p:txBody>
      </p:sp>
      <p:sp>
        <p:nvSpPr>
          <p:cNvPr id="4" name="灯片编号占位符 3"/>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3" y="6524538"/>
            <a:ext cx="12192003" cy="360417"/>
            <a:chOff x="-3" y="6524538"/>
            <a:chExt cx="12192003" cy="360417"/>
          </a:xfrm>
        </p:grpSpPr>
        <p:sp>
          <p:nvSpPr>
            <p:cNvPr id="9" name="矩形 8"/>
            <p:cNvSpPr/>
            <p:nvPr>
              <p:custDataLst>
                <p:tags r:id="rId3"/>
              </p:custDataLst>
            </p:nvPr>
          </p:nvSpPr>
          <p:spPr>
            <a:xfrm flipH="1">
              <a:off x="-2" y="6524538"/>
              <a:ext cx="12192002" cy="3604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p:custDataLst>
                <p:tags r:id="rId4"/>
              </p:custDataLst>
            </p:nvPr>
          </p:nvSpPr>
          <p:spPr>
            <a:xfrm flipH="1">
              <a:off x="-3" y="6595585"/>
              <a:ext cx="12192002" cy="28889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p:nvPr>
            <p:ph type="title"/>
            <p:custDataLst>
              <p:tags r:id="rId5"/>
            </p:custDataLst>
          </p:nvPr>
        </p:nvSpPr>
        <p:spPr>
          <a:xfrm>
            <a:off x="839787" y="674910"/>
            <a:ext cx="4165200" cy="1600200"/>
          </a:xfrm>
        </p:spPr>
        <p:txBody>
          <a:bodyPr anchor="t" anchorCtr="0">
            <a:normAutofit/>
          </a:bodyPr>
          <a:lstStyle>
            <a:lvl1pPr>
              <a:defRPr sz="4400"/>
            </a:lvl1pPr>
          </a:lstStyle>
          <a:p>
            <a:r>
              <a:rPr lang="zh-CN" altLang="en-US" dirty="0"/>
              <a:t>单击此处编辑母版标题样式</a:t>
            </a:r>
            <a:endParaRPr lang="zh-CN" altLang="en-US" dirty="0"/>
          </a:p>
        </p:txBody>
      </p:sp>
      <p:sp>
        <p:nvSpPr>
          <p:cNvPr id="3" name="图片占位符 2"/>
          <p:cNvSpPr/>
          <p:nvPr>
            <p:ph type="pic" idx="1"/>
            <p:custDataLst>
              <p:tags r:id="rId6"/>
            </p:custDataLst>
          </p:nvPr>
        </p:nvSpPr>
        <p:spPr>
          <a:xfrm>
            <a:off x="5184000" y="67491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p:nvPr>
            <p:ph type="body" sz="half" idx="2"/>
            <p:custDataLst>
              <p:tags r:id="rId7"/>
            </p:custDataLst>
          </p:nvPr>
        </p:nvSpPr>
        <p:spPr>
          <a:xfrm>
            <a:off x="839787" y="2343192"/>
            <a:ext cx="4165200" cy="373531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p:nvPr>
            <p:ph type="dt" sz="half" idx="10"/>
            <p:custDataLst>
              <p:tags r:id="rId8"/>
            </p:custDataLst>
          </p:nvPr>
        </p:nvSpPr>
        <p:spPr/>
        <p:txBody>
          <a:bodyPr/>
          <a:lstStyle/>
          <a:p>
            <a:fld id="{9EFD9D74-47D9-4702-A33C-335B63B48DBF}" type="datetime1">
              <a:rPr lang="zh-CN" altLang="en-US" smtClean="0"/>
            </a:fld>
            <a:endParaRPr lang="zh-CN" altLang="en-US" dirty="0"/>
          </a:p>
        </p:txBody>
      </p:sp>
      <p:sp>
        <p:nvSpPr>
          <p:cNvPr id="6" name="页脚占位符 5"/>
          <p:cNvSpPr/>
          <p:nvPr>
            <p:ph type="ftr" sz="quarter" idx="11"/>
            <p:custDataLst>
              <p:tags r:id="rId9"/>
            </p:custDataLst>
          </p:nvPr>
        </p:nvSpPr>
        <p:spPr/>
        <p:txBody>
          <a:bodyPr/>
          <a:lstStyle/>
          <a:p>
            <a:endParaRPr lang="zh-CN" altLang="en-US" dirty="0"/>
          </a:p>
        </p:txBody>
      </p:sp>
      <p:sp>
        <p:nvSpPr>
          <p:cNvPr id="7" name="灯片编号占位符 6"/>
          <p:cNvSpPr/>
          <p:nvPr>
            <p:ph type="sldNum" sz="quarter" idx="12"/>
            <p:custDataLst>
              <p:tags r:id="rId10"/>
            </p:custDataLst>
          </p:nvPr>
        </p:nvSpPr>
        <p:spPr/>
        <p:txBody>
          <a:bodyPr/>
          <a:lstStyle/>
          <a:p>
            <a:fld id="{FABC47A4-756D-490B-A52F-7D9E2C9FC05F}" type="slidenum">
              <a:rPr lang="zh-CN" altLang="en-US" smtClean="0"/>
            </a:fld>
            <a:endParaRPr lang="zh-CN" altLang="en-US"/>
          </a:p>
        </p:txBody>
      </p:sp>
    </p:spTree>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3" y="6524538"/>
            <a:ext cx="12192003" cy="360417"/>
            <a:chOff x="-3" y="6524538"/>
            <a:chExt cx="12192003" cy="360417"/>
          </a:xfrm>
        </p:grpSpPr>
        <p:sp>
          <p:nvSpPr>
            <p:cNvPr id="8" name="矩形 7"/>
            <p:cNvSpPr/>
            <p:nvPr>
              <p:custDataLst>
                <p:tags r:id="rId3"/>
              </p:custDataLst>
            </p:nvPr>
          </p:nvSpPr>
          <p:spPr>
            <a:xfrm flipH="1">
              <a:off x="-2" y="6524538"/>
              <a:ext cx="12192002" cy="3604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p:custDataLst>
                <p:tags r:id="rId4"/>
              </p:custDataLst>
            </p:nvPr>
          </p:nvSpPr>
          <p:spPr>
            <a:xfrm flipH="1">
              <a:off x="-3" y="6595585"/>
              <a:ext cx="12192002" cy="28889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竖排标题 1"/>
          <p:cNvSpPr/>
          <p:nvPr>
            <p:ph type="title" orient="vert" hasCustomPrompt="1"/>
            <p:custDataLst>
              <p:tags r:id="rId5"/>
            </p:custDataLst>
          </p:nvPr>
        </p:nvSpPr>
        <p:spPr>
          <a:xfrm>
            <a:off x="9824484" y="365125"/>
            <a:ext cx="1529316"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p:nvPr>
            <p:ph type="body" orient="vert" idx="1"/>
            <p:custDataLst>
              <p:tags r:id="rId6"/>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p:nvPr>
            <p:ph type="dt" sz="half" idx="10"/>
            <p:custDataLst>
              <p:tags r:id="rId7"/>
            </p:custDataLst>
          </p:nvPr>
        </p:nvSpPr>
        <p:spPr/>
        <p:txBody>
          <a:bodyPr/>
          <a:lstStyle/>
          <a:p>
            <a:fld id="{760FBDFE-C587-4B4C-A407-44438C67B59E}" type="datetime1">
              <a:rPr lang="zh-CN" altLang="en-US" smtClean="0"/>
            </a:fld>
            <a:endParaRPr lang="zh-CN" altLang="en-US"/>
          </a:p>
        </p:txBody>
      </p:sp>
      <p:sp>
        <p:nvSpPr>
          <p:cNvPr id="5" name="页脚占位符 4"/>
          <p:cNvSpPr/>
          <p:nvPr>
            <p:ph type="ftr" sz="quarter" idx="11"/>
            <p:custDataLst>
              <p:tags r:id="rId8"/>
            </p:custDataLst>
          </p:nvPr>
        </p:nvSpPr>
        <p:spPr/>
        <p:txBody>
          <a:bodyPr/>
          <a:lstStyle/>
          <a:p>
            <a:endParaRPr lang="zh-CN" altLang="en-US"/>
          </a:p>
        </p:txBody>
      </p:sp>
      <p:sp>
        <p:nvSpPr>
          <p:cNvPr id="6" name="灯片编号占位符 5"/>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3" y="6524538"/>
            <a:ext cx="12192003" cy="360417"/>
            <a:chOff x="-3" y="6524538"/>
            <a:chExt cx="12192003" cy="360417"/>
          </a:xfrm>
        </p:grpSpPr>
        <p:sp>
          <p:nvSpPr>
            <p:cNvPr id="8" name="矩形 7"/>
            <p:cNvSpPr/>
            <p:nvPr>
              <p:custDataLst>
                <p:tags r:id="rId3"/>
              </p:custDataLst>
            </p:nvPr>
          </p:nvSpPr>
          <p:spPr>
            <a:xfrm flipH="1">
              <a:off x="-2" y="6524538"/>
              <a:ext cx="12192002" cy="3604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p:custDataLst>
                <p:tags r:id="rId4"/>
              </p:custDataLst>
            </p:nvPr>
          </p:nvSpPr>
          <p:spPr>
            <a:xfrm flipH="1">
              <a:off x="-3" y="6595585"/>
              <a:ext cx="12192002" cy="28889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日期占位符 2"/>
          <p:cNvSpPr/>
          <p:nvPr>
            <p:ph type="dt" sz="half" idx="10"/>
            <p:custDataLst>
              <p:tags r:id="rId5"/>
            </p:custDataLst>
          </p:nvPr>
        </p:nvSpPr>
        <p:spPr/>
        <p:txBody>
          <a:bodyPr/>
          <a:lstStyle/>
          <a:p>
            <a:fld id="{760FBDFE-C587-4B4C-A407-44438C67B59E}" type="datetime1">
              <a:rPr lang="zh-CN" altLang="en-US" smtClean="0"/>
            </a:fld>
            <a:endParaRPr lang="zh-CN" altLang="en-US"/>
          </a:p>
        </p:txBody>
      </p:sp>
      <p:sp>
        <p:nvSpPr>
          <p:cNvPr id="4" name="页脚占位符 3"/>
          <p:cNvSpPr/>
          <p:nvPr>
            <p:ph type="ftr" sz="quarter" idx="11"/>
            <p:custDataLst>
              <p:tags r:id="rId6"/>
            </p:custDataLst>
          </p:nvPr>
        </p:nvSpPr>
        <p:spPr/>
        <p:txBody>
          <a:bodyPr/>
          <a:lstStyle/>
          <a:p>
            <a:endParaRPr lang="zh-CN" altLang="en-US"/>
          </a:p>
        </p:txBody>
      </p:sp>
      <p:sp>
        <p:nvSpPr>
          <p:cNvPr id="5" name="灯片编号占位符 4"/>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p:nvPr>
            <p:ph sz="quarter" idx="13"/>
            <p:custDataLst>
              <p:tags r:id="rId8"/>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3" y="6524538"/>
            <a:ext cx="12192003" cy="360417"/>
            <a:chOff x="-3" y="6524538"/>
            <a:chExt cx="12192003" cy="360417"/>
          </a:xfrm>
        </p:grpSpPr>
        <p:sp>
          <p:nvSpPr>
            <p:cNvPr id="7" name="矩形 6"/>
            <p:cNvSpPr/>
            <p:nvPr>
              <p:custDataLst>
                <p:tags r:id="rId3"/>
              </p:custDataLst>
            </p:nvPr>
          </p:nvSpPr>
          <p:spPr>
            <a:xfrm flipH="1">
              <a:off x="-2" y="6524538"/>
              <a:ext cx="12192002" cy="3604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p:custDataLst>
                <p:tags r:id="rId4"/>
              </p:custDataLst>
            </p:nvPr>
          </p:nvSpPr>
          <p:spPr>
            <a:xfrm flipH="1">
              <a:off x="-3" y="6595585"/>
              <a:ext cx="12192002" cy="28889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9" name="矩形 8"/>
          <p:cNvSpPr/>
          <p:nvPr>
            <p:custDataLst>
              <p:tags r:id="rId5"/>
            </p:custDataLst>
          </p:nvPr>
        </p:nvSpPr>
        <p:spPr bwMode="auto">
          <a:xfrm>
            <a:off x="3931784" y="3609524"/>
            <a:ext cx="4265537" cy="33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dist"/>
            <a:endParaRPr lang="zh-CN" altLang="en-US" sz="1600" dirty="0">
              <a:solidFill>
                <a:srgbClr val="00B050"/>
              </a:solidFill>
              <a:latin typeface="Impact MT Std" pitchFamily="34" charset="0"/>
            </a:endParaRPr>
          </a:p>
        </p:txBody>
      </p:sp>
      <p:cxnSp>
        <p:nvCxnSpPr>
          <p:cNvPr id="10" name="直接连接符 9"/>
          <p:cNvCxnSpPr/>
          <p:nvPr>
            <p:custDataLst>
              <p:tags r:id="rId6"/>
            </p:custDataLst>
          </p:nvPr>
        </p:nvCxnSpPr>
        <p:spPr bwMode="auto">
          <a:xfrm>
            <a:off x="3053224" y="3749188"/>
            <a:ext cx="1717109" cy="0"/>
          </a:xfrm>
          <a:prstGeom prst="line">
            <a:avLst/>
          </a:prstGeom>
          <a:noFill/>
          <a:ln w="12700" cap="flat" cmpd="sng" algn="ctr">
            <a:solidFill>
              <a:schemeClr val="accent1">
                <a:lumMod val="50000"/>
              </a:schemeClr>
            </a:solidFill>
            <a:prstDash val="solid"/>
          </a:ln>
          <a:effectLst/>
        </p:spPr>
      </p:cxnSp>
      <p:cxnSp>
        <p:nvCxnSpPr>
          <p:cNvPr id="11" name="直接连接符 10"/>
          <p:cNvCxnSpPr/>
          <p:nvPr>
            <p:custDataLst>
              <p:tags r:id="rId7"/>
            </p:custDataLst>
          </p:nvPr>
        </p:nvCxnSpPr>
        <p:spPr bwMode="auto">
          <a:xfrm>
            <a:off x="7433935" y="3749188"/>
            <a:ext cx="1717108" cy="0"/>
          </a:xfrm>
          <a:prstGeom prst="line">
            <a:avLst/>
          </a:prstGeom>
          <a:noFill/>
          <a:ln w="12700" cap="flat" cmpd="sng" algn="ctr">
            <a:solidFill>
              <a:schemeClr val="accent1">
                <a:lumMod val="50000"/>
              </a:schemeClr>
            </a:solidFill>
            <a:prstDash val="solid"/>
          </a:ln>
          <a:effectLst/>
        </p:spPr>
      </p:cxnSp>
      <p:grpSp>
        <p:nvGrpSpPr>
          <p:cNvPr id="12" name="组合 11"/>
          <p:cNvGrpSpPr/>
          <p:nvPr>
            <p:custDataLst>
              <p:tags r:id="rId8"/>
            </p:custDataLst>
          </p:nvPr>
        </p:nvGrpSpPr>
        <p:grpSpPr>
          <a:xfrm>
            <a:off x="4903467" y="3507793"/>
            <a:ext cx="2358000" cy="484653"/>
            <a:chOff x="2713211" y="2267658"/>
            <a:chExt cx="1584176" cy="484779"/>
          </a:xfrm>
        </p:grpSpPr>
        <p:sp>
          <p:nvSpPr>
            <p:cNvPr id="13" name="圆角矩形 12"/>
            <p:cNvSpPr/>
            <p:nvPr>
              <p:custDataLst>
                <p:tags r:id="rId9"/>
              </p:custDataLst>
            </p:nvPr>
          </p:nvSpPr>
          <p:spPr>
            <a:xfrm>
              <a:off x="2713211" y="2267658"/>
              <a:ext cx="1584176" cy="484779"/>
            </a:xfrm>
            <a:prstGeom prst="roundRect">
              <a:avLst>
                <a:gd name="adj" fmla="val 50000"/>
              </a:avLst>
            </a:prstGeom>
            <a:solidFill>
              <a:schemeClr val="accent2">
                <a:lumMod val="50000"/>
              </a:schemeClr>
            </a:solidFill>
            <a:ln>
              <a:noFill/>
            </a:ln>
            <a:effectLst>
              <a:outerShdw blurRad="431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圆角矩形 13"/>
            <p:cNvSpPr/>
            <p:nvPr>
              <p:custDataLst>
                <p:tags r:id="rId10"/>
              </p:custDataLst>
            </p:nvPr>
          </p:nvSpPr>
          <p:spPr>
            <a:xfrm>
              <a:off x="2781317" y="2306109"/>
              <a:ext cx="1447964" cy="407876"/>
            </a:xfrm>
            <a:prstGeom prst="roundRect">
              <a:avLst>
                <a:gd name="adj" fmla="val 50000"/>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7" name="副标题 2"/>
          <p:cNvSpPr/>
          <p:nvPr>
            <p:ph type="subTitle" idx="1" hasCustomPrompt="1"/>
            <p:custDataLst>
              <p:tags r:id="rId11"/>
            </p:custDataLst>
          </p:nvPr>
        </p:nvSpPr>
        <p:spPr>
          <a:xfrm>
            <a:off x="5020464" y="3550589"/>
            <a:ext cx="2124006" cy="399466"/>
          </a:xfrm>
          <a:noFill/>
        </p:spPr>
        <p:txBody>
          <a:bodyPr anchor="ctr">
            <a:normAutofit/>
          </a:bodyPr>
          <a:lstStyle>
            <a:lvl1pPr marL="0" indent="0" algn="ctr">
              <a:buNone/>
              <a:defRPr sz="1800">
                <a:solidFill>
                  <a:schemeClr val="tx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2" name="标题 1"/>
          <p:cNvSpPr/>
          <p:nvPr>
            <p:ph type="title" hasCustomPrompt="1"/>
            <p:custDataLst>
              <p:tags r:id="rId12"/>
            </p:custDataLst>
          </p:nvPr>
        </p:nvSpPr>
        <p:spPr>
          <a:xfrm>
            <a:off x="2635926" y="2282367"/>
            <a:ext cx="7177170" cy="1155041"/>
          </a:xfrm>
        </p:spPr>
        <p:txBody>
          <a:bodyPr vert="horz" lIns="90000" tIns="46800" rIns="90000" bIns="46800" rtlCol="0" anchor="ctr" anchorCtr="0">
            <a:normAutofit/>
          </a:bodyPr>
          <a:lstStyle>
            <a:lvl1pPr marL="0" marR="0" algn="dist" defTabSz="914400" rtl="0" eaLnBrk="1" fontAlgn="auto" latinLnBrk="0" hangingPunct="1">
              <a:lnSpc>
                <a:spcPct val="90000"/>
              </a:lnSpc>
              <a:buNone/>
              <a:defRPr kumimoji="0" lang="zh-CN" altLang="en-US" sz="6000" b="1" i="0" u="none" strike="noStrike" kern="1200" cap="none" spc="0" normalizeH="0" baseline="0" noProof="1" dirty="0">
                <a:solidFill>
                  <a:schemeClr val="accent1">
                    <a:lumMod val="50000"/>
                  </a:schemeClr>
                </a:solidFill>
                <a:uFillTx/>
                <a:latin typeface="微软雅黑" panose="020B0503020204020204" charset="-122"/>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p:nvPr>
            <p:ph type="dt" sz="half" idx="10"/>
            <p:custDataLst>
              <p:tags r:id="rId13"/>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fld>
            <a:endParaRPr lang="zh-CN" altLang="en-US"/>
          </a:p>
        </p:txBody>
      </p:sp>
      <p:sp>
        <p:nvSpPr>
          <p:cNvPr id="4" name="页脚占位符 3"/>
          <p:cNvSpPr/>
          <p:nvPr>
            <p:ph type="ftr" sz="quarter" idx="11"/>
            <p:custDataLst>
              <p:tags r:id="rId14"/>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p:nvPr>
            <p:ph type="sldNum" sz="quarter" idx="12"/>
            <p:custDataLst>
              <p:tags r:id="rId15"/>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righ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2" name="标题 1"/>
          <p:cNvSpPr/>
          <p:nvPr>
            <p:ph type="title"/>
            <p:custDataLst>
              <p:tags r:id="rId2"/>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p:nvPr>
            <p:ph type="dt" sz="half" idx="10"/>
            <p:custDataLst>
              <p:tags r:id="rId3"/>
            </p:custDataLst>
          </p:nvPr>
        </p:nvSpPr>
        <p:spPr/>
        <p:txBody>
          <a:bodyPr/>
          <a:lstStyle/>
          <a:p>
            <a:fld id="{760FBDFE-C587-4B4C-A407-44438C67B59E}" type="datetime1">
              <a:rPr lang="zh-CN" altLang="en-US" smtClean="0"/>
            </a:fld>
            <a:endParaRPr lang="zh-CN" altLang="en-US"/>
          </a:p>
        </p:txBody>
      </p:sp>
      <p:sp>
        <p:nvSpPr>
          <p:cNvPr id="4" name="页脚占位符 3"/>
          <p:cNvSpPr/>
          <p:nvPr>
            <p:ph type="ftr" sz="quarter" idx="11"/>
            <p:custDataLst>
              <p:tags r:id="rId4"/>
            </p:custDataLst>
          </p:nvPr>
        </p:nvSpPr>
        <p:spPr/>
        <p:txBody>
          <a:bodyPr/>
          <a:lstStyle/>
          <a:p>
            <a:endParaRPr lang="zh-CN" altLang="en-US" dirty="0"/>
          </a:p>
        </p:txBody>
      </p:sp>
      <p:sp>
        <p:nvSpPr>
          <p:cNvPr id="5" name="灯片编号占位符 4"/>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p:nvPr>
            <p:ph type="dt" sz="half" idx="10"/>
            <p:custDataLst>
              <p:tags r:id="rId6"/>
            </p:custDataLst>
          </p:nvPr>
        </p:nvSpPr>
        <p:spPr/>
        <p:txBody>
          <a:bodyPr/>
          <a:lstStyle/>
          <a:p>
            <a:fld id="{760FBDFE-C587-4B4C-A407-44438C67B59E}" type="datetime1">
              <a:rPr lang="zh-CN" altLang="en-US" smtClean="0"/>
            </a:fld>
            <a:endParaRPr lang="zh-CN" altLang="en-US"/>
          </a:p>
        </p:txBody>
      </p:sp>
      <p:sp>
        <p:nvSpPr>
          <p:cNvPr id="4" name="页脚占位符 3"/>
          <p:cNvSpPr/>
          <p:nvPr>
            <p:ph type="ftr" sz="quarter" idx="11"/>
            <p:custDataLst>
              <p:tags r:id="rId7"/>
            </p:custDataLst>
          </p:nvPr>
        </p:nvSpPr>
        <p:spPr/>
        <p:txBody>
          <a:bodyPr/>
          <a:lstStyle/>
          <a:p>
            <a:endParaRPr lang="zh-CN" altLang="en-US" dirty="0"/>
          </a:p>
        </p:txBody>
      </p:sp>
      <p:sp>
        <p:nvSpPr>
          <p:cNvPr id="5" name="灯片编号占位符 4"/>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nvPr>
        </p:nvSpPr>
        <p:spPr>
          <a:xfrm>
            <a:off x="839788" y="365126"/>
            <a:ext cx="10515600" cy="970222"/>
          </a:xfrm>
        </p:spPr>
        <p:txBody>
          <a:bodyPr/>
          <a:lstStyle>
            <a:lvl1pPr algn="l">
              <a:defRPr/>
            </a:lvl1pPr>
          </a:lstStyle>
          <a:p>
            <a:r>
              <a:rPr lang="zh-CN" altLang="en-US" dirty="0" smtClean="0"/>
              <a:t>单击此处编辑母版标题样式</a:t>
            </a:r>
            <a:endParaRPr lang="zh-CN" altLang="en-US" dirty="0"/>
          </a:p>
        </p:txBody>
      </p:sp>
      <p:sp>
        <p:nvSpPr>
          <p:cNvPr id="3" name="文本占位符 2"/>
          <p:cNvSpPr/>
          <p:nvPr>
            <p:ph type="body" idx="1"/>
          </p:nvPr>
        </p:nvSpPr>
        <p:spPr>
          <a:xfrm>
            <a:off x="1259724" y="1567346"/>
            <a:ext cx="4701840" cy="710095"/>
          </a:xfr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p:nvPr>
            <p:ph sz="half" idx="2"/>
          </p:nvPr>
        </p:nvSpPr>
        <p:spPr>
          <a:xfrm>
            <a:off x="1259724" y="2338388"/>
            <a:ext cx="4701840" cy="3785964"/>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p:nvPr>
            <p:ph type="body" sz="quarter" idx="3"/>
          </p:nvPr>
        </p:nvSpPr>
        <p:spPr>
          <a:xfrm>
            <a:off x="6289616" y="1567346"/>
            <a:ext cx="4701841" cy="710095"/>
          </a:xfrm>
        </p:spPr>
        <p:txBody>
          <a:bodyPr vert="horz" lIns="91440" tIns="45720" rIns="91440" bIns="45720" rtlCol="0" anchor="ctr" anchorCtr="0">
            <a:normAutofit/>
          </a:bodyPr>
          <a:lstStyle>
            <a:lvl1pPr marL="228600" indent="-228600">
              <a:buNone/>
              <a:defRPr lang="zh-CN" altLang="en-US" b="0" smtClean="0"/>
            </a:lvl1pPr>
          </a:lstStyle>
          <a:p>
            <a:pPr marL="0" lvl="0" indent="0"/>
            <a:r>
              <a:rPr lang="zh-CN" altLang="en-US" smtClean="0"/>
              <a:t>单击此处编辑母版文本样式</a:t>
            </a:r>
            <a:endParaRPr lang="zh-CN" altLang="en-US" smtClean="0"/>
          </a:p>
        </p:txBody>
      </p:sp>
      <p:sp>
        <p:nvSpPr>
          <p:cNvPr id="6" name="内容占位符 5"/>
          <p:cNvSpPr/>
          <p:nvPr>
            <p:ph sz="quarter" idx="4"/>
          </p:nvPr>
        </p:nvSpPr>
        <p:spPr>
          <a:xfrm>
            <a:off x="6289616" y="2357460"/>
            <a:ext cx="4701841" cy="3766892"/>
          </a:xfrm>
        </p:spPr>
        <p:txBody>
          <a:bodyPr>
            <a:normAutofit/>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p:nvPr>
            <p:ph type="dt" sz="half" idx="10"/>
          </p:nvPr>
        </p:nvSpPr>
        <p:spPr/>
        <p:txBody>
          <a:bodyPr/>
          <a:lstStyle/>
          <a:p>
            <a:fld id="{0D4851DC-CD24-4E20-AC43-84D4817493CE}" type="datetime1">
              <a:rPr lang="zh-CN" altLang="en-US" smtClean="0"/>
            </a:fld>
            <a:endParaRPr lang="zh-CN" altLang="en-US"/>
          </a:p>
        </p:txBody>
      </p:sp>
      <p:sp>
        <p:nvSpPr>
          <p:cNvPr id="8" name="页脚占位符 7"/>
          <p:cNvSpPr/>
          <p:nvPr>
            <p:ph type="ftr" sz="quarter" idx="11"/>
          </p:nvPr>
        </p:nvSpPr>
        <p:spPr/>
        <p:txBody>
          <a:bodyPr/>
          <a:lstStyle/>
          <a:p>
            <a:endParaRPr lang="zh-CN" altLang="en-US"/>
          </a:p>
        </p:txBody>
      </p:sp>
      <p:sp>
        <p:nvSpPr>
          <p:cNvPr id="9" name="灯片编号占位符 8"/>
          <p:cNvSpPr/>
          <p:nvPr>
            <p:ph type="sldNum" sz="quarter" idx="12"/>
          </p:nvPr>
        </p:nvSpPr>
        <p:spPr/>
        <p:txBody>
          <a:bodyPr/>
          <a:lstStyle/>
          <a:p>
            <a:fld id="{75F1D1A5-9DB9-47CE-AB47-B90B00FE3C9F}" type="slidenum">
              <a:rPr lang="zh-CN" altLang="en-US" smtClean="0"/>
            </a:fld>
            <a:endParaRPr lang="zh-CN" altLang="en-US"/>
          </a:p>
        </p:txBody>
      </p:sp>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p:nvPr>
            <p:ph type="title" hasCustomPrompt="1"/>
            <p:custDataLst>
              <p:tags r:id="rId3"/>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4" name="页脚占位符 3"/>
          <p:cNvSpPr/>
          <p:nvPr>
            <p:ph type="ftr" sz="quarter" idx="11"/>
            <p:custDataLst>
              <p:tags r:id="rId5"/>
            </p:custDataLst>
          </p:nvPr>
        </p:nvSpPr>
        <p:spPr/>
        <p:txBody>
          <a:bodyPr/>
          <a:lstStyle/>
          <a:p>
            <a:endParaRPr lang="zh-CN" altLang="en-US" dirty="0"/>
          </a:p>
        </p:txBody>
      </p:sp>
      <p:sp>
        <p:nvSpPr>
          <p:cNvPr id="5" name="灯片编号占位符 4"/>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p:nvPr>
            <p:ph type="title"/>
            <p:custDataLst>
              <p:tags r:id="rId3"/>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4" name="页脚占位符 3"/>
          <p:cNvSpPr/>
          <p:nvPr>
            <p:ph type="ftr" sz="quarter" idx="11"/>
            <p:custDataLst>
              <p:tags r:id="rId5"/>
            </p:custDataLst>
          </p:nvPr>
        </p:nvSpPr>
        <p:spPr/>
        <p:txBody>
          <a:bodyPr/>
          <a:lstStyle/>
          <a:p>
            <a:endParaRPr lang="zh-CN" altLang="en-US" dirty="0"/>
          </a:p>
        </p:txBody>
      </p:sp>
      <p:sp>
        <p:nvSpPr>
          <p:cNvPr id="5" name="灯片编号占位符 4"/>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p:nvPr>
            <p:ph type="body" sz="quarter" idx="13"/>
            <p:custDataLst>
              <p:tags r:id="rId7"/>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p:nvPr>
            <p:ph sz="quarter" idx="14"/>
            <p:custDataLst>
              <p:tags r:id="rId8"/>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p:nvPr>
            <p:ph type="title"/>
            <p:custDataLst>
              <p:tags r:id="rId3"/>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4" name="页脚占位符 3"/>
          <p:cNvSpPr/>
          <p:nvPr>
            <p:ph type="ftr" sz="quarter" idx="11"/>
            <p:custDataLst>
              <p:tags r:id="rId5"/>
            </p:custDataLst>
          </p:nvPr>
        </p:nvSpPr>
        <p:spPr/>
        <p:txBody>
          <a:bodyPr/>
          <a:lstStyle/>
          <a:p>
            <a:endParaRPr lang="zh-CN" altLang="en-US" dirty="0"/>
          </a:p>
        </p:txBody>
      </p:sp>
      <p:sp>
        <p:nvSpPr>
          <p:cNvPr id="5" name="灯片编号占位符 4"/>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p:nvPr>
            <p:ph sz="quarter" idx="13"/>
            <p:custDataLst>
              <p:tags r:id="rId7"/>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p:nvPr>
            <p:ph type="body" sz="quarter" idx="14"/>
            <p:custDataLst>
              <p:tags r:id="rId8"/>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4" name="页脚占位符 3"/>
          <p:cNvSpPr/>
          <p:nvPr>
            <p:ph type="ftr" sz="quarter" idx="11"/>
            <p:custDataLst>
              <p:tags r:id="rId5"/>
            </p:custDataLst>
          </p:nvPr>
        </p:nvSpPr>
        <p:spPr/>
        <p:txBody>
          <a:bodyPr/>
          <a:lstStyle/>
          <a:p>
            <a:endParaRPr lang="zh-CN" altLang="en-US" dirty="0"/>
          </a:p>
        </p:txBody>
      </p:sp>
      <p:sp>
        <p:nvSpPr>
          <p:cNvPr id="5" name="灯片编号占位符 4"/>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4" name="页脚占位符 3"/>
          <p:cNvSpPr/>
          <p:nvPr>
            <p:ph type="ftr" sz="quarter" idx="11"/>
            <p:custDataLst>
              <p:tags r:id="rId5"/>
            </p:custDataLst>
          </p:nvPr>
        </p:nvSpPr>
        <p:spPr/>
        <p:txBody>
          <a:bodyPr/>
          <a:lstStyle/>
          <a:p>
            <a:endParaRPr lang="zh-CN" altLang="en-US" dirty="0"/>
          </a:p>
        </p:txBody>
      </p:sp>
      <p:sp>
        <p:nvSpPr>
          <p:cNvPr id="5" name="灯片编号占位符 4"/>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p:nvPr>
            <p:ph type="body" sz="quarter" idx="13"/>
            <p:custDataLst>
              <p:tags r:id="rId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dirty="0" smtClean="0"/>
              <a:t>单击此处编辑母版标题样式</a:t>
            </a:r>
            <a:endParaRPr lang="zh-CN" altLang="en-US" dirty="0"/>
          </a:p>
        </p:txBody>
      </p:sp>
      <p:sp>
        <p:nvSpPr>
          <p:cNvPr id="3" name="日期占位符 2"/>
          <p:cNvSpPr/>
          <p:nvPr>
            <p:ph type="dt" sz="half" idx="10"/>
          </p:nvPr>
        </p:nvSpPr>
        <p:spPr/>
        <p:txBody>
          <a:bodyPr/>
          <a:lstStyle/>
          <a:p>
            <a:fld id="{90106F6D-FB2C-4A93-B18F-24E90D5C3B62}" type="datetime1">
              <a:rPr lang="zh-CN" altLang="en-US" smtClean="0"/>
            </a:fld>
            <a:endParaRPr lang="zh-CN" altLang="en-US"/>
          </a:p>
        </p:txBody>
      </p:sp>
      <p:sp>
        <p:nvSpPr>
          <p:cNvPr id="4" name="页脚占位符 3"/>
          <p:cNvSpPr/>
          <p:nvPr>
            <p:ph type="ftr" sz="quarter" idx="11"/>
          </p:nvPr>
        </p:nvSpPr>
        <p:spPr/>
        <p:txBody>
          <a:bodyPr/>
          <a:lstStyle/>
          <a:p>
            <a:endParaRPr lang="zh-CN" altLang="en-US"/>
          </a:p>
        </p:txBody>
      </p:sp>
      <p:sp>
        <p:nvSpPr>
          <p:cNvPr id="5" name="灯片编号占位符 4"/>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fld id="{90106F6D-FB2C-4A93-B18F-24E90D5C3B62}" type="datetime1">
              <a:rPr lang="zh-CN" altLang="en-US" smtClean="0"/>
            </a:fld>
            <a:endParaRPr lang="zh-CN" altLang="en-US"/>
          </a:p>
        </p:txBody>
      </p:sp>
      <p:sp>
        <p:nvSpPr>
          <p:cNvPr id="3" name="页脚占位符 2"/>
          <p:cNvSpPr/>
          <p:nvPr>
            <p:ph type="ftr" sz="quarter" idx="11"/>
          </p:nvPr>
        </p:nvSpPr>
        <p:spPr/>
        <p:txBody>
          <a:bodyPr/>
          <a:lstStyle/>
          <a:p>
            <a:endParaRPr lang="zh-CN" altLang="en-US"/>
          </a:p>
        </p:txBody>
      </p:sp>
      <p:sp>
        <p:nvSpPr>
          <p:cNvPr id="4" name="灯片编号占位符 3"/>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p:nvPr>
            <p:ph type="body" sz="half" idx="2"/>
          </p:nvPr>
        </p:nvSpPr>
        <p:spPr>
          <a:xfrm>
            <a:off x="839788" y="2057400"/>
            <a:ext cx="4165349"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p:nvPr>
            <p:ph type="dt" sz="half" idx="10"/>
          </p:nvPr>
        </p:nvSpPr>
        <p:spPr/>
        <p:txBody>
          <a:bodyPr/>
          <a:lstStyle/>
          <a:p>
            <a:fld id="{EB018836-6699-441E-9BAB-C61FC75AFD51}"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p:nvPr>
            <p:ph type="ftr" sz="quarter" idx="11"/>
          </p:nvPr>
        </p:nvSpPr>
        <p:spPr/>
        <p:txBody>
          <a:bodyPr/>
          <a:lstStyle/>
          <a:p>
            <a:endParaRPr lang="zh-CN" altLang="en-US">
              <a:solidFill>
                <a:prstClr val="black">
                  <a:tint val="75000"/>
                </a:prstClr>
              </a:solidFill>
            </a:endParaRPr>
          </a:p>
        </p:txBody>
      </p:sp>
      <p:sp>
        <p:nvSpPr>
          <p:cNvPr id="7" name="灯片编号占位符 6"/>
          <p:cNvSpPr/>
          <p:nvPr>
            <p:ph type="sldNum" sz="quarter" idx="12"/>
          </p:nvPr>
        </p:nvSpPr>
        <p:spPr/>
        <p:txBody>
          <a:bodyPr/>
          <a:lstStyle/>
          <a:p>
            <a:fld id="{3040BF0B-87F8-415C-BAC5-F65F41346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p:nvPr>
            <p:ph type="body" orient="vert" idx="1"/>
          </p:nvPr>
        </p:nvSpPr>
        <p:spPr>
          <a:xfrm>
            <a:off x="838200" y="365125"/>
            <a:ext cx="7734300"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1"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3" Type="http://schemas.openxmlformats.org/officeDocument/2006/relationships/theme" Target="../theme/theme3.xml"/><Relationship Id="rId22" Type="http://schemas.openxmlformats.org/officeDocument/2006/relationships/tags" Target="../tags/tag93.xml"/><Relationship Id="rId21" Type="http://schemas.openxmlformats.org/officeDocument/2006/relationships/tags" Target="../tags/tag92.xml"/><Relationship Id="rId20" Type="http://schemas.openxmlformats.org/officeDocument/2006/relationships/tags" Target="../tags/tag91.xml"/><Relationship Id="rId2" Type="http://schemas.openxmlformats.org/officeDocument/2006/relationships/slideLayout" Target="../slideLayouts/slideLayout20.xml"/><Relationship Id="rId19" Type="http://schemas.openxmlformats.org/officeDocument/2006/relationships/image" Target="../media/image1.png"/><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6" Type="http://schemas.openxmlformats.org/officeDocument/2006/relationships/theme" Target="../theme/theme4.xml"/><Relationship Id="rId25" Type="http://schemas.openxmlformats.org/officeDocument/2006/relationships/tags" Target="../tags/tag250.xml"/><Relationship Id="rId24" Type="http://schemas.openxmlformats.org/officeDocument/2006/relationships/tags" Target="../tags/tag249.xml"/><Relationship Id="rId23" Type="http://schemas.openxmlformats.org/officeDocument/2006/relationships/tags" Target="../tags/tag248.xml"/><Relationship Id="rId22" Type="http://schemas.openxmlformats.org/officeDocument/2006/relationships/tags" Target="../tags/tag247.xml"/><Relationship Id="rId21" Type="http://schemas.openxmlformats.org/officeDocument/2006/relationships/tags" Target="../tags/tag246.xml"/><Relationship Id="rId20" Type="http://schemas.openxmlformats.org/officeDocument/2006/relationships/tags" Target="../tags/tag245.xml"/><Relationship Id="rId2" Type="http://schemas.openxmlformats.org/officeDocument/2006/relationships/slideLayout" Target="../slideLayouts/slideLayout38.xml"/><Relationship Id="rId19" Type="http://schemas.openxmlformats.org/officeDocument/2006/relationships/image" Target="../media/image1.png"/><Relationship Id="rId18" Type="http://schemas.openxmlformats.org/officeDocument/2006/relationships/slideLayout" Target="../slideLayouts/slideLayout54.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0"/>
          <a:stretch>
            <a:fillRect/>
          </a:stretch>
        </a:blipFill>
        <a:effectLst/>
      </p:bgPr>
    </p:bg>
    <p:spTree>
      <p:nvGrpSpPr>
        <p:cNvPr id="1" name=""/>
        <p:cNvGrpSpPr/>
        <p:nvPr/>
      </p:nvGrpSpPr>
      <p:grpSpPr>
        <a:xfrm>
          <a:off x="0" y="0"/>
          <a:ext cx="0" cy="0"/>
          <a:chOff x="0" y="0"/>
          <a:chExt cx="0" cy="0"/>
        </a:xfrm>
      </p:grpSpPr>
      <p:sp>
        <p:nvSpPr>
          <p:cNvPr id="2" name="标题占位符 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06F6D-FB2C-4A93-B18F-24E90D5C3B62}" type="datetime1">
              <a:rPr lang="zh-CN" altLang="en-US" smtClean="0"/>
            </a:fld>
            <a:endParaRPr lang="zh-CN" altLang="en-US"/>
          </a:p>
        </p:txBody>
      </p:sp>
      <p:sp>
        <p:nvSpPr>
          <p:cNvPr id="5" name="页脚占位符 4"/>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686B1-6509-4CC6-A0C8-F609EF2537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0"/>
          <a:stretch>
            <a:fillRect/>
          </a:stretch>
        </a:blipFill>
        <a:effectLst/>
      </p:bgPr>
    </p:bg>
    <p:spTree>
      <p:nvGrpSpPr>
        <p:cNvPr id="1" name=""/>
        <p:cNvGrpSpPr/>
        <p:nvPr/>
      </p:nvGrpSpPr>
      <p:grpSpPr>
        <a:xfrm>
          <a:off x="0" y="0"/>
          <a:ext cx="0" cy="0"/>
          <a:chOff x="0" y="0"/>
          <a:chExt cx="0" cy="0"/>
        </a:xfrm>
      </p:grpSpPr>
      <p:sp>
        <p:nvSpPr>
          <p:cNvPr id="2" name="标题占位符 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06F6D-FB2C-4A93-B18F-24E90D5C3B62}" type="datetime1">
              <a:rPr lang="zh-CN" altLang="en-US" smtClean="0"/>
            </a:fld>
            <a:endParaRPr lang="zh-CN" altLang="en-US"/>
          </a:p>
        </p:txBody>
      </p:sp>
      <p:sp>
        <p:nvSpPr>
          <p:cNvPr id="5" name="页脚占位符 4"/>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686B1-6509-4CC6-A0C8-F609EF2537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82CA6133-07D1-4376-BD60-86FFD2FD7468}" type="datetime1">
              <a:rPr lang="zh-CN" altLang="en-US" smtClean="0"/>
            </a:fld>
            <a:endParaRPr lang="zh-CN" altLang="en-US"/>
          </a:p>
        </p:txBody>
      </p:sp>
      <p:sp>
        <p:nvSpPr>
          <p:cNvPr id="5" name="页脚占位符 4"/>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B4E565A4-AEFE-4006-87D9-031085B86A67}" type="slidenum">
              <a:rPr lang="zh-CN" altLang="en-US" smtClean="0"/>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37.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8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8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8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8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8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8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9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91.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43.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s>
</file>

<file path=ppt/slides/_rels/slide3.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4" Type="http://schemas.openxmlformats.org/officeDocument/2006/relationships/notesSlide" Target="../notesSlides/notesSlide2.xml"/><Relationship Id="rId13" Type="http://schemas.openxmlformats.org/officeDocument/2006/relationships/slideLayout" Target="../slideLayouts/slideLayout16.xml"/><Relationship Id="rId12" Type="http://schemas.openxmlformats.org/officeDocument/2006/relationships/tags" Target="../tags/tag271.xml"/><Relationship Id="rId11" Type="http://schemas.openxmlformats.org/officeDocument/2006/relationships/tags" Target="../tags/tag270.xml"/><Relationship Id="rId10" Type="http://schemas.openxmlformats.org/officeDocument/2006/relationships/image" Target="../media/image4.png"/><Relationship Id="rId1" Type="http://schemas.openxmlformats.org/officeDocument/2006/relationships/tags" Target="../tags/tag261.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tags" Target="../tags/tag274.xml"/><Relationship Id="rId3" Type="http://schemas.openxmlformats.org/officeDocument/2006/relationships/image" Target="../media/image5.png"/><Relationship Id="rId2" Type="http://schemas.openxmlformats.org/officeDocument/2006/relationships/tags" Target="../tags/tag273.xml"/><Relationship Id="rId1" Type="http://schemas.openxmlformats.org/officeDocument/2006/relationships/tags" Target="../tags/tag27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tags" Target="../tags/tag277.xml"/><Relationship Id="rId3" Type="http://schemas.openxmlformats.org/officeDocument/2006/relationships/image" Target="../media/image6.emf"/><Relationship Id="rId2" Type="http://schemas.openxmlformats.org/officeDocument/2006/relationships/tags" Target="../tags/tag276.xml"/><Relationship Id="rId1" Type="http://schemas.openxmlformats.org/officeDocument/2006/relationships/tags" Target="../tags/tag27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78.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280.xml"/><Relationship Id="rId2" Type="http://schemas.openxmlformats.org/officeDocument/2006/relationships/image" Target="../media/image8.png"/><Relationship Id="rId1" Type="http://schemas.openxmlformats.org/officeDocument/2006/relationships/tags" Target="../tags/tag27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8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283.xml"/><Relationship Id="rId2" Type="http://schemas.openxmlformats.org/officeDocument/2006/relationships/image" Target="../media/image9.png"/><Relationship Id="rId1" Type="http://schemas.openxmlformats.org/officeDocument/2006/relationships/tags" Target="../tags/tag2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p:nvPr>
            <p:ph type="ctrTitle"/>
            <p:custDataLst>
              <p:tags r:id="rId1"/>
            </p:custDataLst>
          </p:nvPr>
        </p:nvSpPr>
        <p:spPr/>
        <p:txBody>
          <a:bodyPr>
            <a:normAutofit/>
          </a:bodyPr>
          <a:p>
            <a:pPr marL="0" indent="0" algn="dist">
              <a:lnSpc>
                <a:spcPct val="90000"/>
              </a:lnSpc>
              <a:spcBef>
                <a:spcPts val="0"/>
              </a:spcBef>
              <a:spcAft>
                <a:spcPts val="0"/>
              </a:spcAft>
              <a:buSzPct val="100000"/>
              <a:buNone/>
            </a:pPr>
            <a:r>
              <a:rPr lang="zh-CN" altLang="en-US" sz="4400" dirty="0">
                <a:solidFill>
                  <a:srgbClr val="4FC3F7"/>
                </a:solidFill>
              </a:rPr>
              <a:t>螺旋桨式风力机</a:t>
            </a:r>
            <a:endParaRPr lang="zh-CN" altLang="en-US" sz="4400" dirty="0">
              <a:solidFill>
                <a:srgbClr val="4FC3F7"/>
              </a:solidFill>
            </a:endParaRPr>
          </a:p>
        </p:txBody>
      </p:sp>
      <p:sp>
        <p:nvSpPr>
          <p:cNvPr id="5" name="副标题 3"/>
          <p:cNvSpPr/>
          <p:nvPr>
            <p:ph type="subTitle" idx="1"/>
            <p:custDataLst>
              <p:tags r:id="rId2"/>
            </p:custDataLst>
          </p:nvPr>
        </p:nvSpPr>
        <p:spPr>
          <a:solidFill>
            <a:schemeClr val="tx1"/>
          </a:solidFill>
        </p:spPr>
        <p:txBody>
          <a:bodyPr/>
          <a:p>
            <a:pPr marL="0" lvl="0" indent="0" algn="ctr">
              <a:lnSpc>
                <a:spcPct val="90000"/>
              </a:lnSpc>
              <a:spcBef>
                <a:spcPts val="1000"/>
              </a:spcBef>
              <a:spcAft>
                <a:spcPts val="0"/>
              </a:spcAft>
              <a:buSzPct val="100000"/>
              <a:buNone/>
            </a:pPr>
            <a:r>
              <a:rPr lang="zh-CN" altLang="en-US" sz="1800" dirty="0">
                <a:solidFill>
                  <a:srgbClr val="4FC3F7"/>
                </a:solidFill>
              </a:rPr>
              <a:t>马振宇</a:t>
            </a:r>
            <a:endParaRPr lang="zh-CN" altLang="en-US" sz="1800" dirty="0">
              <a:solidFill>
                <a:srgbClr val="4FC3F7"/>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p:nvPr>
            <p:ph type="subTitle" idx="1"/>
          </p:nvPr>
        </p:nvSpPr>
        <p:spPr>
          <a:xfrm>
            <a:off x="0" y="440690"/>
            <a:ext cx="12192000" cy="5164455"/>
          </a:xfrm>
        </p:spPr>
        <p:txBody>
          <a:bodyPr/>
          <a:p>
            <a:pPr algn="l"/>
            <a:r>
              <a:rPr lang="zh-CN" altLang="en-US"/>
              <a:t>局部多叶素</a:t>
            </a:r>
            <a:r>
              <a:rPr lang="zh-CN" altLang="en-US"/>
              <a:t>理论</a:t>
            </a:r>
            <a:endParaRPr lang="zh-CN" altLang="en-US"/>
          </a:p>
          <a:p>
            <a:pPr algn="l"/>
            <a:r>
              <a:rPr lang="zh-CN" altLang="en-US"/>
              <a:t>通过在叶片本身翼型之外加入额外的附加结构，由叶片局部原来的单叶素变为多叶素以达到调节叶片气动性能的</a:t>
            </a:r>
            <a:r>
              <a:rPr lang="zh-CN" altLang="en-US"/>
              <a:t>目的。</a:t>
            </a:r>
            <a:endParaRPr lang="zh-CN" altLang="en-US"/>
          </a:p>
          <a:p>
            <a:pPr algn="l"/>
            <a:endParaRPr lang="zh-CN" altLang="en-US"/>
          </a:p>
        </p:txBody>
      </p:sp>
      <p:pic>
        <p:nvPicPr>
          <p:cNvPr id="2" name="图片 1"/>
          <p:cNvPicPr>
            <a:picLocks noChangeAspect="1"/>
          </p:cNvPicPr>
          <p:nvPr/>
        </p:nvPicPr>
        <p:blipFill>
          <a:blip r:embed="rId1"/>
          <a:stretch>
            <a:fillRect/>
          </a:stretch>
        </p:blipFill>
        <p:spPr>
          <a:xfrm>
            <a:off x="1244600" y="1764030"/>
            <a:ext cx="6584950" cy="357378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endParaRPr lang="zh-CN" altLang="en-US"/>
          </a:p>
        </p:txBody>
      </p:sp>
      <p:sp>
        <p:nvSpPr>
          <p:cNvPr id="3" name="内容占位符 2"/>
          <p:cNvSpPr/>
          <p:nvPr>
            <p:ph idx="1"/>
          </p:nvPr>
        </p:nvSpPr>
        <p:spPr/>
        <p:txBody>
          <a:bodyPr>
            <a:normAutofit lnSpcReduction="10000"/>
          </a:bodyPr>
          <a:p>
            <a:r>
              <a:rPr lang="zh-CN" altLang="en-US"/>
              <a:t>叶片磨损最严重的区域位于叶片前缘部分,次严重区域为叶片压力面;颗粒粒径对叶片磨损区域和磨损速率的大小影响显著;颗粒浓度对磨损位置影响很小,叶片的磨损速率随着颗粒浓度的增加呈线性规律增加。</a:t>
            </a:r>
            <a:endParaRPr lang="zh-CN" altLang="en-US"/>
          </a:p>
          <a:p>
            <a:r>
              <a:rPr lang="zh-CN" altLang="en-US" sz="1600"/>
              <a:t>[1]李德顺,王成泽,李银然,李仁年,马瑞洁.风沙环境下风力机叶片冲蚀磨损的数值研究[J].太阳能学报,2018,39(03):627-632.</a:t>
            </a:r>
            <a:endParaRPr lang="zh-CN" altLang="en-US" sz="1600"/>
          </a:p>
          <a:p>
            <a:r>
              <a:rPr lang="zh-CN" altLang="en-US"/>
              <a:t>覆冰的变化量与叶片所受应力大小呈正相关关系;覆冰量的不同会使叶片的固有频率发生显著变化,造成风力机叶片的疲劳损伤与变形</a:t>
            </a:r>
            <a:endParaRPr lang="zh-CN" altLang="en-US"/>
          </a:p>
          <a:p>
            <a:r>
              <a:rPr lang="zh-CN" altLang="en-US" sz="1600"/>
              <a:t>[1]陈彩凤,杨杰,成斌,李西洋,马望飞,董映龙,莫杰,刘洋,王犇.覆冰条件下旋转风力机叶片应力与模态分析[J].玻璃钢/复合材料,2018(07):26-30.</a:t>
            </a:r>
            <a:endParaRPr lang="zh-CN" altLang="en-US" sz="16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叶片的</a:t>
            </a:r>
            <a:r>
              <a:rPr lang="zh-CN" altLang="en-US"/>
              <a:t>材料</a:t>
            </a:r>
            <a:endParaRPr lang="zh-CN" altLang="en-US"/>
          </a:p>
        </p:txBody>
      </p:sp>
      <p:sp>
        <p:nvSpPr>
          <p:cNvPr id="3" name="内容占位符 2"/>
          <p:cNvSpPr/>
          <p:nvPr>
            <p:ph idx="1"/>
          </p:nvPr>
        </p:nvSpPr>
        <p:spPr/>
        <p:txBody>
          <a:bodyPr/>
          <a:p>
            <a:r>
              <a:rPr lang="zh-CN" altLang="en-US"/>
              <a:t>采用碳纤维复合材料，叶片过重，不利于制造、安装、运输和</a:t>
            </a:r>
            <a:r>
              <a:rPr lang="zh-CN" altLang="en-US"/>
              <a:t>维护，而且</a:t>
            </a:r>
            <a:r>
              <a:rPr lang="zh-CN" altLang="en-US"/>
              <a:t>还不利于</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endParaRPr lang="zh-CN" altLang="en-US"/>
          </a:p>
        </p:txBody>
      </p:sp>
      <p:sp>
        <p:nvSpPr>
          <p:cNvPr id="3" name="内容占位符 2"/>
          <p:cNvSpPr/>
          <p:nvPr>
            <p:ph idx="1"/>
          </p:nvPr>
        </p:nvSpPr>
        <p:spPr/>
        <p:txBody>
          <a:bodyPr/>
          <a:p>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endParaRPr lang="zh-CN" altLang="en-US"/>
          </a:p>
        </p:txBody>
      </p:sp>
      <p:sp>
        <p:nvSpPr>
          <p:cNvPr id="3" name="内容占位符 2"/>
          <p:cNvSpPr/>
          <p:nvPr>
            <p:ph idx="1"/>
          </p:nvPr>
        </p:nvSpPr>
        <p:spPr/>
        <p:txBody>
          <a:bodyPr/>
          <a:p>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endParaRPr lang="zh-CN" altLang="en-US"/>
          </a:p>
        </p:txBody>
      </p:sp>
      <p:sp>
        <p:nvSpPr>
          <p:cNvPr id="3" name="内容占位符 2"/>
          <p:cNvSpPr/>
          <p:nvPr>
            <p:ph idx="1"/>
          </p:nvPr>
        </p:nvSpPr>
        <p:spPr/>
        <p:txBody>
          <a:bodyPr/>
          <a:p>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endParaRPr lang="zh-CN" altLang="en-US"/>
          </a:p>
        </p:txBody>
      </p:sp>
      <p:sp>
        <p:nvSpPr>
          <p:cNvPr id="3" name="内容占位符 2"/>
          <p:cNvSpPr/>
          <p:nvPr>
            <p:ph idx="1"/>
          </p:nvPr>
        </p:nvSpPr>
        <p:spPr/>
        <p:txBody>
          <a:bodyPr/>
          <a:p>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endParaRPr lang="zh-CN" altLang="en-US"/>
          </a:p>
        </p:txBody>
      </p:sp>
      <p:sp>
        <p:nvSpPr>
          <p:cNvPr id="3" name="内容占位符 2"/>
          <p:cNvSpPr/>
          <p:nvPr>
            <p:ph idx="1"/>
          </p:nvPr>
        </p:nvSpPr>
        <p:spPr/>
        <p:txBody>
          <a:bodyPr/>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custDataLst>
              <p:tags r:id="rId1"/>
            </p:custDataLst>
          </p:nvPr>
        </p:nvSpPr>
        <p:spPr>
          <a:xfrm>
            <a:off x="838200" y="365125"/>
            <a:ext cx="10515600" cy="1325563"/>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just"/>
            <a:r>
              <a:rPr lang="zh-CN" altLang="en-US" smtClean="0"/>
              <a:t>请在此处添加标题</a:t>
            </a:r>
            <a:endParaRPr lang="zh-CN" altLang="en-US" dirty="0" smtClean="0"/>
          </a:p>
        </p:txBody>
      </p:sp>
      <p:sp>
        <p:nvSpPr>
          <p:cNvPr id="2" name="文本占位符 14"/>
          <p:cNvSpPr txBox="1"/>
          <p:nvPr>
            <p:custDataLst>
              <p:tags r:id="rId2"/>
            </p:custDataLst>
          </p:nvPr>
        </p:nvSpPr>
        <p:spPr>
          <a:xfrm>
            <a:off x="2269490" y="1431290"/>
            <a:ext cx="7420610" cy="847725"/>
          </a:xfrm>
          <a:prstGeom prst="rect">
            <a:avLst/>
          </a:prstGeom>
          <a:ln>
            <a:solidFill>
              <a:schemeClr val="bg1">
                <a:lumMod val="85000"/>
              </a:schemeClr>
            </a:solid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dirty="0" smtClean="0">
                <a:solidFill>
                  <a:srgbClr val="00B0F0"/>
                </a:solidFill>
              </a:rPr>
              <a:t>一、</a:t>
            </a:r>
            <a:r>
              <a:rPr lang="en-US" altLang="zh-CN" dirty="0" smtClean="0">
                <a:solidFill>
                  <a:srgbClr val="00B0F0"/>
                </a:solidFill>
              </a:rPr>
              <a:t>什么</a:t>
            </a:r>
            <a:r>
              <a:rPr lang="zh-CN" altLang="en-US" dirty="0" smtClean="0">
                <a:solidFill>
                  <a:srgbClr val="00B0F0"/>
                </a:solidFill>
              </a:rPr>
              <a:t>是</a:t>
            </a:r>
            <a:r>
              <a:rPr lang="zh-CN" altLang="en-US" dirty="0" smtClean="0">
                <a:solidFill>
                  <a:srgbClr val="00B0F0"/>
                </a:solidFill>
              </a:rPr>
              <a:t>螺旋桨式</a:t>
            </a:r>
            <a:r>
              <a:rPr lang="en-US" altLang="zh-CN" dirty="0" smtClean="0">
                <a:solidFill>
                  <a:srgbClr val="00B0F0"/>
                </a:solidFill>
              </a:rPr>
              <a:t>风力机</a:t>
            </a:r>
            <a:endParaRPr lang="en-US" altLang="zh-CN" dirty="0" smtClean="0">
              <a:solidFill>
                <a:srgbClr val="00B0F0"/>
              </a:solidFill>
            </a:endParaRPr>
          </a:p>
        </p:txBody>
      </p:sp>
      <p:sp>
        <p:nvSpPr>
          <p:cNvPr id="12" name="文本占位符 12"/>
          <p:cNvSpPr txBox="1"/>
          <p:nvPr>
            <p:custDataLst>
              <p:tags r:id="rId3"/>
            </p:custDataLst>
          </p:nvPr>
        </p:nvSpPr>
        <p:spPr>
          <a:xfrm>
            <a:off x="2269291" y="219168"/>
            <a:ext cx="7420824" cy="849370"/>
          </a:xfrm>
          <a:prstGeom prst="rect">
            <a:avLst/>
          </a:prstGeom>
          <a:ln>
            <a:solidFill>
              <a:schemeClr val="bg1">
                <a:lumMod val="85000"/>
              </a:schemeClr>
            </a:solid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olidFill>
                  <a:srgbClr val="00B0F0"/>
                </a:solidFill>
              </a:rPr>
              <a:t>目录</a:t>
            </a:r>
            <a:endParaRPr lang="zh-CN" altLang="en-US" dirty="0" smtClean="0">
              <a:solidFill>
                <a:srgbClr val="00B0F0"/>
              </a:solidFill>
            </a:endParaRPr>
          </a:p>
        </p:txBody>
      </p:sp>
      <p:sp>
        <p:nvSpPr>
          <p:cNvPr id="25" name="文本占位符 7"/>
          <p:cNvSpPr txBox="1"/>
          <p:nvPr>
            <p:custDataLst>
              <p:tags r:id="rId4"/>
            </p:custDataLst>
          </p:nvPr>
        </p:nvSpPr>
        <p:spPr>
          <a:xfrm>
            <a:off x="2269490" y="3567430"/>
            <a:ext cx="7420610" cy="850900"/>
          </a:xfrm>
          <a:prstGeom prst="rect">
            <a:avLst/>
          </a:prstGeom>
          <a:ln>
            <a:solidFill>
              <a:schemeClr val="bg1">
                <a:lumMod val="85000"/>
              </a:schemeClr>
            </a:solid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sz="2800" dirty="0" smtClean="0">
                <a:solidFill>
                  <a:srgbClr val="00B0F0"/>
                </a:solidFill>
              </a:rPr>
              <a:t>三、螺旋桨式</a:t>
            </a:r>
            <a:r>
              <a:rPr lang="en-US" altLang="zh-CN" sz="2800" dirty="0" smtClean="0">
                <a:solidFill>
                  <a:srgbClr val="00B0F0"/>
                </a:solidFill>
              </a:rPr>
              <a:t>风力机</a:t>
            </a:r>
            <a:r>
              <a:rPr lang="zh-CN" altLang="en-US" sz="2800" dirty="0" smtClean="0">
                <a:solidFill>
                  <a:srgbClr val="00B0F0"/>
                </a:solidFill>
              </a:rPr>
              <a:t>的</a:t>
            </a:r>
            <a:r>
              <a:rPr lang="en-US" altLang="zh-CN" sz="2800" dirty="0" smtClean="0">
                <a:solidFill>
                  <a:srgbClr val="00B0F0"/>
                </a:solidFill>
              </a:rPr>
              <a:t>发展现状</a:t>
            </a:r>
            <a:endParaRPr lang="en-US" altLang="zh-CN" sz="2800" dirty="0" smtClean="0">
              <a:solidFill>
                <a:srgbClr val="00B0F0"/>
              </a:solidFill>
            </a:endParaRPr>
          </a:p>
        </p:txBody>
      </p:sp>
      <p:sp>
        <p:nvSpPr>
          <p:cNvPr id="26" name="文本占位符 3"/>
          <p:cNvSpPr txBox="1"/>
          <p:nvPr>
            <p:custDataLst>
              <p:tags r:id="rId5"/>
            </p:custDataLst>
          </p:nvPr>
        </p:nvSpPr>
        <p:spPr>
          <a:xfrm>
            <a:off x="2269490" y="2449830"/>
            <a:ext cx="7420610" cy="849630"/>
          </a:xfrm>
          <a:prstGeom prst="rect">
            <a:avLst/>
          </a:prstGeom>
          <a:ln>
            <a:solidFill>
              <a:schemeClr val="bg1">
                <a:lumMod val="85000"/>
              </a:schemeClr>
            </a:solid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dirty="0" smtClean="0">
                <a:solidFill>
                  <a:srgbClr val="00B0F0"/>
                </a:solidFill>
              </a:rPr>
              <a:t>二、</a:t>
            </a:r>
            <a:r>
              <a:rPr lang="en-US" altLang="zh-CN" dirty="0" smtClean="0">
                <a:solidFill>
                  <a:srgbClr val="00B0F0"/>
                </a:solidFill>
              </a:rPr>
              <a:t>螺旋桨</a:t>
            </a:r>
            <a:r>
              <a:rPr lang="zh-CN" altLang="en-US" dirty="0" smtClean="0">
                <a:solidFill>
                  <a:srgbClr val="00B0F0"/>
                </a:solidFill>
              </a:rPr>
              <a:t>式</a:t>
            </a:r>
            <a:r>
              <a:rPr lang="en-US" altLang="zh-CN" dirty="0" smtClean="0">
                <a:solidFill>
                  <a:srgbClr val="00B0F0"/>
                </a:solidFill>
              </a:rPr>
              <a:t>风力机</a:t>
            </a:r>
            <a:r>
              <a:rPr lang="zh-CN" altLang="en-US" dirty="0" smtClean="0">
                <a:solidFill>
                  <a:srgbClr val="00B0F0"/>
                </a:solidFill>
              </a:rPr>
              <a:t>的</a:t>
            </a:r>
            <a:r>
              <a:rPr lang="en-US" altLang="zh-CN" dirty="0" smtClean="0">
                <a:solidFill>
                  <a:srgbClr val="00B0F0"/>
                </a:solidFill>
              </a:rPr>
              <a:t>结构</a:t>
            </a:r>
            <a:endParaRPr lang="en-US" altLang="zh-CN" dirty="0" smtClean="0">
              <a:solidFill>
                <a:srgbClr val="00B0F0"/>
              </a:solidFill>
            </a:endParaRPr>
          </a:p>
        </p:txBody>
      </p:sp>
      <p:sp>
        <p:nvSpPr>
          <p:cNvPr id="34" name="文本占位符 14"/>
          <p:cNvSpPr txBox="1"/>
          <p:nvPr>
            <p:custDataLst>
              <p:tags r:id="rId6"/>
            </p:custDataLst>
          </p:nvPr>
        </p:nvSpPr>
        <p:spPr>
          <a:xfrm>
            <a:off x="2269490" y="4684395"/>
            <a:ext cx="7420610" cy="847725"/>
          </a:xfrm>
          <a:prstGeom prst="rect">
            <a:avLst/>
          </a:prstGeom>
          <a:ln>
            <a:solidFill>
              <a:schemeClr val="bg1">
                <a:lumMod val="85000"/>
              </a:schemeClr>
            </a:solid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lnSpc>
                <a:spcPct val="90000"/>
              </a:lnSpc>
            </a:pPr>
            <a:r>
              <a:rPr lang="zh-CN" altLang="en-US" dirty="0" smtClean="0">
                <a:solidFill>
                  <a:srgbClr val="00B0F0"/>
                </a:solidFill>
              </a:rPr>
              <a:t>四、</a:t>
            </a:r>
            <a:r>
              <a:rPr lang="en-US" altLang="zh-CN" dirty="0" smtClean="0">
                <a:solidFill>
                  <a:srgbClr val="00B0F0"/>
                </a:solidFill>
              </a:rPr>
              <a:t>现在螺旋桨式风力机</a:t>
            </a:r>
            <a:r>
              <a:rPr lang="zh-CN" altLang="en-US" dirty="0" smtClean="0">
                <a:solidFill>
                  <a:srgbClr val="00B0F0"/>
                </a:solidFill>
              </a:rPr>
              <a:t>的</a:t>
            </a:r>
            <a:r>
              <a:rPr lang="en-US" altLang="zh-CN" dirty="0" smtClean="0">
                <a:solidFill>
                  <a:srgbClr val="00B0F0"/>
                </a:solidFill>
              </a:rPr>
              <a:t>研究现状</a:t>
            </a:r>
            <a:endParaRPr lang="en-US" altLang="zh-CN" dirty="0" smtClean="0">
              <a:solidFill>
                <a:srgbClr val="00B0F0"/>
              </a:solidFill>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5"/>
          <p:cNvSpPr/>
          <p:nvPr>
            <p:custDataLst>
              <p:tags r:id="rId1"/>
            </p:custDataLst>
          </p:nvPr>
        </p:nvSpPr>
        <p:spPr>
          <a:xfrm rot="5400000">
            <a:off x="420007" y="542924"/>
            <a:ext cx="1638300" cy="1638300"/>
          </a:xfrm>
          <a:prstGeom prst="rtTriangle">
            <a:avLst/>
          </a:prstGeom>
          <a:solidFill>
            <a:srgbClr val="7488A6">
              <a:lumMod val="20000"/>
              <a:lumOff val="80000"/>
            </a:srgbClr>
          </a:solidFill>
          <a:ln>
            <a:noFill/>
          </a:ln>
        </p:spPr>
        <p:style>
          <a:lnRef idx="2">
            <a:srgbClr val="7488A6">
              <a:shade val="50000"/>
            </a:srgbClr>
          </a:lnRef>
          <a:fillRef idx="1">
            <a:srgbClr val="7488A6"/>
          </a:fillRef>
          <a:effectRef idx="0">
            <a:srgbClr val="7488A6"/>
          </a:effectRef>
          <a:fontRef idx="minor">
            <a:sysClr val="window" lastClr="FFFFFF"/>
          </a:fontRef>
        </p:style>
        <p:txBody>
          <a:bodyPr rtlCol="0" anchor="ctr"/>
          <a:p>
            <a:pPr algn="ctr"/>
            <a:endParaRPr kumimoji="1" lang="zh-CN" altLang="en-US" sz="1600" b="1">
              <a:solidFill>
                <a:sysClr val="window" lastClr="FFFFFF"/>
              </a:solidFill>
              <a:latin typeface="微软雅黑" panose="020B0503020204020204" charset="-122"/>
            </a:endParaRPr>
          </a:p>
        </p:txBody>
      </p:sp>
      <p:sp>
        <p:nvSpPr>
          <p:cNvPr id="30" name="平行四边形 29"/>
          <p:cNvSpPr/>
          <p:nvPr>
            <p:custDataLst>
              <p:tags r:id="rId2"/>
            </p:custDataLst>
          </p:nvPr>
        </p:nvSpPr>
        <p:spPr>
          <a:xfrm>
            <a:off x="4219387" y="0"/>
            <a:ext cx="7409774" cy="6858000"/>
          </a:xfrm>
          <a:prstGeom prst="parallelogram">
            <a:avLst>
              <a:gd name="adj" fmla="val 104088"/>
            </a:avLst>
          </a:prstGeom>
          <a:solidFill>
            <a:srgbClr val="333F50">
              <a:lumMod val="50000"/>
              <a:alpha val="80000"/>
            </a:srgbClr>
          </a:solidFill>
          <a:ln>
            <a:noFill/>
          </a:ln>
        </p:spPr>
        <p:style>
          <a:lnRef idx="2">
            <a:srgbClr val="7488A6">
              <a:shade val="50000"/>
            </a:srgbClr>
          </a:lnRef>
          <a:fillRef idx="1">
            <a:srgbClr val="7488A6"/>
          </a:fillRef>
          <a:effectRef idx="0">
            <a:srgbClr val="7488A6"/>
          </a:effectRef>
          <a:fontRef idx="minor">
            <a:sysClr val="window" lastClr="FFFFFF"/>
          </a:fontRef>
        </p:style>
        <p:txBody>
          <a:bodyPr rtlCol="0" anchor="ctr"/>
          <a:p>
            <a:pPr algn="ctr"/>
            <a:endParaRPr kumimoji="1" lang="zh-CN" altLang="en-US" sz="1600" b="1" dirty="0">
              <a:solidFill>
                <a:sysClr val="window" lastClr="FFFFFF"/>
              </a:solidFill>
              <a:latin typeface="微软雅黑" panose="020B0503020204020204" charset="-122"/>
            </a:endParaRPr>
          </a:p>
        </p:txBody>
      </p:sp>
      <p:sp>
        <p:nvSpPr>
          <p:cNvPr id="22" name="任意多边形: 形状 21"/>
          <p:cNvSpPr/>
          <p:nvPr>
            <p:custDataLst>
              <p:tags r:id="rId3"/>
            </p:custDataLst>
          </p:nvPr>
        </p:nvSpPr>
        <p:spPr>
          <a:xfrm>
            <a:off x="4181948" y="-1"/>
            <a:ext cx="8010052" cy="6858001"/>
          </a:xfrm>
          <a:custGeom>
            <a:avLst/>
            <a:gdLst>
              <a:gd name="connsiteX0" fmla="*/ 7136494 w 8010052"/>
              <a:gd name="connsiteY0" fmla="*/ 0 h 6858001"/>
              <a:gd name="connsiteX1" fmla="*/ 8010052 w 8010052"/>
              <a:gd name="connsiteY1" fmla="*/ 0 h 6858001"/>
              <a:gd name="connsiteX2" fmla="*/ 8010052 w 8010052"/>
              <a:gd name="connsiteY2" fmla="*/ 6858000 h 6858001"/>
              <a:gd name="connsiteX3" fmla="*/ 7156723 w 8010052"/>
              <a:gd name="connsiteY3" fmla="*/ 6858000 h 6858001"/>
              <a:gd name="connsiteX4" fmla="*/ 7156723 w 8010052"/>
              <a:gd name="connsiteY4" fmla="*/ 6858001 h 6858001"/>
              <a:gd name="connsiteX5" fmla="*/ 0 w 8010052"/>
              <a:gd name="connsiteY5" fmla="*/ 6858001 h 6858001"/>
              <a:gd name="connsiteX6" fmla="*/ 7136494 w 8010052"/>
              <a:gd name="connsiteY6" fmla="*/ 19386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10052" h="6858001">
                <a:moveTo>
                  <a:pt x="7136494" y="0"/>
                </a:moveTo>
                <a:lnTo>
                  <a:pt x="8010052" y="0"/>
                </a:lnTo>
                <a:lnTo>
                  <a:pt x="8010052" y="6858000"/>
                </a:lnTo>
                <a:lnTo>
                  <a:pt x="7156723" y="6858000"/>
                </a:lnTo>
                <a:lnTo>
                  <a:pt x="7156723" y="6858001"/>
                </a:lnTo>
                <a:lnTo>
                  <a:pt x="0" y="6858001"/>
                </a:lnTo>
                <a:lnTo>
                  <a:pt x="7136494" y="19386"/>
                </a:lnTo>
                <a:close/>
              </a:path>
            </a:pathLst>
          </a:custGeom>
          <a:solidFill>
            <a:schemeClr val="dk2">
              <a:lumMod val="60000"/>
              <a:lumOff val="40000"/>
            </a:schemeClr>
          </a:solidFill>
          <a:ln>
            <a:noFill/>
          </a:ln>
        </p:spPr>
        <p:style>
          <a:lnRef idx="2">
            <a:srgbClr val="7488A6">
              <a:shade val="50000"/>
            </a:srgbClr>
          </a:lnRef>
          <a:fillRef idx="1">
            <a:srgbClr val="7488A6"/>
          </a:fillRef>
          <a:effectRef idx="0">
            <a:srgbClr val="7488A6"/>
          </a:effectRef>
          <a:fontRef idx="minor">
            <a:sysClr val="window" lastClr="FFFFFF"/>
          </a:fontRef>
        </p:style>
        <p:txBody>
          <a:bodyPr wrap="square" rtlCol="0" anchor="ctr">
            <a:noAutofit/>
          </a:bodyPr>
          <a:p>
            <a:pPr algn="ctr">
              <a:lnSpc>
                <a:spcPct val="110000"/>
              </a:lnSpc>
            </a:pPr>
            <a:endParaRPr kumimoji="1" lang="zh-CN" altLang="en-US" sz="1600" b="1" dirty="0">
              <a:solidFill>
                <a:sysClr val="window" lastClr="FFFFFF"/>
              </a:solidFill>
              <a:latin typeface="微软雅黑" panose="020B0503020204020204" charset="-122"/>
            </a:endParaRPr>
          </a:p>
        </p:txBody>
      </p:sp>
      <p:sp>
        <p:nvSpPr>
          <p:cNvPr id="3" name="平行四边形 4"/>
          <p:cNvSpPr/>
          <p:nvPr>
            <p:custDataLst>
              <p:tags r:id="rId4"/>
            </p:custDataLst>
          </p:nvPr>
        </p:nvSpPr>
        <p:spPr>
          <a:xfrm>
            <a:off x="3653514" y="0"/>
            <a:ext cx="7750181" cy="6858000"/>
          </a:xfrm>
          <a:prstGeom prst="parallelogram">
            <a:avLst>
              <a:gd name="adj" fmla="val 104088"/>
            </a:avLst>
          </a:prstGeom>
          <a:solidFill>
            <a:srgbClr val="7488A6">
              <a:lumMod val="20000"/>
              <a:lumOff val="80000"/>
            </a:srgbClr>
          </a:solidFill>
          <a:ln>
            <a:noFill/>
          </a:ln>
        </p:spPr>
        <p:style>
          <a:lnRef idx="2">
            <a:srgbClr val="7488A6">
              <a:shade val="50000"/>
            </a:srgbClr>
          </a:lnRef>
          <a:fillRef idx="1">
            <a:srgbClr val="7488A6"/>
          </a:fillRef>
          <a:effectRef idx="0">
            <a:srgbClr val="7488A6"/>
          </a:effectRef>
          <a:fontRef idx="minor">
            <a:sysClr val="window" lastClr="FFFFFF"/>
          </a:fontRef>
        </p:style>
        <p:txBody>
          <a:bodyPr rtlCol="0" anchor="ctr"/>
          <a:p>
            <a:pPr algn="ctr"/>
            <a:endParaRPr kumimoji="1" lang="zh-CN" altLang="en-US" sz="1600" b="1" dirty="0">
              <a:solidFill>
                <a:sysClr val="window" lastClr="FFFFFF"/>
              </a:solidFill>
              <a:latin typeface="微软雅黑" panose="020B0503020204020204" charset="-122"/>
            </a:endParaRPr>
          </a:p>
        </p:txBody>
      </p:sp>
      <p:grpSp>
        <p:nvGrpSpPr>
          <p:cNvPr id="28" name="组合 27"/>
          <p:cNvGrpSpPr/>
          <p:nvPr>
            <p:custDataLst>
              <p:tags r:id="rId5"/>
            </p:custDataLst>
          </p:nvPr>
        </p:nvGrpSpPr>
        <p:grpSpPr>
          <a:xfrm>
            <a:off x="10694670" y="3140075"/>
            <a:ext cx="1001395" cy="577850"/>
            <a:chOff x="10938600" y="1455791"/>
            <a:chExt cx="720000" cy="415819"/>
          </a:xfrm>
          <a:solidFill>
            <a:srgbClr val="333F50"/>
          </a:solidFill>
        </p:grpSpPr>
        <p:sp>
          <p:nvSpPr>
            <p:cNvPr id="29" name="任意多边形: 形状 28"/>
            <p:cNvSpPr/>
            <p:nvPr>
              <p:custDataLst>
                <p:tags r:id="rId6"/>
              </p:custDataLst>
            </p:nvPr>
          </p:nvSpPr>
          <p:spPr>
            <a:xfrm>
              <a:off x="10938600" y="1455791"/>
              <a:ext cx="340237" cy="415819"/>
            </a:xfrm>
            <a:custGeom>
              <a:avLst/>
              <a:gdLst>
                <a:gd name="connsiteX0" fmla="*/ 58302 w 200540"/>
                <a:gd name="connsiteY0" fmla="*/ 0 h 245089"/>
                <a:gd name="connsiteX1" fmla="*/ 200540 w 200540"/>
                <a:gd name="connsiteY1" fmla="*/ 0 h 245089"/>
                <a:gd name="connsiteX2" fmla="*/ 97518 w 200540"/>
                <a:gd name="connsiteY2" fmla="*/ 245089 h 245089"/>
                <a:gd name="connsiteX3" fmla="*/ 0 w 200540"/>
                <a:gd name="connsiteY3" fmla="*/ 245089 h 245089"/>
              </a:gdLst>
              <a:ahLst/>
              <a:cxnLst>
                <a:cxn ang="0">
                  <a:pos x="connsiteX0" y="connsiteY0"/>
                </a:cxn>
                <a:cxn ang="0">
                  <a:pos x="connsiteX1" y="connsiteY1"/>
                </a:cxn>
                <a:cxn ang="0">
                  <a:pos x="connsiteX2" y="connsiteY2"/>
                </a:cxn>
                <a:cxn ang="0">
                  <a:pos x="connsiteX3" y="connsiteY3"/>
                </a:cxn>
              </a:cxnLst>
              <a:rect l="l" t="t" r="r" b="b"/>
              <a:pathLst>
                <a:path w="200540" h="245089">
                  <a:moveTo>
                    <a:pt x="58302" y="0"/>
                  </a:moveTo>
                  <a:lnTo>
                    <a:pt x="200540" y="0"/>
                  </a:lnTo>
                  <a:lnTo>
                    <a:pt x="97518" y="245089"/>
                  </a:lnTo>
                  <a:lnTo>
                    <a:pt x="0" y="245089"/>
                  </a:lnTo>
                  <a:close/>
                </a:path>
              </a:pathLst>
            </a:custGeom>
            <a:solidFill>
              <a:prstClr val="black"/>
            </a:solidFill>
            <a:ln>
              <a:noFill/>
            </a:ln>
          </p:spPr>
          <p:style>
            <a:lnRef idx="2">
              <a:srgbClr val="7488A6">
                <a:shade val="50000"/>
              </a:srgbClr>
            </a:lnRef>
            <a:fillRef idx="1">
              <a:srgbClr val="7488A6"/>
            </a:fillRef>
            <a:effectRef idx="0">
              <a:srgbClr val="7488A6"/>
            </a:effectRef>
            <a:fontRef idx="minor">
              <a:sysClr val="window" lastClr="FFFFFF"/>
            </a:fontRef>
          </p:style>
          <p:txBody>
            <a:bodyPr wrap="square" rtlCol="0" anchor="ctr">
              <a:noAutofit/>
            </a:bodyPr>
            <a:p>
              <a:pPr algn="ctr"/>
              <a:endParaRPr lang="zh-CN" altLang="en-US"/>
            </a:p>
          </p:txBody>
        </p:sp>
        <p:sp>
          <p:nvSpPr>
            <p:cNvPr id="33" name="任意多边形: 形状 32"/>
            <p:cNvSpPr/>
            <p:nvPr>
              <p:custDataLst>
                <p:tags r:id="rId7"/>
              </p:custDataLst>
            </p:nvPr>
          </p:nvSpPr>
          <p:spPr>
            <a:xfrm>
              <a:off x="11318363" y="1455791"/>
              <a:ext cx="340237" cy="415819"/>
            </a:xfrm>
            <a:custGeom>
              <a:avLst/>
              <a:gdLst>
                <a:gd name="connsiteX0" fmla="*/ 58302 w 200540"/>
                <a:gd name="connsiteY0" fmla="*/ 0 h 245089"/>
                <a:gd name="connsiteX1" fmla="*/ 200540 w 200540"/>
                <a:gd name="connsiteY1" fmla="*/ 0 h 245089"/>
                <a:gd name="connsiteX2" fmla="*/ 97518 w 200540"/>
                <a:gd name="connsiteY2" fmla="*/ 245089 h 245089"/>
                <a:gd name="connsiteX3" fmla="*/ 0 w 200540"/>
                <a:gd name="connsiteY3" fmla="*/ 245089 h 245089"/>
              </a:gdLst>
              <a:ahLst/>
              <a:cxnLst>
                <a:cxn ang="0">
                  <a:pos x="connsiteX0" y="connsiteY0"/>
                </a:cxn>
                <a:cxn ang="0">
                  <a:pos x="connsiteX1" y="connsiteY1"/>
                </a:cxn>
                <a:cxn ang="0">
                  <a:pos x="connsiteX2" y="connsiteY2"/>
                </a:cxn>
                <a:cxn ang="0">
                  <a:pos x="connsiteX3" y="connsiteY3"/>
                </a:cxn>
              </a:cxnLst>
              <a:rect l="l" t="t" r="r" b="b"/>
              <a:pathLst>
                <a:path w="200540" h="245089">
                  <a:moveTo>
                    <a:pt x="58302" y="0"/>
                  </a:moveTo>
                  <a:lnTo>
                    <a:pt x="200540" y="0"/>
                  </a:lnTo>
                  <a:lnTo>
                    <a:pt x="97518" y="245089"/>
                  </a:lnTo>
                  <a:lnTo>
                    <a:pt x="0" y="245089"/>
                  </a:lnTo>
                  <a:close/>
                </a:path>
              </a:pathLst>
            </a:custGeom>
            <a:solidFill>
              <a:prstClr val="black"/>
            </a:solidFill>
            <a:ln>
              <a:noFill/>
            </a:ln>
          </p:spPr>
          <p:style>
            <a:lnRef idx="2">
              <a:srgbClr val="7488A6">
                <a:shade val="50000"/>
              </a:srgbClr>
            </a:lnRef>
            <a:fillRef idx="1">
              <a:srgbClr val="7488A6"/>
            </a:fillRef>
            <a:effectRef idx="0">
              <a:srgbClr val="7488A6"/>
            </a:effectRef>
            <a:fontRef idx="minor">
              <a:sysClr val="window" lastClr="FFFFFF"/>
            </a:fontRef>
          </p:style>
          <p:txBody>
            <a:bodyPr wrap="square" rtlCol="0" anchor="ctr">
              <a:noAutofit/>
            </a:bodyPr>
            <a:p>
              <a:pPr algn="ctr"/>
              <a:endParaRPr lang="zh-CN" altLang="en-US"/>
            </a:p>
          </p:txBody>
        </p:sp>
      </p:grpSp>
      <p:sp>
        <p:nvSpPr>
          <p:cNvPr id="4" name="矩形 3"/>
          <p:cNvSpPr/>
          <p:nvPr>
            <p:custDataLst>
              <p:tags r:id="rId8"/>
            </p:custDataLst>
          </p:nvPr>
        </p:nvSpPr>
        <p:spPr>
          <a:xfrm>
            <a:off x="817880" y="885825"/>
            <a:ext cx="6772275" cy="5086350"/>
          </a:xfrm>
          <a:prstGeom prst="rect">
            <a:avLst/>
          </a:prstGeom>
          <a:solidFill>
            <a:sysClr val="window" lastClr="FFFFFF"/>
          </a:solidFill>
          <a:ln>
            <a:noFill/>
          </a:ln>
          <a:effectLst>
            <a:outerShdw blurRad="50800" dist="38100" dir="2700000" algn="tl" rotWithShape="0">
              <a:sysClr val="windowText" lastClr="000000">
                <a:alpha val="40000"/>
              </a:sysClr>
            </a:outerShdw>
          </a:effectLst>
        </p:spPr>
        <p:style>
          <a:lnRef idx="2">
            <a:srgbClr val="7488A6">
              <a:shade val="50000"/>
            </a:srgbClr>
          </a:lnRef>
          <a:fillRef idx="1">
            <a:srgbClr val="7488A6"/>
          </a:fillRef>
          <a:effectRef idx="0">
            <a:srgbClr val="7488A6"/>
          </a:effectRef>
          <a:fontRef idx="minor">
            <a:sysClr val="window" lastClr="FFFFFF"/>
          </a:fontRef>
        </p:style>
        <p:txBody>
          <a:bodyPr rtlCol="0" anchor="ctr"/>
          <a:p>
            <a:pPr algn="ctr"/>
            <a:endParaRPr lang="zh-CN" altLang="en-US"/>
          </a:p>
        </p:txBody>
      </p:sp>
      <p:pic>
        <p:nvPicPr>
          <p:cNvPr id="13" name="图片 12"/>
          <p:cNvPicPr>
            <a:picLocks noChangeAspect="1"/>
          </p:cNvPicPr>
          <p:nvPr>
            <p:custDataLst>
              <p:tags r:id="rId9"/>
            </p:custDataLst>
          </p:nvPr>
        </p:nvPicPr>
        <p:blipFill rotWithShape="1">
          <a:blip r:embed="rId10"/>
          <a:srcRect t="7530" b="3760"/>
          <a:stretch>
            <a:fillRect/>
          </a:stretch>
        </p:blipFill>
        <p:spPr>
          <a:xfrm>
            <a:off x="706391" y="769619"/>
            <a:ext cx="6749141" cy="5061857"/>
          </a:xfrm>
          <a:prstGeom prst="rect">
            <a:avLst/>
          </a:prstGeom>
          <a:effectLst>
            <a:outerShdw blurRad="50800" dist="38100" dir="2700000" algn="tl" rotWithShape="0">
              <a:prstClr val="black">
                <a:alpha val="40000"/>
              </a:prstClr>
            </a:outerShdw>
          </a:effectLst>
        </p:spPr>
      </p:pic>
      <p:sp>
        <p:nvSpPr>
          <p:cNvPr id="7" name="文本框 2"/>
          <p:cNvSpPr txBox="1"/>
          <p:nvPr>
            <p:custDataLst>
              <p:tags r:id="rId11"/>
            </p:custDataLst>
          </p:nvPr>
        </p:nvSpPr>
        <p:spPr>
          <a:xfrm>
            <a:off x="8098790" y="3899535"/>
            <a:ext cx="3176270" cy="1295400"/>
          </a:xfrm>
          <a:prstGeom prst="rect">
            <a:avLst/>
          </a:prstGeom>
          <a:noFill/>
        </p:spPr>
        <p:txBody>
          <a:bodyPr wrap="square" rtlCol="0" anchor="ctr" anchorCtr="0">
            <a:normAutofit/>
          </a:bodyPr>
          <a:p>
            <a:pPr marL="0" indent="0" algn="l">
              <a:lnSpc>
                <a:spcPct val="100000"/>
              </a:lnSpc>
              <a:spcBef>
                <a:spcPts val="0"/>
              </a:spcBef>
              <a:spcAft>
                <a:spcPts val="0"/>
              </a:spcAft>
              <a:buSzPct val="100000"/>
              <a:buNone/>
            </a:pPr>
            <a:r>
              <a:rPr lang="zh-CN" altLang="en-US" sz="3600" b="1" spc="300">
                <a:solidFill>
                  <a:schemeClr val="lt1"/>
                </a:solidFill>
                <a:uFillTx/>
                <a:latin typeface="Arial" panose="020B0604020202020204" pitchFamily="34" charset="0"/>
                <a:ea typeface="微软雅黑" panose="020B0503020204020204" charset="-122"/>
              </a:rPr>
              <a:t>一、螺旋桨式风力机</a:t>
            </a:r>
            <a:endParaRPr lang="zh-CN" altLang="en-US" sz="3600" b="1" spc="300">
              <a:solidFill>
                <a:schemeClr val="lt1"/>
              </a:solidFill>
              <a:uFillTx/>
              <a:latin typeface="Arial" panose="020B0604020202020204" pitchFamily="34" charset="0"/>
              <a:ea typeface="微软雅黑" panose="020B0503020204020204" charset="-122"/>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custDataLst>
              <p:tags r:id="rId1"/>
            </p:custDataLst>
          </p:nvPr>
        </p:nvSpPr>
        <p:spPr/>
        <p:txBody>
          <a:bodyPr/>
          <a:lstStyle/>
          <a:p>
            <a:r>
              <a:rPr lang="zh-CN" altLang="en-US" smtClean="0">
                <a:solidFill>
                  <a:srgbClr val="00B0F0"/>
                </a:solidFill>
              </a:rPr>
              <a:t>二、螺旋桨式</a:t>
            </a:r>
            <a:r>
              <a:rPr lang="en-US" altLang="zh-CN" smtClean="0">
                <a:solidFill>
                  <a:srgbClr val="00B0F0"/>
                </a:solidFill>
              </a:rPr>
              <a:t>风力机</a:t>
            </a:r>
            <a:r>
              <a:rPr lang="zh-CN" altLang="en-US" smtClean="0">
                <a:solidFill>
                  <a:srgbClr val="00B0F0"/>
                </a:solidFill>
              </a:rPr>
              <a:t>的</a:t>
            </a:r>
            <a:r>
              <a:rPr lang="en-US" altLang="zh-CN" smtClean="0">
                <a:solidFill>
                  <a:srgbClr val="00B0F0"/>
                </a:solidFill>
              </a:rPr>
              <a:t>结构</a:t>
            </a:r>
            <a:endParaRPr lang="en-US" altLang="zh-CN" smtClean="0">
              <a:solidFill>
                <a:srgbClr val="00B0F0"/>
              </a:solidFill>
            </a:endParaRPr>
          </a:p>
        </p:txBody>
      </p:sp>
      <p:pic>
        <p:nvPicPr>
          <p:cNvPr id="24" name="图片 23" descr="2022-08-26 10:58:40.341000"/>
          <p:cNvPicPr>
            <a:picLocks noChangeAspect="1"/>
          </p:cNvPicPr>
          <p:nvPr>
            <p:custDataLst>
              <p:tags r:id="rId2"/>
            </p:custDataLst>
          </p:nvPr>
        </p:nvPicPr>
        <p:blipFill>
          <a:blip r:embed="rId3"/>
          <a:stretch>
            <a:fillRect/>
          </a:stretch>
        </p:blipFill>
        <p:spPr>
          <a:xfrm>
            <a:off x="1074420" y="1691005"/>
            <a:ext cx="4364990" cy="4587875"/>
          </a:xfrm>
          <a:prstGeom prst="rect">
            <a:avLst/>
          </a:prstGeom>
          <a:solidFill>
            <a:schemeClr val="bg1"/>
          </a:solidFill>
          <a:ln w="6350">
            <a:noFill/>
            <a:prstDash val="sysDash"/>
          </a:ln>
          <a:extLst>
            <a:ext uri="{91240B29-F687-4F45-9708-019B960494DF}">
              <a14:hiddenLine xmlns:a14="http://schemas.microsoft.com/office/drawing/2010/main" w="6350">
                <a:solidFill>
                  <a:schemeClr val="accent1">
                    <a:shade val="50000"/>
                  </a:schemeClr>
                </a:solidFill>
                <a:prstDash val="sysDash"/>
              </a14:hiddenLine>
            </a:ext>
          </a:extLst>
        </p:spPr>
      </p:pic>
      <p:sp>
        <p:nvSpPr>
          <p:cNvPr id="25" name="文本框 24"/>
          <p:cNvSpPr txBox="1"/>
          <p:nvPr/>
        </p:nvSpPr>
        <p:spPr>
          <a:xfrm>
            <a:off x="6266180" y="1635125"/>
            <a:ext cx="5136515" cy="4594860"/>
          </a:xfrm>
          <a:prstGeom prst="rect">
            <a:avLst/>
          </a:prstGeom>
          <a:noFill/>
        </p:spPr>
        <p:txBody>
          <a:bodyPr wrap="square" rtlCol="0">
            <a:noAutofit/>
          </a:bodyPr>
          <a:p>
            <a:pPr indent="0" algn="l">
              <a:lnSpc>
                <a:spcPct val="100000"/>
              </a:lnSpc>
              <a:buNone/>
            </a:pPr>
            <a:r>
              <a:rPr lang="zh-CN" altLang="en-US" sz="2400">
                <a:latin typeface="Calibri" panose="020F0502020204030204" charset="0"/>
                <a:ea typeface="宋体" panose="02010600030101010101" pitchFamily="2" charset="-122"/>
              </a:rPr>
              <a:t>风力机</a:t>
            </a:r>
            <a:r>
              <a:rPr lang="en-US" altLang="zh-CN" sz="2400">
                <a:latin typeface="Calibri" panose="020F0502020204030204" charset="0"/>
                <a:ea typeface="宋体" panose="02010600030101010101" pitchFamily="2" charset="-122"/>
              </a:rPr>
              <a:t>主要由风轮</a:t>
            </a:r>
            <a:r>
              <a:rPr lang="zh-CN" altLang="en-US" sz="2400">
                <a:latin typeface="Calibri" panose="020F0502020204030204" charset="0"/>
                <a:ea typeface="宋体" panose="02010600030101010101" pitchFamily="2" charset="-122"/>
              </a:rPr>
              <a:t>、</a:t>
            </a:r>
            <a:r>
              <a:rPr lang="en-US" altLang="zh-CN" sz="2400">
                <a:latin typeface="Calibri" panose="020F0502020204030204" charset="0"/>
                <a:ea typeface="宋体" panose="02010600030101010101" pitchFamily="2" charset="-122"/>
              </a:rPr>
              <a:t>机舱</a:t>
            </a:r>
            <a:r>
              <a:rPr lang="zh-CN" altLang="en-US" sz="2400">
                <a:latin typeface="Calibri" panose="020F0502020204030204" charset="0"/>
                <a:ea typeface="宋体" panose="02010600030101010101" pitchFamily="2" charset="-122"/>
              </a:rPr>
              <a:t>、</a:t>
            </a:r>
            <a:r>
              <a:rPr lang="en-US" altLang="zh-CN" sz="2400">
                <a:latin typeface="Calibri" panose="020F0502020204030204" charset="0"/>
                <a:ea typeface="宋体" panose="02010600030101010101" pitchFamily="2" charset="-122"/>
              </a:rPr>
              <a:t>塔架</a:t>
            </a:r>
            <a:r>
              <a:rPr lang="zh-CN" altLang="en-US" sz="2400">
                <a:latin typeface="Calibri" panose="020F0502020204030204" charset="0"/>
                <a:ea typeface="宋体" panose="02010600030101010101" pitchFamily="2" charset="-122"/>
              </a:rPr>
              <a:t>和</a:t>
            </a:r>
            <a:r>
              <a:rPr lang="en-US" altLang="zh-CN" sz="2400">
                <a:latin typeface="Calibri" panose="020F0502020204030204" charset="0"/>
                <a:ea typeface="宋体" panose="02010600030101010101" pitchFamily="2" charset="-122"/>
              </a:rPr>
              <a:t>基础等几个部分组成</a:t>
            </a:r>
            <a:r>
              <a:rPr lang="zh-CN" altLang="en-US" sz="2400">
                <a:latin typeface="Calibri" panose="020F0502020204030204" charset="0"/>
                <a:ea typeface="宋体" panose="02010600030101010101" pitchFamily="2" charset="-122"/>
              </a:rPr>
              <a:t>。</a:t>
            </a:r>
            <a:endParaRPr lang="zh-CN" altLang="en-US" sz="2400">
              <a:latin typeface="Calibri" panose="020F0502020204030204" charset="0"/>
              <a:ea typeface="宋体" panose="02010600030101010101" pitchFamily="2" charset="-122"/>
            </a:endParaRPr>
          </a:p>
          <a:p>
            <a:pPr indent="0" algn="l">
              <a:lnSpc>
                <a:spcPct val="100000"/>
              </a:lnSpc>
              <a:buNone/>
            </a:pPr>
            <a:r>
              <a:rPr lang="en-US" altLang="zh-CN" sz="2400">
                <a:latin typeface="Calibri" panose="020F0502020204030204" charset="0"/>
                <a:ea typeface="宋体" panose="02010600030101010101" pitchFamily="2" charset="-122"/>
              </a:rPr>
              <a:t>风力机</a:t>
            </a:r>
            <a:r>
              <a:rPr lang="zh-CN" altLang="en-US" sz="2400">
                <a:latin typeface="Calibri" panose="020F0502020204030204" charset="0"/>
                <a:ea typeface="宋体" panose="02010600030101010101" pitchFamily="2" charset="-122"/>
              </a:rPr>
              <a:t>的</a:t>
            </a:r>
            <a:r>
              <a:rPr lang="en-US" altLang="zh-CN" sz="2400">
                <a:latin typeface="Calibri" panose="020F0502020204030204" charset="0"/>
                <a:ea typeface="宋体" panose="02010600030101010101" pitchFamily="2" charset="-122"/>
              </a:rPr>
              <a:t>内部结构</a:t>
            </a:r>
            <a:r>
              <a:rPr lang="zh-CN" altLang="en-US" sz="2400">
                <a:latin typeface="Calibri" panose="020F0502020204030204" charset="0"/>
                <a:ea typeface="宋体" panose="02010600030101010101" pitchFamily="2" charset="-122"/>
              </a:rPr>
              <a:t>由</a:t>
            </a:r>
            <a:r>
              <a:rPr lang="en-US" altLang="zh-CN" sz="2400">
                <a:latin typeface="Calibri" panose="020F0502020204030204" charset="0"/>
                <a:ea typeface="宋体" panose="02010600030101010101" pitchFamily="2" charset="-122"/>
              </a:rPr>
              <a:t>风轮系统</a:t>
            </a:r>
            <a:r>
              <a:rPr lang="zh-CN" altLang="en-US" sz="2400">
                <a:latin typeface="Calibri" panose="020F0502020204030204" charset="0"/>
                <a:ea typeface="宋体" panose="02010600030101010101" pitchFamily="2" charset="-122"/>
              </a:rPr>
              <a:t>、</a:t>
            </a:r>
            <a:r>
              <a:rPr lang="en-US" altLang="zh-CN" sz="2400">
                <a:latin typeface="Calibri" panose="020F0502020204030204" charset="0"/>
                <a:ea typeface="宋体" panose="02010600030101010101" pitchFamily="2" charset="-122"/>
              </a:rPr>
              <a:t>传动系统</a:t>
            </a:r>
            <a:r>
              <a:rPr lang="zh-CN" altLang="en-US" sz="2400">
                <a:latin typeface="Calibri" panose="020F0502020204030204" charset="0"/>
                <a:ea typeface="宋体" panose="02010600030101010101" pitchFamily="2" charset="-122"/>
              </a:rPr>
              <a:t>、</a:t>
            </a:r>
            <a:r>
              <a:rPr lang="en-US" altLang="zh-CN" sz="2400">
                <a:latin typeface="Calibri" panose="020F0502020204030204" charset="0"/>
                <a:ea typeface="宋体" panose="02010600030101010101" pitchFamily="2" charset="-122"/>
              </a:rPr>
              <a:t>偏航系统</a:t>
            </a:r>
            <a:r>
              <a:rPr lang="zh-CN" altLang="en-US" sz="2400">
                <a:latin typeface="Calibri" panose="020F0502020204030204" charset="0"/>
                <a:ea typeface="宋体" panose="02010600030101010101" pitchFamily="2" charset="-122"/>
              </a:rPr>
              <a:t>、</a:t>
            </a:r>
            <a:r>
              <a:rPr lang="en-US" altLang="zh-CN" sz="2400">
                <a:latin typeface="Calibri" panose="020F0502020204030204" charset="0"/>
                <a:ea typeface="宋体" panose="02010600030101010101" pitchFamily="2" charset="-122"/>
              </a:rPr>
              <a:t>制动系统</a:t>
            </a:r>
            <a:r>
              <a:rPr lang="zh-CN" altLang="en-US" sz="2400">
                <a:latin typeface="Calibri" panose="020F0502020204030204" charset="0"/>
                <a:ea typeface="宋体" panose="02010600030101010101" pitchFamily="2" charset="-122"/>
              </a:rPr>
              <a:t>、</a:t>
            </a:r>
            <a:r>
              <a:rPr lang="en-US" altLang="zh-CN" sz="2400">
                <a:latin typeface="Calibri" panose="020F0502020204030204" charset="0"/>
                <a:ea typeface="宋体" panose="02010600030101010101" pitchFamily="2" charset="-122"/>
              </a:rPr>
              <a:t>支撑系统</a:t>
            </a:r>
            <a:r>
              <a:rPr lang="zh-CN" altLang="en-US" sz="2400">
                <a:latin typeface="Calibri" panose="020F0502020204030204" charset="0"/>
                <a:ea typeface="宋体" panose="02010600030101010101" pitchFamily="2" charset="-122"/>
              </a:rPr>
              <a:t>、</a:t>
            </a:r>
            <a:r>
              <a:rPr lang="en-US" altLang="zh-CN" sz="2400">
                <a:latin typeface="Calibri" panose="020F0502020204030204" charset="0"/>
                <a:ea typeface="宋体" panose="02010600030101010101" pitchFamily="2" charset="-122"/>
              </a:rPr>
              <a:t>发电系统</a:t>
            </a:r>
            <a:r>
              <a:rPr lang="zh-CN" altLang="en-US" sz="2400">
                <a:latin typeface="Calibri" panose="020F0502020204030204" charset="0"/>
                <a:ea typeface="宋体" panose="02010600030101010101" pitchFamily="2" charset="-122"/>
              </a:rPr>
              <a:t>等</a:t>
            </a:r>
            <a:r>
              <a:rPr lang="en-US" altLang="zh-CN" sz="2400">
                <a:latin typeface="Calibri" panose="020F0502020204030204" charset="0"/>
                <a:ea typeface="宋体" panose="02010600030101010101" pitchFamily="2" charset="-122"/>
              </a:rPr>
              <a:t>组成</a:t>
            </a:r>
            <a:r>
              <a:rPr lang="zh-CN" altLang="en-US" sz="2400">
                <a:latin typeface="Calibri" panose="020F0502020204030204" charset="0"/>
                <a:ea typeface="宋体" panose="02010600030101010101" pitchFamily="2" charset="-122"/>
              </a:rPr>
              <a:t>。</a:t>
            </a:r>
            <a:endParaRPr lang="zh-CN" altLang="en-US" sz="2400">
              <a:latin typeface="Calibri" panose="020F0502020204030204" charset="0"/>
              <a:ea typeface="宋体" panose="02010600030101010101" pitchFamily="2"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custDataLst>
              <p:tags r:id="rId1"/>
            </p:custDataLst>
          </p:nvPr>
        </p:nvSpPr>
        <p:spPr/>
        <p:txBody>
          <a:bodyPr/>
          <a:lstStyle/>
          <a:p>
            <a:r>
              <a:rPr lang="zh-CN" altLang="en-US" smtClean="0">
                <a:solidFill>
                  <a:srgbClr val="00B0F0"/>
                </a:solidFill>
              </a:rPr>
              <a:t>三、螺旋桨式风力机的发展现状</a:t>
            </a:r>
            <a:endParaRPr lang="zh-CN" altLang="en-US" smtClean="0">
              <a:solidFill>
                <a:schemeClr val="tx1"/>
              </a:solidFill>
            </a:endParaRPr>
          </a:p>
        </p:txBody>
      </p:sp>
      <p:sp>
        <p:nvSpPr>
          <p:cNvPr id="5" name="内容占位符 4"/>
          <p:cNvSpPr/>
          <p:nvPr>
            <p:ph idx="1"/>
            <p:custDataLst>
              <p:tags r:id="rId2"/>
            </p:custDataLst>
          </p:nvPr>
        </p:nvSpPr>
        <p:spPr>
          <a:xfrm>
            <a:off x="838835" y="1691005"/>
            <a:ext cx="10514965" cy="4278630"/>
          </a:xfrm>
        </p:spPr>
        <p:txBody>
          <a:bodyPr/>
          <a:lstStyle/>
          <a:p>
            <a:pPr marL="0" indent="0">
              <a:buNone/>
            </a:pPr>
            <a:r>
              <a:rPr lang="zh-CN" altLang="en-US" smtClean="0">
                <a:solidFill>
                  <a:schemeClr val="tx1"/>
                </a:solidFill>
              </a:rPr>
              <a:t>由贝兹理论可知，仅有</a:t>
            </a:r>
            <a:r>
              <a:rPr lang="en-US" altLang="zh-CN" smtClean="0">
                <a:solidFill>
                  <a:schemeClr val="tx1"/>
                </a:solidFill>
              </a:rPr>
              <a:t>59.3%</a:t>
            </a:r>
            <a:r>
              <a:rPr lang="zh-CN" altLang="en-US" smtClean="0">
                <a:solidFill>
                  <a:schemeClr val="tx1"/>
                </a:solidFill>
              </a:rPr>
              <a:t>的风能可以被风轮转化为机械能；</a:t>
            </a:r>
            <a:endParaRPr lang="zh-CN" altLang="en-US" smtClean="0">
              <a:solidFill>
                <a:schemeClr val="tx1"/>
              </a:solidFill>
            </a:endParaRPr>
          </a:p>
          <a:p>
            <a:pPr marL="0" indent="0">
              <a:buNone/>
            </a:pPr>
            <a:endParaRPr lang="zh-CN" altLang="en-US" smtClean="0">
              <a:solidFill>
                <a:schemeClr val="tx1"/>
              </a:solidFill>
            </a:endParaRPr>
          </a:p>
          <a:p>
            <a:pPr marL="0" indent="0">
              <a:buNone/>
            </a:pPr>
            <a:r>
              <a:rPr lang="zh-CN" altLang="en-US" smtClean="0">
                <a:solidFill>
                  <a:schemeClr val="tx1"/>
                </a:solidFill>
              </a:rPr>
              <a:t>可用风机功率可以近似用公式</a:t>
            </a:r>
            <a:r>
              <a:rPr lang="en-US" altLang="zh-CN" smtClean="0">
                <a:solidFill>
                  <a:schemeClr val="tx1"/>
                </a:solidFill>
              </a:rPr>
              <a:t>                                 </a:t>
            </a:r>
            <a:r>
              <a:rPr lang="zh-CN" altLang="en-US" smtClean="0">
                <a:solidFill>
                  <a:schemeClr val="tx1"/>
                </a:solidFill>
              </a:rPr>
              <a:t>表示</a:t>
            </a:r>
            <a:endParaRPr lang="zh-CN" altLang="en-US" smtClean="0">
              <a:solidFill>
                <a:schemeClr val="tx1"/>
              </a:solidFill>
            </a:endParaRPr>
          </a:p>
          <a:p>
            <a:pPr marL="0" indent="0">
              <a:buNone/>
            </a:pPr>
            <a:endParaRPr lang="zh-CN" altLang="en-US" smtClean="0">
              <a:solidFill>
                <a:schemeClr val="tx1"/>
              </a:solidFill>
            </a:endParaRPr>
          </a:p>
          <a:p>
            <a:pPr marL="0" indent="0">
              <a:buNone/>
            </a:pPr>
            <a:r>
              <a:rPr lang="zh-CN" altLang="en-US" smtClean="0">
                <a:solidFill>
                  <a:schemeClr val="tx1"/>
                </a:solidFill>
              </a:rPr>
              <a:t>因此要提高风力发电机组的动力，最主要的是提高风轮的动力；而风轮动力的大小取决于叶片的性能，因此我们主要对叶片的</a:t>
            </a:r>
            <a:r>
              <a:rPr lang="zh-CN" altLang="en-US" smtClean="0">
                <a:solidFill>
                  <a:schemeClr val="tx1"/>
                </a:solidFill>
              </a:rPr>
              <a:t>性能进行研究。</a:t>
            </a:r>
            <a:endParaRPr lang="zh-CN" altLang="en-US" smtClean="0">
              <a:solidFill>
                <a:schemeClr val="tx1"/>
              </a:solidFill>
            </a:endParaRPr>
          </a:p>
        </p:txBody>
      </p:sp>
      <p:pic>
        <p:nvPicPr>
          <p:cNvPr id="18" name="图片 17"/>
          <p:cNvPicPr>
            <a:picLocks noChangeAspect="1"/>
          </p:cNvPicPr>
          <p:nvPr/>
        </p:nvPicPr>
        <p:blipFill>
          <a:blip r:embed="rId3"/>
          <a:stretch>
            <a:fillRect/>
          </a:stretch>
        </p:blipFill>
        <p:spPr>
          <a:xfrm>
            <a:off x="4457700" y="2531110"/>
            <a:ext cx="4953635" cy="74930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ECB019B1-382A-4266-B25C-5B523AA43C14-2" descr="C:/Users/mzy/AppData/Local/Temp/wpp.pEcAwpwpp"/>
          <p:cNvPicPr>
            <a:picLocks noChangeAspect="1"/>
          </p:cNvPicPr>
          <p:nvPr/>
        </p:nvPicPr>
        <p:blipFill>
          <a:blip r:embed="rId1"/>
          <a:stretch>
            <a:fillRect/>
          </a:stretch>
        </p:blipFill>
        <p:spPr>
          <a:xfrm>
            <a:off x="1534478" y="0"/>
            <a:ext cx="9123045" cy="596138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p:nvPr>
            <p:ph type="subTitle" idx="1"/>
          </p:nvPr>
        </p:nvSpPr>
        <p:spPr>
          <a:xfrm>
            <a:off x="1579245" y="797560"/>
            <a:ext cx="9144000" cy="5086985"/>
          </a:xfrm>
          <a:prstGeom prst="rect">
            <a:avLst/>
          </a:prstGeom>
        </p:spPr>
        <p:txBody>
          <a:bodyPr>
            <a:normAutofit fontScale="60000"/>
          </a:bodyPr>
          <a:p>
            <a:pPr algn="l"/>
            <a:r>
              <a:rPr lang="en-US" altLang="zh-CN"/>
              <a:t>3</a:t>
            </a:r>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r>
              <a:rPr lang="zh-CN" altLang="en-US" sz="2665"/>
              <a:t>[1]杨阳,曾攀,雷丽萍.大型水平轴风力机新型叶片结构设计思想和研究进展[J].工程力学,2019,36(10):1-7.</a:t>
            </a:r>
            <a:endParaRPr lang="zh-CN" altLang="en-US" sz="2665"/>
          </a:p>
        </p:txBody>
      </p:sp>
      <p:pic>
        <p:nvPicPr>
          <p:cNvPr id="7" name="ECB019B1-382A-4266-B25C-5B523AA43C14-1" descr="wpp"/>
          <p:cNvPicPr>
            <a:picLocks noChangeAspect="1"/>
          </p:cNvPicPr>
          <p:nvPr>
            <p:custDataLst>
              <p:tags r:id="rId1"/>
            </p:custDataLst>
          </p:nvPr>
        </p:nvPicPr>
        <p:blipFill>
          <a:blip r:embed="rId2"/>
          <a:stretch>
            <a:fillRect/>
          </a:stretch>
        </p:blipFill>
        <p:spPr>
          <a:xfrm>
            <a:off x="1176655" y="227965"/>
            <a:ext cx="5334000" cy="464820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p:nvPr>
        </p:nvSpPr>
        <p:spPr>
          <a:xfrm>
            <a:off x="1524000" y="1122680"/>
            <a:ext cx="9144000" cy="4804410"/>
          </a:xfrm>
        </p:spPr>
        <p:txBody>
          <a:bodyPr anchor="t" anchorCtr="0"/>
          <a:p>
            <a:pPr algn="l"/>
            <a:r>
              <a:rPr lang="zh-CN" altLang="en-US" sz="2400"/>
              <a:t>对于柔性仿生设计</a:t>
            </a:r>
            <a:r>
              <a:rPr lang="en-US" altLang="zh-CN" sz="2400"/>
              <a:t>   </a:t>
            </a:r>
            <a:br>
              <a:rPr lang="en-US" altLang="zh-CN" sz="2400"/>
            </a:br>
            <a:r>
              <a:rPr lang="zh-CN" altLang="en-US" sz="2400"/>
              <a:t>柔性设计主要是为了改变叶片的悬臂梁结构，降低叶片的气动载荷。</a:t>
            </a:r>
            <a:br>
              <a:rPr lang="zh-CN" altLang="en-US" sz="2400"/>
            </a:br>
            <a:r>
              <a:rPr lang="zh-CN" altLang="en-US" sz="2400"/>
              <a:t>而对于仿生设计主要是针对叶片的外部翼型的仿生设计和内部结构的仿生设计，前者主要是对鸟类的翅膀进行研究，后者则主要是针对植物结构的</a:t>
            </a:r>
            <a:r>
              <a:rPr lang="zh-CN" altLang="en-US" sz="2400"/>
              <a:t>仿生。</a:t>
            </a:r>
            <a:endParaRPr lang="zh-CN" altLang="en-US" sz="24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分段设计</a:t>
            </a:r>
            <a:r>
              <a:rPr lang="zh-CN" altLang="en-US"/>
              <a:t>思想</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915035" y="1490980"/>
            <a:ext cx="6595745" cy="506539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5928_1*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8"/>
  <p:tag name="KSO_WM_UNIT_DEC_AREA_ID" val="03f04fb05de34d85ac24bcc4d8479261"/>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f4982ce68cf454392677d3dc5df8495"/>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bb32bd993341416bbf7131021dab976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a4045ff9f7749c39d50cf8ca891a883"/>
  <p:tag name="KSO_WM_UNIT_TEXT_FILL_FORE_SCHEMECOLOR_INDEX_BRIGHTNESS" val="0"/>
  <p:tag name="KSO_WM_UNIT_TEXT_FILL_FORE_SCHEMECOLOR_INDEX" val="2"/>
  <p:tag name="KSO_WM_UNIT_TEXT_FILL_TYPE"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15928_1*b*1"/>
  <p:tag name="KSO_WM_TEMPLATE_CATEGORY" val="custom"/>
  <p:tag name="KSO_WM_TEMPLATE_INDEX" val="20215928"/>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43558da8dd5f4330ac0ea3f53141a36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14fae5278f2d48e78a9e53502e930ed6"/>
  <p:tag name="KSO_WM_UNIT_TEXT_FILL_FORE_SCHEMECOLOR_INDEX_BRIGHTNESS" val="0.35"/>
  <p:tag name="KSO_WM_UNIT_TEXT_FILL_FORE_SCHEMECOLOR_INDEX" val="13"/>
  <p:tag name="KSO_WM_UNIT_TEXT_FILL_TYPE" val="1"/>
  <p:tag name="KSO_WM_TEMPLATE_ASSEMBLE_XID" val="5fbf20119532eafaafd298a5"/>
  <p:tag name="KSO_WM_TEMPLATE_ASSEMBLE_GROUPID" val="5fb5ed2330a0f79ad1ca8e27"/>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15928_1*a*1"/>
  <p:tag name="KSO_WM_TEMPLATE_CATEGORY" val="custom"/>
  <p:tag name="KSO_WM_TEMPLATE_INDEX" val="20215928"/>
  <p:tag name="KSO_WM_UNIT_LAYERLEVEL" val="1"/>
  <p:tag name="KSO_WM_TAG_VERSION" val="1.0"/>
  <p:tag name="KSO_WM_BEAUTIFY_FLAG" val="#wm#"/>
  <p:tag name="KSO_WM_UNIT_PRESET_TEXT" val="单击添加大标题"/>
  <p:tag name="KSO_WM_UNIT_DEFAULT_FONT" val="40;56;4"/>
  <p:tag name="KSO_WM_UNIT_BLOCK" val="0"/>
  <p:tag name="KSO_WM_UNIT_DEC_AREA_ID" val="d0f909f683d0445bb84569065e94367c"/>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14fae5278f2d48e78a9e53502e930ed6"/>
  <p:tag name="KSO_WM_UNIT_TEXT_FILL_FORE_SCHEMECOLOR_INDEX_BRIGHTNESS" val="0.15"/>
  <p:tag name="KSO_WM_UNIT_TEXT_FILL_FORE_SCHEMECOLOR_INDEX" val="13"/>
  <p:tag name="KSO_WM_UNIT_TEXT_FILL_TYPE" val="1"/>
  <p:tag name="KSO_WM_TEMPLATE_ASSEMBLE_XID" val="5fbf20119532eafaafd298a5"/>
  <p:tag name="KSO_WM_TEMPLATE_ASSEMBLE_GROUPID" val="5fb5ed2330a0f79ad1ca8e27"/>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4b15b0b4fd36497c8c5eacc9ce4d3ad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0ca13b4ba5746f284152ddc20c1360c"/>
  <p:tag name="KSO_WM_UNIT_TEXT_FILL_FORE_SCHEMECOLOR_INDEX_BRIGHTNESS" val="0"/>
  <p:tag name="KSO_WM_UNIT_TEXT_FILL_FORE_SCHEMECOLOR_INDEX" val="13"/>
  <p:tag name="KSO_WM_UNIT_TEXT_FILL_TYPE"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dc27b4978cd64e5e81b796be3e47b64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b7b219ba94f41fa82418ff09f0bc10d"/>
  <p:tag name="KSO_WM_UNIT_TEXT_FILL_FORE_SCHEMECOLOR_INDEX_BRIGHTNESS" val="0"/>
  <p:tag name="KSO_WM_UNIT_TEXT_FILL_FORE_SCHEMECOLOR_INDEX" val="2"/>
  <p:tag name="KSO_WM_UNIT_TEXT_FILL_TYPE"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4b15b0b4fd36497c8c5eacc9ce4d3ad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0ca13b4ba5746f284152ddc20c1360c"/>
  <p:tag name="KSO_WM_UNIT_TEXT_FILL_FORE_SCHEMECOLOR_INDEX_BRIGHTNESS" val="0"/>
  <p:tag name="KSO_WM_UNIT_TEXT_FILL_FORE_SCHEMECOLOR_INDEX" val="13"/>
  <p:tag name="KSO_WM_UNIT_TEXT_FILL_TYPE"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dc27b4978cd64e5e81b796be3e47b64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b7b219ba94f41fa82418ff09f0bc10d"/>
  <p:tag name="KSO_WM_UNIT_TEXT_FILL_FORE_SCHEMECOLOR_INDEX_BRIGHTNESS" val="0"/>
  <p:tag name="KSO_WM_UNIT_TEXT_FILL_FORE_SCHEMECOLOR_INDEX" val="2"/>
  <p:tag name="KSO_WM_UNIT_TEXT_FILL_TYPE"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2*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9"/>
  <p:tag name="KSO_WM_UNIT_DEC_AREA_ID" val="9e5781c7085c4d93b55a092afdc999d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34548709791e46ff88c4fa1df7bce92f"/>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2"/>
  <p:tag name="KSO_WM_UNIT_ID" val="chip20215928_2*i*2"/>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9"/>
  <p:tag name="KSO_WM_UNIT_TEXT_FILL_FORE_SCHEMECOLOR_INDEX_BRIGHTNESS" val="0"/>
  <p:tag name="KSO_WM_UNIT_TEXT_FILL_FORE_SCHEMECOLOR_INDEX" val="2"/>
  <p:tag name="KSO_WM_UNIT_TEXT_FILL_TYPE" val="1"/>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3"/>
  <p:tag name="KSO_WM_UNIT_ID" val="chip20215928_2*i*3"/>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9"/>
  <p:tag name="KSO_WM_UNIT_TEXT_FILL_FORE_SCHEMECOLOR_INDEX_BRIGHTNESS" val="0"/>
  <p:tag name="KSO_WM_UNIT_TEXT_FILL_FORE_SCHEMECOLOR_INDEX" val="13"/>
  <p:tag name="KSO_WM_UNIT_TEXT_FILL_TYPE"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xml><?xml version="1.0" encoding="utf-8"?>
<p:tagLst xmlns:p="http://schemas.openxmlformats.org/presentationml/2006/main">
  <p:tag name="KSO_WM_UNIT_DEFAULT_FONT" val="44;60;4"/>
  <p:tag name="KSO_WM_UNIT_BLOCK" val="0"/>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15928_1*a*1"/>
  <p:tag name="KSO_WM_TEMPLATE_CATEGORY" val="custom"/>
  <p:tag name="KSO_WM_TEMPLATE_INDEX" val="20215928"/>
  <p:tag name="KSO_WM_UNIT_LAYERLEVEL" val="1"/>
  <p:tag name="KSO_WM_TAG_VERSION" val="1.0"/>
  <p:tag name="KSO_WM_BEAUTIFY_FLAG" val="#wm#"/>
  <p:tag name="KSO_WM_UNIT_PRESET_TEXT" val="客户答谢会暨产品推介会"/>
  <p:tag name="KSO_WM_CHIP_GROUPID" val="5ebd089d0ac41c4a0a525421"/>
  <p:tag name="KSO_WM_CHIP_XID" val="5ebd089d0ac41c4a0a525422"/>
  <p:tag name="KSO_WM_UNIT_DEC_AREA_ID" val="0397147bcf234ba989b9438fd2706377"/>
  <p:tag name="KSO_WM_CHIP_FILLAREA_FILL_RULE" val="{&quot;fill_align&quot;:&quot;cm&quot;,&quot;fill_mode&quot;:&quot;adaptive&quot;,&quot;sacle_strategy&quot;:&quot;smart&quot;}"/>
  <p:tag name="KSO_WM_ASSEMBLE_CHIP_INDEX" val="321738d1e48144dbad8b9a6793655738"/>
  <p:tag name="KSO_WM_UNIT_TEXT_FILL_FORE_SCHEMECOLOR_INDEX_BRIGHTNESS" val="0.15"/>
  <p:tag name="KSO_WM_UNIT_TEXT_FILL_FORE_SCHEMECOLOR_INDEX" val="13"/>
  <p:tag name="KSO_WM_UNIT_TEXT_FILL_TYPE" val="1"/>
  <p:tag name="KSO_WM_TEMPLATE_ASSEMBLE_XID" val="5fbf20119532eafaafd298b9"/>
  <p:tag name="KSO_WM_TEMPLATE_ASSEMBLE_GROUPID" val="5fb5ed2330a0f79ad1ca8e27"/>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4"/>
  <p:tag name="KSO_WM_UNIT_ID" val="chip20215928_2*i*4"/>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9"/>
  <p:tag name="KSO_WM_UNIT_TEXT_FILL_FORE_SCHEMECOLOR_INDEX_BRIGHTNESS" val="0"/>
  <p:tag name="KSO_WM_UNIT_TEXT_FILL_FORE_SCHEMECOLOR_INDEX" val="2"/>
  <p:tag name="KSO_WM_UNIT_TEXT_FILL_TYPE" val="1"/>
</p:tagLst>
</file>

<file path=ppt/tags/tag20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20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0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0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0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0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572b8c47191d48b29bbccd390420454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1c8f290d0954e248c8d081062a9ffc1"/>
  <p:tag name="KSO_WM_UNIT_TEXT_FILL_FORE_SCHEMECOLOR_INDEX_BRIGHTNESS" val="0"/>
  <p:tag name="KSO_WM_UNIT_TEXT_FILL_FORE_SCHEMECOLOR_INDEX" val="13"/>
  <p:tag name="KSO_WM_UNIT_TEXT_FILL_TYPE" val="1"/>
</p:tagLst>
</file>

<file path=ppt/tags/tag2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4b15b0b4fd36497c8c5eacc9ce4d3ad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0ca13b4ba5746f284152ddc20c1360c"/>
  <p:tag name="KSO_WM_UNIT_TEXT_FILL_FORE_SCHEMECOLOR_INDEX_BRIGHTNESS" val="0"/>
  <p:tag name="KSO_WM_UNIT_TEXT_FILL_FORE_SCHEMECOLOR_INDEX" val="13"/>
  <p:tag name="KSO_WM_UNIT_TEXT_FILL_TYPE" val="1"/>
</p:tagLst>
</file>

<file path=ppt/tags/tag2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dc27b4978cd64e5e81b796be3e47b64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b7b219ba94f41fa82418ff09f0bc10d"/>
  <p:tag name="KSO_WM_UNIT_TEXT_FILL_FORE_SCHEMECOLOR_INDEX_BRIGHTNESS" val="0"/>
  <p:tag name="KSO_WM_UNIT_TEXT_FILL_FORE_SCHEMECOLOR_INDEX" val="2"/>
  <p:tag name="KSO_WM_UNIT_TEXT_FILL_TYPE" val="1"/>
</p:tagLst>
</file>

<file path=ppt/tags/tag2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4b15b0b4fd36497c8c5eacc9ce4d3ad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0ca13b4ba5746f284152ddc20c1360c"/>
  <p:tag name="KSO_WM_UNIT_TEXT_FILL_FORE_SCHEMECOLOR_INDEX_BRIGHTNESS" val="0"/>
  <p:tag name="KSO_WM_UNIT_TEXT_FILL_FORE_SCHEMECOLOR_INDEX" val="13"/>
  <p:tag name="KSO_WM_UNIT_TEXT_FILL_TYPE" val="1"/>
</p:tagLst>
</file>

<file path=ppt/tags/tag2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7184"/>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7184"/>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dc27b4978cd64e5e81b796be3e47b64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b7b219ba94f41fa82418ff09f0bc10d"/>
  <p:tag name="KSO_WM_UNIT_TEXT_FILL_FORE_SCHEMECOLOR_INDEX_BRIGHTNESS" val="0"/>
  <p:tag name="KSO_WM_UNIT_TEXT_FILL_FORE_SCHEMECOLOR_INDEX" val="2"/>
  <p:tag name="KSO_WM_UNIT_TEXT_FILL_TYPE" val="1"/>
</p:tagLst>
</file>

<file path=ppt/tags/tag250.xml><?xml version="1.0" encoding="utf-8"?>
<p:tagLst xmlns:p="http://schemas.openxmlformats.org/presentationml/2006/main">
  <p:tag name="KSO_WM_COMBINE_RELATE_SLIDE_ID" val="background20176457_1"/>
  <p:tag name="KSO_WM_TEMPLATE_SUBCATEGORY" val="0"/>
  <p:tag name="KSO_WM_TEMPLATE_THUMBS_INDEX" val="1、3、5、6、12、13、19、26、31、32"/>
  <p:tag name="KSO_WM_TEMPLATE_TOPIC_ID" val="2869567"/>
  <p:tag name="KSO_WM_TEMPLATE_OUTLINE_ID" val="6"/>
  <p:tag name="KSO_WM_TEMPLATE_SCENE_ID" val="1"/>
  <p:tag name="KSO_WM_TEMPLATE_JOB_ID" val="6"/>
  <p:tag name="KSO_WM_TEMPLATE_TOPIC_DEFAULT" val="0"/>
  <p:tag name="KSO_WM_TAG_VERSION" val="1.0"/>
  <p:tag name="KSO_WM_BEAUTIFY_FLAG" val="#wm#"/>
  <p:tag name="KSO_WM_TEMPLATE_CATEGORY" val="custom"/>
  <p:tag name="KSO_WM_TEMPLATE_INDEX" val="20177184"/>
  <p:tag name="KSO_WM_TEMPLATE_MASTER_TYPE" val="1"/>
</p:tagLst>
</file>

<file path=ppt/tags/tag251.xml><?xml version="1.0" encoding="utf-8"?>
<p:tagLst xmlns:p="http://schemas.openxmlformats.org/presentationml/2006/main">
  <p:tag name="KSO_WM_UNIT_ISCONTENTSTITLE" val="0"/>
  <p:tag name="KSO_WM_UNIT_ISNUMDGMTITLE" val="0"/>
  <p:tag name="KSO_WM_UNIT_PRESET_TEXT" val="圆圈清新商务汇报通用"/>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77184_1*a*1"/>
  <p:tag name="KSO_WM_TEMPLATE_CATEGORY" val="custom"/>
  <p:tag name="KSO_WM_TEMPLATE_INDEX" val="20177184"/>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252.xml><?xml version="1.0" encoding="utf-8"?>
<p:tagLst xmlns:p="http://schemas.openxmlformats.org/presentationml/2006/main">
  <p:tag name="KSO_WM_UNIT_ISCONTENTSTITLE" val="0"/>
  <p:tag name="KSO_WM_UNIT_ISNUMDGMTITLE" val="0"/>
  <p:tag name="KSO_WM_UNIT_PRESET_TEXT" val="汇报人：稻壳"/>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1"/>
  <p:tag name="KSO_WM_UNIT_ID" val="custom20177184_1*f*1"/>
  <p:tag name="KSO_WM_TEMPLATE_CATEGORY" val="custom"/>
  <p:tag name="KSO_WM_TEMPLATE_INDEX" val="20177184"/>
  <p:tag name="KSO_WM_UNIT_LAYERLEVEL" val="1"/>
  <p:tag name="KSO_WM_TAG_VERSION" val="1.0"/>
  <p:tag name="KSO_WM_BEAUTIFY_FLAG" val="#wm#"/>
  <p:tag name="KSO_WM_UNIT_SUBTYPE" val="b"/>
  <p:tag name="KSO_WM_UNIT_TEXT_FILL_FORE_SCHEMECOLOR_INDEX_BRIGHTNESS" val="0"/>
  <p:tag name="KSO_WM_UNIT_TEXT_FILL_FORE_SCHEMECOLOR_INDEX" val="5"/>
  <p:tag name="KSO_WM_UNIT_TEXT_FILL_TYPE" val="1"/>
</p:tagLst>
</file>

<file path=ppt/tags/tag253.xml><?xml version="1.0" encoding="utf-8"?>
<p:tagLst xmlns:p="http://schemas.openxmlformats.org/presentationml/2006/main">
  <p:tag name="KSO_WM_TEMPLATE_CATEGORY" val="custom"/>
  <p:tag name="KSO_WM_TEMPLATE_INDEX" val="20177184"/>
  <p:tag name="KSO_WM_TAG_VERSION" val="1.0"/>
  <p:tag name="KSO_WM_SLIDE_ID" val="custom20177184_1"/>
  <p:tag name="KSO_WM_SLIDE_INDEX" val="1"/>
  <p:tag name="KSO_WM_SLIDE_ITEM_CNT" val="0"/>
  <p:tag name="KSO_WM_SLIDE_LAYOUT" val="a_f"/>
  <p:tag name="KSO_WM_SLIDE_LAYOUT_CNT" val="1_1"/>
  <p:tag name="KSO_WM_SLIDE_TYPE" val="title"/>
  <p:tag name="KSO_WM_BEAUTIFY_FLAG" val="#wm#"/>
  <p:tag name="KSO_WM_CHIP_INFOS" val="{&quot;layout_type&quot;:&quot;forleft&quot;,&quot;slide_type&quot;:[&quot;title&quot;],&quot;aspect_ratio&quot;:&quot;16:9&quot;}"/>
  <p:tag name="KSO_WM_CHIP_XID" val="5ebe041a0ac41c4a0a52557b"/>
  <p:tag name="KSO_WM_CHIP_FILLPROP" val="[[{&quot;fill_id&quot;:&quot;d4089bcb58db42069348158c66880bc0&quot;,&quot;fill_align&quot;:&quot;cm&quot;,&quot;text_align&quot;:&quot;lm&quot;,&quot;text_direction&quot;:&quot;horizontal&quot;,&quot;chip_types&quot;:[&quot;text&quot;,&quot;header&quot;]}]]"/>
  <p:tag name="KSO_WM_TEMPLATE_SUBCATEGORY" val="0"/>
  <p:tag name="KSO_WM_TEMPLATE_MASTER_TYPE" val="1"/>
  <p:tag name="KSO_WM_TEMPLATE_COLOR_TYPE" val="0"/>
  <p:tag name="KSO_WM_SLIDE_SUBTYPE" val="pureTxt"/>
  <p:tag name="KSO_WM_SLIDE_SIZE" val="380*460"/>
  <p:tag name="KSO_WM_SLIDE_POSITION" val="60*39"/>
  <p:tag name="KSO_WM_CHIP_GROUPID" val="5ebf6661ddc3daf3fef3f760"/>
  <p:tag name="KSO_WM_SLIDE_BK_DARK_LIGHT" val="2"/>
  <p:tag name="KSO_WM_SLIDE_BACKGROUND_TYPE" val="general"/>
  <p:tag name="KSO_WM_SLIDE_SUPPORT_FEATURE_TYPE" val="0"/>
  <p:tag name="KSO_WM_TEMPLATE_MASTER_THUMB_INDEX" val="12"/>
  <p:tag name="KSO_WM_TEMPLATE_ASSEMBLE_XID" val="5fbf20119532eafaafd298b9"/>
  <p:tag name="KSO_WM_TEMPLATE_ASSEMBLE_GROUPID" val="5fb5ed2330a0f79ad1ca8e27"/>
  <p:tag name="KSO_WM_TEMPLATE_THUMBS_INDEX" val="1、3、5、6、12、13、19、26、31、32"/>
  <p:tag name="KSO_WM_COMBINE_RELATE_SLIDE_ID" val="background20176457_1"/>
  <p:tag name="KSO_WM_TEMPLATE_TOPIC_ID" val="2869567"/>
  <p:tag name="KSO_WM_TEMPLATE_OUTLINE_ID" val="6"/>
  <p:tag name="KSO_WM_TEMPLATE_SCENE_ID" val="1"/>
  <p:tag name="KSO_WM_TEMPLATE_JOB_ID" val="6"/>
  <p:tag name="KSO_WM_TEMPLATE_TOPIC_DEFAULT" val="0"/>
</p:tagLst>
</file>

<file path=ppt/tags/tag254.xml><?xml version="1.0" encoding="utf-8"?>
<p:tagLst xmlns:p="http://schemas.openxmlformats.org/presentationml/2006/main">
  <p:tag name="KSO_WM_TAG_VERSION" val="1.0"/>
  <p:tag name="KSO_WM_TEMPLATE_CATEGORY" val="preset"/>
  <p:tag name="KSO_WM_TEMPLATE_INDEX" val="201"/>
  <p:tag name="KSO_WM_UNIT_TYPE" val="a"/>
  <p:tag name="KSO_WM_UNIT_INDEX" val="1"/>
  <p:tag name="KSO_WM_UNIT_ID" val="150995249*a*1"/>
  <p:tag name="KSO_WM_UNIT_CLEAR" val="1"/>
  <p:tag name="KSO_WM_UNIT_LAYERLEVEL" val="1"/>
  <p:tag name="KSO_WM_UNIT_ISCONTENTSTITLE" val="1"/>
  <p:tag name="KSO_WM_UNIT_VALUE" val="40"/>
  <p:tag name="KSO_WM_UNIT_HIGHLIGHT" val="0"/>
  <p:tag name="KSO_WM_UNIT_COMPATIBLE" val="0"/>
  <p:tag name="KSO_WM_BEAUTIFY_FLAG" val="#wm#"/>
  <p:tag name="KSO_WM_UNIT_PRESET_TEXT" val="请在此处添加标题"/>
</p:tagLst>
</file>

<file path=ppt/tags/tag255.xml><?xml version="1.0" encoding="utf-8"?>
<p:tagLst xmlns:p="http://schemas.openxmlformats.org/presentationml/2006/main">
  <p:tag name="KSO_WM_TAG_VERSION" val="1.0"/>
  <p:tag name="KSO_WM_TEMPLATE_CATEGORY" val="preset"/>
  <p:tag name="KSO_WM_TEMPLATE_INDEX" val="201"/>
  <p:tag name="KSO_WM_UNIT_TYPE" val="l_h_f"/>
  <p:tag name="KSO_WM_UNIT_INDEX" val="1_2_1"/>
  <p:tag name="KSO_WM_UNIT_ID" val="150995249*l_h_f*1_2_1"/>
  <p:tag name="KSO_WM_UNIT_CLEAR" val="1"/>
  <p:tag name="KSO_WM_UNIT_LAYERLEVEL" val="1_1_1"/>
  <p:tag name="KSO_WM_UNIT_VALUE" val="40"/>
  <p:tag name="KSO_WM_UNIT_HIGHLIGHT" val="0"/>
  <p:tag name="KSO_WM_UNIT_COMPATIBLE" val="0"/>
  <p:tag name="KSO_WM_BEAUTIFY_FLAG" val="#wm#"/>
  <p:tag name="KSO_WM_DIAGRAM_GROUP_CODE" val="第五组"/>
  <p:tag name="KSO_WM_UNIT_PRESET_TEXT" val="请在此处添加文本"/>
</p:tagLst>
</file>

<file path=ppt/tags/tag256.xml><?xml version="1.0" encoding="utf-8"?>
<p:tagLst xmlns:p="http://schemas.openxmlformats.org/presentationml/2006/main">
  <p:tag name="KSO_WM_TAG_VERSION" val="1.0"/>
  <p:tag name="KSO_WM_TEMPLATE_CATEGORY" val="preset"/>
  <p:tag name="KSO_WM_TEMPLATE_INDEX" val="201"/>
  <p:tag name="KSO_WM_UNIT_TYPE" val="l_h_f"/>
  <p:tag name="KSO_WM_UNIT_INDEX" val="1_1_1"/>
  <p:tag name="KSO_WM_UNIT_ID" val="150995249*l_h_f*1_1_1"/>
  <p:tag name="KSO_WM_UNIT_CLEAR" val="1"/>
  <p:tag name="KSO_WM_UNIT_LAYERLEVEL" val="1_1_1"/>
  <p:tag name="KSO_WM_UNIT_VALUE" val="40"/>
  <p:tag name="KSO_WM_UNIT_HIGHLIGHT" val="0"/>
  <p:tag name="KSO_WM_UNIT_COMPATIBLE" val="0"/>
  <p:tag name="KSO_WM_BEAUTIFY_FLAG" val="#wm#"/>
  <p:tag name="KSO_WM_DIAGRAM_GROUP_CODE" val="第五组"/>
  <p:tag name="KSO_WM_UNIT_PRESET_TEXT" val="请在此处添加文本"/>
</p:tagLst>
</file>

<file path=ppt/tags/tag257.xml><?xml version="1.0" encoding="utf-8"?>
<p:tagLst xmlns:p="http://schemas.openxmlformats.org/presentationml/2006/main">
  <p:tag name="KSO_WM_TAG_VERSION" val="1.0"/>
  <p:tag name="KSO_WM_TEMPLATE_CATEGORY" val="preset"/>
  <p:tag name="KSO_WM_TEMPLATE_INDEX" val="201"/>
  <p:tag name="KSO_WM_UNIT_TYPE" val="l_h_f"/>
  <p:tag name="KSO_WM_UNIT_INDEX" val="1_4_1"/>
  <p:tag name="KSO_WM_UNIT_ID" val="150995249*l_h_f*1_4_1"/>
  <p:tag name="KSO_WM_UNIT_CLEAR" val="1"/>
  <p:tag name="KSO_WM_UNIT_LAYERLEVEL" val="1_1_1"/>
  <p:tag name="KSO_WM_UNIT_VALUE" val="40"/>
  <p:tag name="KSO_WM_UNIT_HIGHLIGHT" val="0"/>
  <p:tag name="KSO_WM_UNIT_COMPATIBLE" val="0"/>
  <p:tag name="KSO_WM_BEAUTIFY_FLAG" val="#wm#"/>
  <p:tag name="KSO_WM_DIAGRAM_GROUP_CODE" val="第五组"/>
  <p:tag name="KSO_WM_UNIT_PRESET_TEXT" val="请在此处添加文本"/>
</p:tagLst>
</file>

<file path=ppt/tags/tag258.xml><?xml version="1.0" encoding="utf-8"?>
<p:tagLst xmlns:p="http://schemas.openxmlformats.org/presentationml/2006/main">
  <p:tag name="KSO_WM_TAG_VERSION" val="1.0"/>
  <p:tag name="KSO_WM_TEMPLATE_CATEGORY" val="preset"/>
  <p:tag name="KSO_WM_TEMPLATE_INDEX" val="201"/>
  <p:tag name="KSO_WM_UNIT_TYPE" val="l_h_f"/>
  <p:tag name="KSO_WM_UNIT_INDEX" val="1_3_1"/>
  <p:tag name="KSO_WM_UNIT_ID" val="150995249*l_h_f*1_3_1"/>
  <p:tag name="KSO_WM_UNIT_CLEAR" val="1"/>
  <p:tag name="KSO_WM_UNIT_LAYERLEVEL" val="1_1_1"/>
  <p:tag name="KSO_WM_UNIT_VALUE" val="40"/>
  <p:tag name="KSO_WM_UNIT_HIGHLIGHT" val="0"/>
  <p:tag name="KSO_WM_UNIT_COMPATIBLE" val="0"/>
  <p:tag name="KSO_WM_BEAUTIFY_FLAG" val="#wm#"/>
  <p:tag name="KSO_WM_DIAGRAM_GROUP_CODE" val="第五组"/>
  <p:tag name="KSO_WM_UNIT_PRESET_TEXT" val="请在此处添加文本"/>
</p:tagLst>
</file>

<file path=ppt/tags/tag259.xml><?xml version="1.0" encoding="utf-8"?>
<p:tagLst xmlns:p="http://schemas.openxmlformats.org/presentationml/2006/main">
  <p:tag name="KSO_WM_TAG_VERSION" val="1.0"/>
  <p:tag name="KSO_WM_TEMPLATE_CATEGORY" val="preset"/>
  <p:tag name="KSO_WM_TEMPLATE_INDEX" val="201"/>
  <p:tag name="KSO_WM_UNIT_TYPE" val="l_h_f"/>
  <p:tag name="KSO_WM_UNIT_INDEX" val="1_2_1"/>
  <p:tag name="KSO_WM_UNIT_ID" val="150995249*l_h_f*1_2_1"/>
  <p:tag name="KSO_WM_UNIT_CLEAR" val="1"/>
  <p:tag name="KSO_WM_UNIT_LAYERLEVEL" val="1_1_1"/>
  <p:tag name="KSO_WM_UNIT_VALUE" val="40"/>
  <p:tag name="KSO_WM_UNIT_HIGHLIGHT" val="0"/>
  <p:tag name="KSO_WM_UNIT_COMPATIBLE" val="0"/>
  <p:tag name="KSO_WM_BEAUTIFY_FLAG" val="#wm#"/>
  <p:tag name="KSO_WM_DIAGRAM_GROUP_CODE" val="第五组"/>
  <p:tag name="KSO_WM_UNIT_PRESET_TEXT" val="请在此处添加文本"/>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4b15b0b4fd36497c8c5eacc9ce4d3ad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0ca13b4ba5746f284152ddc20c1360c"/>
  <p:tag name="KSO_WM_UNIT_TEXT_FILL_FORE_SCHEMECOLOR_INDEX_BRIGHTNESS" val="0"/>
  <p:tag name="KSO_WM_UNIT_TEXT_FILL_FORE_SCHEMECOLOR_INDEX" val="13"/>
  <p:tag name="KSO_WM_UNIT_TEXT_FILL_TYPE" val="1"/>
</p:tagLst>
</file>

<file path=ppt/tags/tag260.xml><?xml version="1.0" encoding="utf-8"?>
<p:tagLst xmlns:p="http://schemas.openxmlformats.org/presentationml/2006/main">
  <p:tag name="KSO_WM_SLIDE_ID" val="150995249"/>
  <p:tag name="KSO_WM_SLIDE_INDEX" val="26"/>
  <p:tag name="KSO_WM_SLIDE_ITEM_CNT" val="4"/>
  <p:tag name="KSO_WM_SLIDE_LAYOUT" val="a_l"/>
  <p:tag name="KSO_WM_SLIDE_LAYOUT_CNT" val="1_1"/>
  <p:tag name="KSO_WM_SLIDE_TYPE" val="contents"/>
  <p:tag name="KSO_WM_BEAUTIFY_FLAG" val="#wm#"/>
  <p:tag name="KSO_WM_TEMPLATE_CATEGORY" val="preset"/>
  <p:tag name="KSO_WM_TEMPLATE_INDEX" val="201"/>
  <p:tag name="KSO_WM_TAG_VERSION" val="1.0"/>
  <p:tag name="KSO_WM_DIAGRAM_GROUP_CODE" val="第五组"/>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1292_1*i*1"/>
  <p:tag name="KSO_WM_TEMPLATE_CATEGORY" val="diagram"/>
  <p:tag name="KSO_WM_TEMPLATE_INDEX" val="20191292"/>
  <p:tag name="KSO_WM_UNIT_LAYERLEVEL" val="1"/>
  <p:tag name="KSO_WM_TAG_VERSION" val="1.0"/>
  <p:tag name="KSO_WM_BEAUTIFY_FLAG" val="#wm#"/>
  <p:tag name="KSO_WM_UNIT_ADJUSTLAYOUT_ID" val="2"/>
  <p:tag name="KSO_WM_UNIT_COLOR_SCHEME_SHAPE_ID" val="2"/>
  <p:tag name="KSO_WM_UNIT_COLOR_SCHEME_PARENT_PAGE" val="0_1"/>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1292_1*i*3"/>
  <p:tag name="KSO_WM_TEMPLATE_CATEGORY" val="diagram"/>
  <p:tag name="KSO_WM_TEMPLATE_INDEX" val="20191292"/>
  <p:tag name="KSO_WM_UNIT_LAYERLEVEL" val="1"/>
  <p:tag name="KSO_WM_TAG_VERSION" val="1.0"/>
  <p:tag name="KSO_WM_BEAUTIFY_FLAG" val="#wm#"/>
  <p:tag name="KSO_WM_UNIT_ADJUSTLAYOUT_ID" val="30"/>
  <p:tag name="KSO_WM_UNIT_COLOR_SCHEME_SHAPE_ID" val="30"/>
  <p:tag name="KSO_WM_UNIT_COLOR_SCHEME_PARENT_PAGE" val="0_1"/>
  <p:tag name="KSO_WM_UNIT_FILL_FORE_SCHEMECOLOR_INDEX_BRIGHTNESS" val="-0.5"/>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1292_1*i*4"/>
  <p:tag name="KSO_WM_TEMPLATE_CATEGORY" val="diagram"/>
  <p:tag name="KSO_WM_TEMPLATE_INDEX" val="20191292"/>
  <p:tag name="KSO_WM_UNIT_LAYERLEVEL" val="1"/>
  <p:tag name="KSO_WM_TAG_VERSION" val="1.0"/>
  <p:tag name="KSO_WM_BEAUTIFY_FLAG" val="#wm#"/>
  <p:tag name="KSO_WM_UNIT_ADJUSTLAYOUT_ID" val="22"/>
  <p:tag name="KSO_WM_UNIT_COLOR_SCHEME_SHAPE_ID" val="22"/>
  <p:tag name="KSO_WM_UNIT_COLOR_SCHEME_PARENT_PAGE" val="0_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1292_1*i*2"/>
  <p:tag name="KSO_WM_TEMPLATE_CATEGORY" val="diagram"/>
  <p:tag name="KSO_WM_TEMPLATE_INDEX" val="20191292"/>
  <p:tag name="KSO_WM_UNIT_LAYERLEVEL" val="1"/>
  <p:tag name="KSO_WM_TAG_VERSION" val="1.0"/>
  <p:tag name="KSO_WM_BEAUTIFY_FLAG" val="#wm#"/>
  <p:tag name="KSO_WM_UNIT_ADJUSTLAYOUT_ID" val="5"/>
  <p:tag name="KSO_WM_UNIT_COLOR_SCHEME_SHAPE_ID" val="5"/>
  <p:tag name="KSO_WM_UNIT_COLOR_SCHEME_PARENT_PAGE" val="0_1"/>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1292_1*i*6"/>
  <p:tag name="KSO_WM_TEMPLATE_CATEGORY" val="diagram"/>
  <p:tag name="KSO_WM_TEMPLATE_INDEX" val="20191292"/>
  <p:tag name="KSO_WM_UNIT_LAYERLEVEL" val="1"/>
  <p:tag name="KSO_WM_TAG_VERSION" val="1.0"/>
  <p:tag name="KSO_WM_BEAUTIFY_FLAG" val="#wm#"/>
  <p:tag name="KSO_WM_UNIT_ADJUSTLAYOUT_ID" val="28"/>
  <p:tag name="KSO_WM_UNIT_COLOR_SCHEME_SHAPE_ID" val="28"/>
  <p:tag name="KSO_WM_UNIT_COLOR_SCHEME_PARENT_PAGE" val="0_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1292_1*i*7"/>
  <p:tag name="KSO_WM_TEMPLATE_CATEGORY" val="diagram"/>
  <p:tag name="KSO_WM_TEMPLATE_INDEX" val="20191292"/>
  <p:tag name="KSO_WM_UNIT_LAYERLEVEL" val="1"/>
  <p:tag name="KSO_WM_TAG_VERSION" val="1.0"/>
  <p:tag name="KSO_WM_BEAUTIFY_FLAG" val="#wm#"/>
  <p:tag name="KSO_WM_UNIT_ADJUSTLAYOUT_ID" val="29"/>
  <p:tag name="KSO_WM_UNIT_COLOR_SCHEME_SHAPE_ID" val="29"/>
  <p:tag name="KSO_WM_UNIT_COLOR_SCHEME_PARENT_PAGE" val="0_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1292_1*i*8"/>
  <p:tag name="KSO_WM_TEMPLATE_CATEGORY" val="diagram"/>
  <p:tag name="KSO_WM_TEMPLATE_INDEX" val="20191292"/>
  <p:tag name="KSO_WM_UNIT_LAYERLEVEL" val="1"/>
  <p:tag name="KSO_WM_TAG_VERSION" val="1.0"/>
  <p:tag name="KSO_WM_BEAUTIFY_FLAG" val="#wm#"/>
  <p:tag name="KSO_WM_UNIT_ADJUSTLAYOUT_ID" val="33"/>
  <p:tag name="KSO_WM_UNIT_COLOR_SCHEME_SHAPE_ID" val="33"/>
  <p:tag name="KSO_WM_UNIT_COLOR_SCHEME_PARENT_PAGE" val="0_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1292_1*i*5"/>
  <p:tag name="KSO_WM_TEMPLATE_CATEGORY" val="diagram"/>
  <p:tag name="KSO_WM_TEMPLATE_INDEX" val="2019129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Lst>
</file>

<file path=ppt/tags/tag269.xml><?xml version="1.0" encoding="utf-8"?>
<p:tagLst xmlns:p="http://schemas.openxmlformats.org/presentationml/2006/main">
  <p:tag name="KSO_WM_UNIT_VALUE" val="1405*1873"/>
  <p:tag name="KSO_WM_UNIT_HIGHLIGHT" val="0"/>
  <p:tag name="KSO_WM_UNIT_COMPATIBLE" val="0"/>
  <p:tag name="KSO_WM_UNIT_DIAGRAM_ISNUMVISUAL" val="0"/>
  <p:tag name="KSO_WM_UNIT_DIAGRAM_ISREFERUNIT" val="0"/>
  <p:tag name="KSO_WM_UNIT_TYPE" val="d"/>
  <p:tag name="KSO_WM_UNIT_INDEX" val="1"/>
  <p:tag name="KSO_WM_UNIT_ID" val="diagram20191292_1*d*1"/>
  <p:tag name="KSO_WM_TEMPLATE_CATEGORY" val="diagram"/>
  <p:tag name="KSO_WM_TEMPLATE_INDEX" val="20191292"/>
  <p:tag name="KSO_WM_UNIT_LAYERLEVEL" val="1"/>
  <p:tag name="KSO_WM_TAG_VERSION" val="1.0"/>
  <p:tag name="KSO_WM_BEAUTIFY_FLAG" val="#wm#"/>
  <p:tag name="KSO_WM_UNIT_ADJUSTLAYOUT_ID" val="13"/>
  <p:tag name="KSO_WM_UNIT_PICTURE_CLIP_FLAG" val="1"/>
  <p:tag name="KSO_WM_UNIT_COLOR_SCHEME_SHAPE_ID" val="13"/>
  <p:tag name="KSO_WM_UNIT_COLOR_SCHEME_PARENT_PAGE" val="0_1"/>
  <p:tag name="KSO_WM_UNIT_SUPPORT_UNIT_TYPE" val="[&quot;d&quot;]"/>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dc27b4978cd64e5e81b796be3e47b64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b7b219ba94f41fa82418ff09f0bc10d"/>
  <p:tag name="KSO_WM_UNIT_TEXT_FILL_FORE_SCHEMECOLOR_INDEX_BRIGHTNESS" val="0"/>
  <p:tag name="KSO_WM_UNIT_TEXT_FILL_FORE_SCHEMECOLOR_INDEX" val="2"/>
  <p:tag name="KSO_WM_UNIT_TEXT_FILL_TYPE" val="1"/>
</p:tagLst>
</file>

<file path=ppt/tags/tag270.xml><?xml version="1.0" encoding="utf-8"?>
<p:tagLst xmlns:p="http://schemas.openxmlformats.org/presentationml/2006/main">
  <p:tag name="KSO_WM_UNIT_ISCONTENTSTITLE" val="0"/>
  <p:tag name="KSO_WM_UNIT_ISNUMDGMTITLE" val="0"/>
  <p:tag name="KSO_WM_UNIT_PRESET_TEXT" val="单击此处&#13;添加大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191292_1*a*1"/>
  <p:tag name="KSO_WM_TEMPLATE_CATEGORY" val="diagram"/>
  <p:tag name="KSO_WM_TEMPLATE_INDEX" val="20191292"/>
  <p:tag name="KSO_WM_UNIT_LAYERLEVEL" val="1"/>
  <p:tag name="KSO_WM_TAG_VERSION" val="1.0"/>
  <p:tag name="KSO_WM_BEAUTIFY_FLAG" val="#wm#"/>
  <p:tag name="KSO_WM_UNIT_TEXT_FILL_FORE_SCHEMECOLOR_INDEX_BRIGHTNESS" val="0"/>
  <p:tag name="KSO_WM_UNIT_TEXT_FILL_FORE_SCHEMECOLOR_INDEX" val="14"/>
  <p:tag name="KSO_WM_UNIT_TEXT_FILL_TYPE" val="1"/>
</p:tagLst>
</file>

<file path=ppt/tags/tag271.xml><?xml version="1.0" encoding="utf-8"?>
<p:tagLst xmlns:p="http://schemas.openxmlformats.org/presentationml/2006/main">
  <p:tag name="KSO_WM_TEMPLATE_CATEGORY" val="diagram"/>
  <p:tag name="KSO_WM_TEMPLATE_INDEX" val="20191292"/>
  <p:tag name="KSO_WM_TAG_VERSION" val="1.0"/>
  <p:tag name="KSO_WM_SLIDE_ID" val="diagram20191292_1"/>
  <p:tag name="KSO_WM_SLIDE_INDEX" val="1"/>
  <p:tag name="KSO_WM_SLIDE_ITEM_CNT" val="0"/>
  <p:tag name="KSO_WM_SLIDE_LAYOUT" val="a_d"/>
  <p:tag name="KSO_WM_SLIDE_LAYOUT_CNT" val="1_1"/>
  <p:tag name="KSO_WM_SLIDE_TYPE" val="text"/>
  <p:tag name="KSO_WM_BEAUTIFY_FLAG" val="#wm#"/>
  <p:tag name="KSO_WM_SLIDE_POSITION" val="33*0"/>
  <p:tag name="KSO_WM_SLIDE_SIZE" val="926*540"/>
  <p:tag name="KSO_WM_SLIDE_SUBTYPE" val="picTxt"/>
  <p:tag name="KSO_WM_SLIDE_CONSTRAINT" val="%7b%22slideConstraint%22%3a%7b%22seriesAreas%22%3a%5b%5d%2c%22singleAreas%22%3a%5b%7b%22shapes%22%3a%5b13%5d%2c%22serialConstraintIndex%22%3a-1%2c%22areatextmark%22%3a0%2c%22pictureprocessmark%22%3a0%7d%5d%7d%7d"/>
  <p:tag name="KSO_WM_SLIDE_COLORSCHEME_VERSION" val="3.2"/>
  <p:tag name="KSO_WM_SLIDE_BACKGROUND_SUBSTITUTE_COLOR" val="16777215"/>
  <p:tag name="KSO_WM_TEMPLATE_SUBCATEGORY" val="0"/>
  <p:tag name="KSO_WM_TEMPLATE_MASTER_TYPE" val="0"/>
  <p:tag name="KSO_WM_TEMPLATE_COLOR_TYPE" val="1"/>
</p:tagLst>
</file>

<file path=ppt/tags/tag272.xml><?xml version="1.0" encoding="utf-8"?>
<p:tagLst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273.xml><?xml version="1.0" encoding="utf-8"?>
<p:tagLst xmlns:p="http://schemas.openxmlformats.org/presentationml/2006/main">
  <p:tag name="KSO_WM_UNIT_CREATIVECROP_PICSHAPE_ID" val="6"/>
</p:tagLst>
</file>

<file path=ppt/tags/tag274.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75.xml><?xml version="1.0" encoding="utf-8"?>
<p:tagLst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276.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277.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78.xml><?xml version="1.0" encoding="utf-8"?>
<p:tagLst xmlns:p="http://schemas.openxmlformats.org/presentationml/2006/main">
  <p:tag name="KSO_WM_BEAUTIFY_FLAG" val="#wm#"/>
  <p:tag name="KSO_WM_TEMPLATE_CATEGORY" val="preset"/>
  <p:tag name="KSO_WM_TEMPLATE_INDEX" val="11"/>
</p:tagLst>
</file>

<file path=ppt/tags/tag279.xml><?xml version="1.0" encoding="utf-8"?>
<p:tagLst xmlns:p="http://schemas.openxmlformats.org/presentationml/2006/main">
  <p:tag name="KSO_WM_UNIT_PLACING_PICTURE_USER_VIEWPORT" val="{&quot;height&quot;:7320,&quot;width&quot;:840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5928_1*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8"/>
  <p:tag name="KSO_WM_UNIT_DEC_AREA_ID" val="03f04fb05de34d85ac24bcc4d8479261"/>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f4982ce68cf454392677d3dc5df8495"/>
</p:tagLst>
</file>

<file path=ppt/tags/tag280.xml><?xml version="1.0" encoding="utf-8"?>
<p:tagLst xmlns:p="http://schemas.openxmlformats.org/presentationml/2006/main">
  <p:tag name="KSO_WM_BEAUTIFY_FLAG" val="#wm#"/>
  <p:tag name="KSO_WM_TEMPLATE_CATEGORY" val="preset"/>
  <p:tag name="KSO_WM_TEMPLATE_INDEX" val="11"/>
</p:tagLst>
</file>

<file path=ppt/tags/tag281.xml><?xml version="1.0" encoding="utf-8"?>
<p:tagLst xmlns:p="http://schemas.openxmlformats.org/presentationml/2006/main">
  <p:tag name="KSO_WM_BEAUTIFY_FLAG" val="#wm#"/>
  <p:tag name="KSO_WM_TEMPLATE_CATEGORY" val="preset"/>
  <p:tag name="KSO_WM_TEMPLATE_INDEX" val="11"/>
</p:tagLst>
</file>

<file path=ppt/tags/tag282.xml><?xml version="1.0" encoding="utf-8"?>
<p:tagLst xmlns:p="http://schemas.openxmlformats.org/presentationml/2006/main">
  <p:tag name="KSO_WM_UNIT_PLACING_PICTURE_USER_VIEWPORT" val="{&quot;height&quot;:5112,&quot;width&quot;:5484}"/>
</p:tagLst>
</file>

<file path=ppt/tags/tag283.xml><?xml version="1.0" encoding="utf-8"?>
<p:tagLst xmlns:p="http://schemas.openxmlformats.org/presentationml/2006/main">
  <p:tag name="KSO_WM_BEAUTIFY_FLAG" val="#wm#"/>
  <p:tag name="KSO_WM_TEMPLATE_CATEGORY" val="preset"/>
  <p:tag name="KSO_WM_TEMPLATE_INDEX" val="11"/>
</p:tagLst>
</file>

<file path=ppt/tags/tag284.xml><?xml version="1.0" encoding="utf-8"?>
<p:tagLst xmlns:p="http://schemas.openxmlformats.org/presentationml/2006/main">
  <p:tag name="KSO_WM_BEAUTIFY_FLAG" val="#wm#"/>
  <p:tag name="KSO_WM_TEMPLATE_CATEGORY" val="preset"/>
  <p:tag name="KSO_WM_TEMPLATE_INDEX" val="11"/>
</p:tagLst>
</file>

<file path=ppt/tags/tag285.xml><?xml version="1.0" encoding="utf-8"?>
<p:tagLst xmlns:p="http://schemas.openxmlformats.org/presentationml/2006/main">
  <p:tag name="KSO_WM_BEAUTIFY_FLAG" val="#wm#"/>
  <p:tag name="KSO_WM_TEMPLATE_CATEGORY" val="preset"/>
  <p:tag name="KSO_WM_TEMPLATE_INDEX" val="11"/>
</p:tagLst>
</file>

<file path=ppt/tags/tag286.xml><?xml version="1.0" encoding="utf-8"?>
<p:tagLst xmlns:p="http://schemas.openxmlformats.org/presentationml/2006/main">
  <p:tag name="KSO_WM_BEAUTIFY_FLAG" val="#wm#"/>
  <p:tag name="KSO_WM_TEMPLATE_CATEGORY" val="preset"/>
  <p:tag name="KSO_WM_TEMPLATE_INDEX" val="11"/>
</p:tagLst>
</file>

<file path=ppt/tags/tag287.xml><?xml version="1.0" encoding="utf-8"?>
<p:tagLst xmlns:p="http://schemas.openxmlformats.org/presentationml/2006/main">
  <p:tag name="KSO_WM_BEAUTIFY_FLAG" val="#wm#"/>
  <p:tag name="KSO_WM_TEMPLATE_CATEGORY" val="preset"/>
  <p:tag name="KSO_WM_TEMPLATE_INDEX" val="11"/>
</p:tagLst>
</file>

<file path=ppt/tags/tag288.xml><?xml version="1.0" encoding="utf-8"?>
<p:tagLst xmlns:p="http://schemas.openxmlformats.org/presentationml/2006/main">
  <p:tag name="KSO_WM_BEAUTIFY_FLAG" val="#wm#"/>
  <p:tag name="KSO_WM_TEMPLATE_CATEGORY" val="preset"/>
  <p:tag name="KSO_WM_TEMPLATE_INDEX" val="11"/>
</p:tagLst>
</file>

<file path=ppt/tags/tag289.xml><?xml version="1.0" encoding="utf-8"?>
<p:tagLst xmlns:p="http://schemas.openxmlformats.org/presentationml/2006/main">
  <p:tag name="KSO_WM_BEAUTIFY_FLAG" val="#wm#"/>
  <p:tag name="KSO_WM_TEMPLATE_CATEGORY" val="preset"/>
  <p:tag name="KSO_WM_TEMPLATE_INDEX" val="11"/>
</p:tagLst>
</file>

<file path=ppt/tags/tag29.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15928_1*b*1"/>
  <p:tag name="KSO_WM_TEMPLATE_CATEGORY" val="custom"/>
  <p:tag name="KSO_WM_TEMPLATE_INDEX" val="20215928"/>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676c6b2e7e5a47b4afee617bd016316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572274f2eec54aaea3060bc8f83c1d25"/>
  <p:tag name="KSO_WM_UNIT_TEXT_FILL_FORE_SCHEMECOLOR_INDEX_BRIGHTNESS" val="0.35"/>
  <p:tag name="KSO_WM_UNIT_TEXT_FILL_FORE_SCHEMECOLOR_INDEX" val="13"/>
  <p:tag name="KSO_WM_UNIT_TEXT_FILL_TYPE" val="1"/>
  <p:tag name="KSO_WM_TEMPLATE_ASSEMBLE_XID" val="5fbf20119532eafaafd298c4"/>
  <p:tag name="KSO_WM_TEMPLATE_ASSEMBLE_GROUPID" val="5fb5ed2330a0f79ad1ca8e27"/>
</p:tagLst>
</file>

<file path=ppt/tags/tag290.xml><?xml version="1.0" encoding="utf-8"?>
<p:tagLst xmlns:p="http://schemas.openxmlformats.org/presentationml/2006/main">
  <p:tag name="KSO_WM_BEAUTIFY_FLAG" val="#wm#"/>
  <p:tag name="KSO_WM_TEMPLATE_CATEGORY" val="preset"/>
  <p:tag name="KSO_WM_TEMPLATE_INDEX" val="11"/>
</p:tagLst>
</file>

<file path=ppt/tags/tag291.xml><?xml version="1.0" encoding="utf-8"?>
<p:tagLst xmlns:p="http://schemas.openxmlformats.org/presentationml/2006/main">
  <p:tag name="KSO_WM_BEAUTIFY_FLAG" val="#wm#"/>
  <p:tag name="KSO_WM_TEMPLATE_CATEGORY" val="preset"/>
  <p:tag name="KSO_WM_TEMPLATE_INDEX" val="11"/>
</p:tagLst>
</file>

<file path=ppt/tags/tag293.xml><?xml version="1.0" encoding="utf-8"?>
<p:tagLst xmlns:p="http://schemas.openxmlformats.org/presentationml/2006/main">
  <p:tag name="COMMONDATA" val="eyJoZGlkIjoiOWY4ZGQxNDNhYzNiZTlhYzM2ZjdhOTQ0ZjNjN2Q2ODEifQ=="/>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4b15b0b4fd36497c8c5eacc9ce4d3ad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0ca13b4ba5746f284152ddc20c1360c"/>
  <p:tag name="KSO_WM_UNIT_TEXT_FILL_FORE_SCHEMECOLOR_INDEX_BRIGHTNESS" val="0"/>
  <p:tag name="KSO_WM_UNIT_TEXT_FILL_FORE_SCHEMECOLOR_INDEX" val="13"/>
  <p:tag name="KSO_WM_UNIT_TEXT_FILL_TYPE" val="1"/>
</p:tagLst>
</file>

<file path=ppt/tags/tag30.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15928_1*a*1"/>
  <p:tag name="KSO_WM_TEMPLATE_CATEGORY" val="custom"/>
  <p:tag name="KSO_WM_TEMPLATE_INDEX" val="20215928"/>
  <p:tag name="KSO_WM_UNIT_LAYERLEVEL" val="1"/>
  <p:tag name="KSO_WM_TAG_VERSION" val="1.0"/>
  <p:tag name="KSO_WM_BEAUTIFY_FLAG" val="#wm#"/>
  <p:tag name="KSO_WM_UNIT_PRESET_TEXT" val="谢谢聆听"/>
  <p:tag name="KSO_WM_UNIT_DEFAULT_FONT" val="60;74;4"/>
  <p:tag name="KSO_WM_UNIT_BLOCK" val="0"/>
  <p:tag name="KSO_WM_UNIT_DEC_AREA_ID" val="76154751acf444c78742985bd71918e7"/>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572274f2eec54aaea3060bc8f83c1d25"/>
  <p:tag name="KSO_WM_UNIT_TEXT_FILL_FORE_SCHEMECOLOR_INDEX_BRIGHTNESS" val="0.15"/>
  <p:tag name="KSO_WM_UNIT_TEXT_FILL_FORE_SCHEMECOLOR_INDEX" val="13"/>
  <p:tag name="KSO_WM_UNIT_TEXT_FILL_TYPE" val="1"/>
  <p:tag name="KSO_WM_TEMPLATE_ASSEMBLE_XID" val="5fbf20119532eafaafd298c4"/>
  <p:tag name="KSO_WM_TEMPLATE_ASSEMBLE_GROUPID" val="5fb5ed2330a0f79ad1ca8e27"/>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4b15b0b4fd36497c8c5eacc9ce4d3ad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0ca13b4ba5746f284152ddc20c1360c"/>
  <p:tag name="KSO_WM_SLIDE_BACKGROUND_TYPE" val="general"/>
  <p:tag name="KSO_WM_UNIT_TEXT_FILL_FORE_SCHEMECOLOR_INDEX_BRIGHTNESS" val="0"/>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dc27b4978cd64e5e81b796be3e47b64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b7b219ba94f41fa82418ff09f0bc10d"/>
  <p:tag name="KSO_WM_SLIDE_BACKGROUND_TYPE" val="general"/>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SLIDE_BACKGROUND_TYPE" val="general"/>
</p:tagLst>
</file>

<file path=ppt/tags/tag34.xml><?xml version="1.0" encoding="utf-8"?>
<p:tagLst xmlns:p="http://schemas.openxmlformats.org/presentationml/2006/main">
  <p:tag name="KSO_WM_SLIDE_BACKGROUND_TYPE" val="general"/>
</p:tagLst>
</file>

<file path=ppt/tags/tag35.xml><?xml version="1.0" encoding="utf-8"?>
<p:tagLst xmlns:p="http://schemas.openxmlformats.org/presentationml/2006/main">
  <p:tag name="KSO_WM_SLIDE_BACKGROUND_TYPE" val="general"/>
</p:tagLst>
</file>

<file path=ppt/tags/tag36.xml><?xml version="1.0" encoding="utf-8"?>
<p:tagLst xmlns:p="http://schemas.openxmlformats.org/presentationml/2006/main">
  <p:tag name="KSO_WM_SLIDE_BACKGROUND_TYPE" val="gener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5928_5*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c"/>
  <p:tag name="KSO_WM_UNIT_DEC_AREA_ID" val="44d5018f62cb49ed8165713f70ff11b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2717ac3f2e040f4af6da9b01f132295"/>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3cc84fa53e3d4e7ca6961a225fe0f58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49bb27a215649fc9109ecf2795ba681"/>
  <p:tag name="KSO_WM_SLIDE_BACKGROUND_TYPE" val="frame"/>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6c45161f68db4506bf59f4be3ab5623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080ab1d5fe842f283765f41006db580"/>
  <p:tag name="KSO_WM_SLIDE_BACKGROUND_TYPE" val="frame"/>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dc27b4978cd64e5e81b796be3e47b64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b7b219ba94f41fa82418ff09f0bc10d"/>
  <p:tag name="KSO_WM_UNIT_TEXT_FILL_FORE_SCHEMECOLOR_INDEX_BRIGHTNESS" val="0"/>
  <p:tag name="KSO_WM_UNIT_TEXT_FILL_FORE_SCHEMECOLOR_INDEX" val="2"/>
  <p:tag name="KSO_WM_UNIT_TEXT_FILL_TYPE" val="1"/>
</p:tagLst>
</file>

<file path=ppt/tags/tag40.xml><?xml version="1.0" encoding="utf-8"?>
<p:tagLst xmlns:p="http://schemas.openxmlformats.org/presentationml/2006/main">
  <p:tag name="KSO_WM_SLIDE_BACKGROUND_TYPE" val="frame"/>
</p:tagLst>
</file>

<file path=ppt/tags/tag41.xml><?xml version="1.0" encoding="utf-8"?>
<p:tagLst xmlns:p="http://schemas.openxmlformats.org/presentationml/2006/main">
  <p:tag name="KSO_WM_SLIDE_BACKGROUND_TYPE" val="frame"/>
</p:tagLst>
</file>

<file path=ppt/tags/tag42.xml><?xml version="1.0" encoding="utf-8"?>
<p:tagLst xmlns:p="http://schemas.openxmlformats.org/presentationml/2006/main">
  <p:tag name="KSO_WM_SLIDE_BACKGROUND_TYPE" val="frame"/>
</p:tagLst>
</file>

<file path=ppt/tags/tag43.xml><?xml version="1.0" encoding="utf-8"?>
<p:tagLst xmlns:p="http://schemas.openxmlformats.org/presentationml/2006/main">
  <p:tag name="KSO_WM_SLIDE_BACKGROUND_TYPE" val="frame"/>
</p:tagLst>
</file>

<file path=ppt/tags/tag44.xml><?xml version="1.0" encoding="utf-8"?>
<p:tagLst xmlns:p="http://schemas.openxmlformats.org/presentationml/2006/main">
  <p:tag name="KSO_WM_SLIDE_BACKGROUND_TYPE" val="frame"/>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5928_5*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c"/>
  <p:tag name="KSO_WM_UNIT_DEC_AREA_ID" val="d19d64be28f840f78fea30fed251352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f9d09b852d94741bd64ff7961db732f"/>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092cdb3f54314dadb04c4128d407710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a2036a516f44cc5990964b971af95e5"/>
  <p:tag name="KSO_WM_SLIDE_BACKGROUND_TYPE" val="leftRight"/>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b6fb6070fda64ecc918481c8b7f75e2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79419970a4147a380831de5cf1923f2"/>
  <p:tag name="KSO_WM_SLIDE_BACKGROUND_TYPE" val="leftRight"/>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SLIDE_BACKGROUND_TYPE" val="leftRight"/>
</p:tagLst>
</file>

<file path=ppt/tags/tag49.xml><?xml version="1.0" encoding="utf-8"?>
<p:tagLst xmlns:p="http://schemas.openxmlformats.org/presentationml/2006/main">
  <p:tag name="KSO_WM_SLIDE_BACKGROUND_TYPE" val="leftRight"/>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2*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9"/>
  <p:tag name="KSO_WM_UNIT_DEC_AREA_ID" val="96363c47b0094b38927b08d3c52608f1"/>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5e971d74c4ab475e97de8a4c357e6e08"/>
</p:tagLst>
</file>

<file path=ppt/tags/tag50.xml><?xml version="1.0" encoding="utf-8"?>
<p:tagLst xmlns:p="http://schemas.openxmlformats.org/presentationml/2006/main">
  <p:tag name="KSO_WM_SLIDE_BACKGROUND_TYPE" val="leftRight"/>
</p:tagLst>
</file>

<file path=ppt/tags/tag51.xml><?xml version="1.0" encoding="utf-8"?>
<p:tagLst xmlns:p="http://schemas.openxmlformats.org/presentationml/2006/main">
  <p:tag name="KSO_WM_SLIDE_BACKGROUND_TYPE" val="leftRight"/>
</p:tagLst>
</file>

<file path=ppt/tags/tag52.xml><?xml version="1.0" encoding="utf-8"?>
<p:tagLst xmlns:p="http://schemas.openxmlformats.org/presentationml/2006/main">
  <p:tag name="KSO_WM_SLIDE_BACKGROUND_TYPE" val="leftRight"/>
</p:tagLst>
</file>

<file path=ppt/tags/tag53.xml><?xml version="1.0" encoding="utf-8"?>
<p:tagLst xmlns:p="http://schemas.openxmlformats.org/presentationml/2006/main">
  <p:tag name="KSO_WM_SLIDE_BACKGROUND_TYPE" val="leftRight"/>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5928_5*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c"/>
  <p:tag name="KSO_WM_UNIT_DEC_AREA_ID" val="2d45d860aefa4b67af1035229961df1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190516b3c4f423495dbef426aa76c18"/>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5b6cfde7d72740ce840f98a11acae1e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584ad08468a47739a1840de1ed94d16"/>
  <p:tag name="KSO_WM_SLIDE_BACKGROUND_TYPE" val="topBottom"/>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f9e5f74f84324654b681a1289191de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3c5582023c4e7c94ba0aa4089e66ed"/>
  <p:tag name="KSO_WM_SLIDE_BACKGROUND_TYPE" val="topBottom"/>
  <p:tag name="KSO_WM_UNIT_TEXT_FILL_FORE_SCHEMECOLOR_INDEX_BRIGHTNESS" val="0"/>
  <p:tag name="KSO_WM_UNIT_TEXT_FILL_FORE_SCHEMECOLOR_INDEX" val="2"/>
  <p:tag name="KSO_WM_UNIT_TEXT_FILL_TYPE" val="1"/>
</p:tagLst>
</file>

<file path=ppt/tags/tag57.xml><?xml version="1.0" encoding="utf-8"?>
<p:tagLst xmlns:p="http://schemas.openxmlformats.org/presentationml/2006/main">
  <p:tag name="KSO_WM_SLIDE_BACKGROUND_TYPE" val="topBottom"/>
</p:tagLst>
</file>

<file path=ppt/tags/tag58.xml><?xml version="1.0" encoding="utf-8"?>
<p:tagLst xmlns:p="http://schemas.openxmlformats.org/presentationml/2006/main">
  <p:tag name="KSO_WM_SLIDE_BACKGROUND_TYPE" val="topBottom"/>
</p:tagLst>
</file>

<file path=ppt/tags/tag59.xml><?xml version="1.0" encoding="utf-8"?>
<p:tagLst xmlns:p="http://schemas.openxmlformats.org/presentationml/2006/main">
  <p:tag name="KSO_WM_SLIDE_BACKGROUND_TYPE" val="topBotto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2"/>
  <p:tag name="KSO_WM_UNIT_ID" val="chip20215928_2*i*2"/>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9"/>
  <p:tag name="KSO_WM_UNIT_TEXT_FILL_FORE_SCHEMECOLOR_INDEX_BRIGHTNESS" val="0"/>
  <p:tag name="KSO_WM_UNIT_TEXT_FILL_FORE_SCHEMECOLOR_INDEX" val="2"/>
  <p:tag name="KSO_WM_UNIT_TEXT_FILL_TYPE" val="1"/>
</p:tagLst>
</file>

<file path=ppt/tags/tag60.xml><?xml version="1.0" encoding="utf-8"?>
<p:tagLst xmlns:p="http://schemas.openxmlformats.org/presentationml/2006/main">
  <p:tag name="KSO_WM_SLIDE_BACKGROUND_TYPE" val="topBottom"/>
</p:tagLst>
</file>

<file path=ppt/tags/tag61.xml><?xml version="1.0" encoding="utf-8"?>
<p:tagLst xmlns:p="http://schemas.openxmlformats.org/presentationml/2006/main">
  <p:tag name="KSO_WM_SLIDE_BACKGROUND_TYPE" val="topBottom"/>
</p:tagLst>
</file>

<file path=ppt/tags/tag62.xml><?xml version="1.0" encoding="utf-8"?>
<p:tagLst xmlns:p="http://schemas.openxmlformats.org/presentationml/2006/main">
  <p:tag name="KSO_WM_SLIDE_BACKGROUND_TYPE" val="topBotto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5928_5*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c"/>
  <p:tag name="KSO_WM_UNIT_DEC_AREA_ID" val="d70c05d843df46738db90d12cd0815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74ae573ff3c4a7face0d4cd7777b671"/>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0168938395ba4439822d0be65ecf8ff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f2583875c514435b580634fa9a0a0e2"/>
  <p:tag name="KSO_WM_SLIDE_BACKGROUND_TYPE" val="bottomTop"/>
  <p:tag name="KSO_WM_UNIT_TEXT_FILL_FORE_SCHEMECOLOR_INDEX_BRIGHTNESS" val="0"/>
  <p:tag name="KSO_WM_UNIT_TEXT_FILL_FORE_SCHEMECOLOR_INDEX" val="13"/>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d5d26d3d60ba41b3b878daf8244b232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b910e2c3a5c4c2f979d94a1768baad1"/>
  <p:tag name="KSO_WM_SLIDE_BACKGROUND_TYPE" val="bottomTop"/>
  <p:tag name="KSO_WM_UNIT_TEXT_FILL_FORE_SCHEMECOLOR_INDEX_BRIGHTNESS" val="0"/>
  <p:tag name="KSO_WM_UNIT_TEXT_FILL_FORE_SCHEMECOLOR_INDEX" val="2"/>
  <p:tag name="KSO_WM_UNIT_TEXT_FILL_TYPE" val="1"/>
</p:tagLst>
</file>

<file path=ppt/tags/tag66.xml><?xml version="1.0" encoding="utf-8"?>
<p:tagLst xmlns:p="http://schemas.openxmlformats.org/presentationml/2006/main">
  <p:tag name="KSO_WM_SLIDE_BACKGROUND_TYPE" val="bottomTop"/>
</p:tagLst>
</file>

<file path=ppt/tags/tag67.xml><?xml version="1.0" encoding="utf-8"?>
<p:tagLst xmlns:p="http://schemas.openxmlformats.org/presentationml/2006/main">
  <p:tag name="KSO_WM_SLIDE_BACKGROUND_TYPE" val="bottomTop"/>
</p:tagLst>
</file>

<file path=ppt/tags/tag68.xml><?xml version="1.0" encoding="utf-8"?>
<p:tagLst xmlns:p="http://schemas.openxmlformats.org/presentationml/2006/main">
  <p:tag name="KSO_WM_SLIDE_BACKGROUND_TYPE" val="bottomTop"/>
</p:tagLst>
</file>

<file path=ppt/tags/tag69.xml><?xml version="1.0" encoding="utf-8"?>
<p:tagLst xmlns:p="http://schemas.openxmlformats.org/presentationml/2006/main">
  <p:tag name="KSO_WM_SLIDE_BACKGROUND_TYPE" val="bottomTop"/>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3"/>
  <p:tag name="KSO_WM_UNIT_ID" val="chip20215928_2*i*3"/>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9"/>
  <p:tag name="KSO_WM_UNIT_TEXT_FILL_FORE_SCHEMECOLOR_INDEX_BRIGHTNESS" val="0"/>
  <p:tag name="KSO_WM_UNIT_TEXT_FILL_FORE_SCHEMECOLOR_INDEX" val="13"/>
  <p:tag name="KSO_WM_UNIT_TEXT_FILL_TYPE" val="1"/>
</p:tagLst>
</file>

<file path=ppt/tags/tag70.xml><?xml version="1.0" encoding="utf-8"?>
<p:tagLst xmlns:p="http://schemas.openxmlformats.org/presentationml/2006/main">
  <p:tag name="KSO_WM_SLIDE_BACKGROUND_TYPE" val="bottomTop"/>
</p:tagLst>
</file>

<file path=ppt/tags/tag71.xml><?xml version="1.0" encoding="utf-8"?>
<p:tagLst xmlns:p="http://schemas.openxmlformats.org/presentationml/2006/main">
  <p:tag name="KSO_WM_SLIDE_BACKGROUND_TYPE" val="bottomTop"/>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5928_5*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c"/>
  <p:tag name="KSO_WM_UNIT_DEC_AREA_ID" val="a64736d330e14e6989c0907239a45f3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1e6c502f6494241a72283f7d0dcdec4"/>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21498fc94b2d4b67aa356dfadd74376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97859b9ba704a0d907ba7aa3a772ed9"/>
  <p:tag name="KSO_WM_SLIDE_BACKGROUND_TYPE" val="navigation"/>
  <p:tag name="KSO_WM_UNIT_TEXT_FILL_FORE_SCHEMECOLOR_INDEX_BRIGHTNESS" val="0"/>
  <p:tag name="KSO_WM_UNIT_TEXT_FILL_FORE_SCHEMECOLOR_INDEX" val="13"/>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0e489482b36a40fca765dc01b1852b2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be6aa889f094b619dfe9f09a3626496"/>
  <p:tag name="KSO_WM_SLIDE_BACKGROUND_TYPE" val="navigation"/>
  <p:tag name="KSO_WM_UNIT_TEXT_FILL_FORE_SCHEMECOLOR_INDEX_BRIGHTNESS" val="0"/>
  <p:tag name="KSO_WM_UNIT_TEXT_FILL_FORE_SCHEMECOLOR_INDEX" val="2"/>
  <p:tag name="KSO_WM_UNIT_TEXT_FILL_TYPE" val="1"/>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SLIDE_BACKGROUND_TYPE" val="navigation"/>
</p:tagLst>
</file>

<file path=ppt/tags/tag78.xml><?xml version="1.0" encoding="utf-8"?>
<p:tagLst xmlns:p="http://schemas.openxmlformats.org/presentationml/2006/main">
  <p:tag name="KSO_WM_SLIDE_BACKGROUND_TYPE" val="navigation"/>
</p:tagLst>
</file>

<file path=ppt/tags/tag79.xml><?xml version="1.0" encoding="utf-8"?>
<p:tagLst xmlns:p="http://schemas.openxmlformats.org/presentationml/2006/main">
  <p:tag name="KSO_WM_SLIDE_BACKGROUND_TYPE" val="navigation"/>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4"/>
  <p:tag name="KSO_WM_UNIT_ID" val="chip20215928_2*i*4"/>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9"/>
  <p:tag name="KSO_WM_UNIT_TEXT_FILL_FORE_SCHEMECOLOR_INDEX_BRIGHTNESS" val="0"/>
  <p:tag name="KSO_WM_UNIT_TEXT_FILL_FORE_SCHEMECOLOR_INDEX" val="2"/>
  <p:tag name="KSO_WM_UNIT_TEXT_FILL_TYPE" val="1"/>
</p:tagLst>
</file>

<file path=ppt/tags/tag80.xml><?xml version="1.0" encoding="utf-8"?>
<p:tagLst xmlns:p="http://schemas.openxmlformats.org/presentationml/2006/main">
  <p:tag name="KSO_WM_SLIDE_BACKGROUND_TYPE" val="navigation"/>
</p:tagLst>
</file>

<file path=ppt/tags/tag81.xml><?xml version="1.0" encoding="utf-8"?>
<p:tagLst xmlns:p="http://schemas.openxmlformats.org/presentationml/2006/main">
  <p:tag name="KSO_WM_SLIDE_BACKGROUND_TYPE" val="navigation"/>
</p:tagLst>
</file>

<file path=ppt/tags/tag82.xml><?xml version="1.0" encoding="utf-8"?>
<p:tagLst xmlns:p="http://schemas.openxmlformats.org/presentationml/2006/main">
  <p:tag name="KSO_WM_SLIDE_BACKGROUND_TYPE" val="navigation"/>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5928_5*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c"/>
  <p:tag name="KSO_WM_UNIT_DEC_AREA_ID" val="aa6efe2ac842440594f84aaf162486a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0be3d1040ee4f9891569332f91e078f"/>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1b8a36c5727844c58eb6c915faf7a2c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94e10a17c214e60b894e5808c8fec8a"/>
  <p:tag name="KSO_WM_SLIDE_BACKGROUND_TYPE" val="belt"/>
  <p:tag name="KSO_WM_UNIT_TEXT_FILL_FORE_SCHEMECOLOR_INDEX_BRIGHTNESS" val="0"/>
  <p:tag name="KSO_WM_UNIT_TEXT_FILL_FORE_SCHEMECOLOR_INDEX" val="13"/>
  <p:tag name="KSO_WM_UNIT_TEXT_FILL_TYPE"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4*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b"/>
  <p:tag name="KSO_WM_UNIT_DEC_AREA_ID" val="ac845a2433864a24b4b36ce737ac01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af5d3439e1848a3833d64208b8f7f87"/>
  <p:tag name="KSO_WM_SLIDE_BACKGROUND_TYPE" val="belt"/>
  <p:tag name="KSO_WM_UNIT_TEXT_FILL_FORE_SCHEMECOLOR_INDEX_BRIGHTNESS" val="0"/>
  <p:tag name="KSO_WM_UNIT_TEXT_FILL_FORE_SCHEMECOLOR_INDEX" val="2"/>
  <p:tag name="KSO_WM_UNIT_TEXT_FILL_TYPE" val="1"/>
</p:tagLst>
</file>

<file path=ppt/tags/tag86.xml><?xml version="1.0" encoding="utf-8"?>
<p:tagLst xmlns:p="http://schemas.openxmlformats.org/presentationml/2006/main">
  <p:tag name="KSO_WM_SLIDE_BACKGROUND_TYPE" val="belt"/>
</p:tagLst>
</file>

<file path=ppt/tags/tag87.xml><?xml version="1.0" encoding="utf-8"?>
<p:tagLst xmlns:p="http://schemas.openxmlformats.org/presentationml/2006/main">
  <p:tag name="KSO_WM_SLIDE_BACKGROUND_TYPE" val="belt"/>
</p:tagLst>
</file>

<file path=ppt/tags/tag88.xml><?xml version="1.0" encoding="utf-8"?>
<p:tagLst xmlns:p="http://schemas.openxmlformats.org/presentationml/2006/main">
  <p:tag name="KSO_WM_SLIDE_BACKGROUND_TYPE" val="belt"/>
</p:tagLst>
</file>

<file path=ppt/tags/tag89.xml><?xml version="1.0" encoding="utf-8"?>
<p:tagLst xmlns:p="http://schemas.openxmlformats.org/presentationml/2006/main">
  <p:tag name="KSO_WM_SLIDE_BACKGROUND_TYPE" val="belt"/>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5928_3*i*1"/>
  <p:tag name="KSO_WM_TEMPLATE_CATEGORY" val="chip"/>
  <p:tag name="KSO_WM_TEMPLATE_INDEX" val="20215928"/>
  <p:tag name="KSO_WM_UNIT_LAYERLEVEL" val="1"/>
  <p:tag name="KSO_WM_TAG_VERSION" val="1.0"/>
  <p:tag name="KSO_WM_BEAUTIFY_FLAG" val="#wm#"/>
  <p:tag name="KSO_WM_CHIP_GROUPID" val="5fb5ed2330a0f79ad1ca8e27"/>
  <p:tag name="KSO_WM_CHIP_XID" val="5fb5ed2330a0f79ad1ca8e2a"/>
  <p:tag name="KSO_WM_UNIT_DEC_AREA_ID" val="91c229ac3e014ea683f2b17ecd0158b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a57f67a584747ef91545ad510808f8d"/>
  <p:tag name="KSO_WM_UNIT_TEXT_FILL_FORE_SCHEMECOLOR_INDEX_BRIGHTNESS" val="0"/>
  <p:tag name="KSO_WM_UNIT_TEXT_FILL_FORE_SCHEMECOLOR_INDEX" val="13"/>
  <p:tag name="KSO_WM_UNIT_TEXT_FILL_TYPE" val="1"/>
</p:tagLst>
</file>

<file path=ppt/tags/tag90.xml><?xml version="1.0" encoding="utf-8"?>
<p:tagLst xmlns:p="http://schemas.openxmlformats.org/presentationml/2006/main">
  <p:tag name="KSO_WM_SLIDE_BACKGROUND_TYPE" val="belt"/>
</p:tagLst>
</file>

<file path=ppt/tags/tag91.xml><?xml version="1.0" encoding="utf-8"?>
<p:tagLst xmlns:p="http://schemas.openxmlformats.org/presentationml/2006/main">
  <p:tag name="KSO_WM_TEMPLATE_CATEGORY" val="custom"/>
  <p:tag name="KSO_WM_TEMPLATE_INDEX" val="20215928"/>
</p:tagLst>
</file>

<file path=ppt/tags/tag92.xml><?xml version="1.0" encoding="utf-8"?>
<p:tagLst xmlns:p="http://schemas.openxmlformats.org/presentationml/2006/main">
  <p:tag name="KSO_WM_TEMPLATE_CATEGORY" val="custom"/>
  <p:tag name="KSO_WM_TEMPLATE_INDEX" val="20215928"/>
</p:tagLst>
</file>

<file path=ppt/tags/tag93.xml><?xml version="1.0" encoding="utf-8"?>
<p:tagLst xmlns:p="http://schemas.openxmlformats.org/presentationml/2006/main">
  <p:tag name="KSO_WM_BEAUTIFY_FLAG" val="#wm#"/>
  <p:tag name="KSO_WM_TAG_VERSION" val="1.0"/>
  <p:tag name="KSO_WM_TEMPLATE_CATEGORY" val="custom"/>
  <p:tag name="KSO_WM_TEMPLATE_INDEX" val="20215928"/>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F2EDED"/>
      </a:dk2>
      <a:lt2>
        <a:srgbClr val="FEFFFF"/>
      </a:lt2>
      <a:accent1>
        <a:srgbClr val="D1363D"/>
      </a:accent1>
      <a:accent2>
        <a:srgbClr val="D34A28"/>
      </a:accent2>
      <a:accent3>
        <a:srgbClr val="B96720"/>
      </a:accent3>
      <a:accent4>
        <a:srgbClr val="8E8A27"/>
      </a:accent4>
      <a:accent5>
        <a:srgbClr val="5FAE42"/>
      </a:accent5>
      <a:accent6>
        <a:srgbClr val="35D07A"/>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
      <a:dk1>
        <a:srgbClr val="FFFFFF"/>
      </a:dk1>
      <a:lt1>
        <a:srgbClr val="000000"/>
      </a:lt1>
      <a:dk2>
        <a:srgbClr val="CFF3F0"/>
      </a:dk2>
      <a:lt2>
        <a:srgbClr val="F8F7F7"/>
      </a:lt2>
      <a:accent1>
        <a:srgbClr val="2DB2A4"/>
      </a:accent1>
      <a:accent2>
        <a:srgbClr val="5D996D"/>
      </a:accent2>
      <a:accent3>
        <a:srgbClr val="83BF5B"/>
      </a:accent3>
      <a:accent4>
        <a:srgbClr val="AAC248"/>
      </a:accent4>
      <a:accent5>
        <a:srgbClr val="D1A133"/>
      </a:accent5>
      <a:accent6>
        <a:srgbClr val="F27808"/>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kxMjQ4ODg5MTIzIiwKCSJHcm91cElkIiA6ICI0NjU2NjUyMDciLAoJIkltYWdlIiA6ICJpVkJPUncwS0dnb0FBQUFOU1VoRVVnQUFBYVFBQUFGdUNBWUFBQURPUDJ6bkFBQUFDWEJJV1hNQUFBc1RBQUFMRXdFQW1wd1lBQUFnQUVsRVFWUjRuT3pkZDNRVlZkZkE0ZCs1bFZTYUVPa0pBb3BJU1FJcVlQQkZzYUdJNEF1Q0RRc1dRa2VhSWhJVUFhVXBrRkJFc1ZBVUVRUkJmRVZzSUVwTFFoTkJKS0ZYSVQzY051ZjdJK1oreEZCRHlFM0NmdFppclV3N3MyK1l6TDZ6NTh3Wk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2l3SlN2QXhCQ2lDdXQxdlMwNXNwam1xcVVybTFvT3U3dEdmU0RyMk1TK1VsQ0VrS1VXbUh2WllSb2x6RkdvWjQrYzc3V2ZPYkVQT2hRVC8vOXZvcE41Q2NKU1FoUitzelExbHF1ak9kTkpqMEdWSkRkREk4M3NHSzN3T3d0THJMZG9DRkxhVFVpeVhONENuM3FPbndkc3BDRUpJUW9aV3JHWnQ5bXhoMkhvaUZBcXhwbVJrYlpxVlhXQk1EaERJT1lOUTVXSm5seU4vblRZM2g2N3V0VmJxV1BRaGIva0lRa2hDZ1ZhczNJckdMeTZMR2dud1NvSHFSNHRhV2R1OE1zWjExLzlYNDNJOWM0MkpPaWMyZDlvUjN1Z2NuOXl5Y1hUY1RpM3lRaENTRkt0aGh0Q3czSmVGRnAzZ1FDeTFqZzJVWldlamUxWVRPZi94VG44bWhtSnJxWW51QWswd1Zha3czNjllVGpmNzlEVE5qcG92a0FJcGNrSkNGRWlSVWFsMzA3dU9JVTZrYUExclhNeE54bXAwYXc2WkxhT1pwcE1IS05nMi8yNUpUeE5QeUZObm9sOXl6N1RlRkhMYzVGRXBJUW9zU3BQaTJybXNWd2pWUEsxQldnWnJCaWVFczdkNGFldlR4M3NkWWU4QkN6NWpTN1QrV1U4YlRXU3d4bEROZ1hYVzdQNVVjdExrUVNraENpNUpqOHA3MldwVXBQaFg1RGdiK2ZCWjVyWXFWbmhBM3JCY3B6Rjh0dGFON2Y3Q0oyazVNTUZ3Q25EY1VvVDNiS3hBTURhbVFYeWs3RVdVbENFa0tVQ0RXbnB0eHBVdWFwU25FRFFKdFFNeU51czFNdDZOTEtjeGZyV0pibWpUV25XZjVYYmhsUEpXczh2ZlpHbDExK1JYWW9KQ0VKSVlxM3FyRlpOV3dtejNpbDZRd1FXbGJ4Mm0xMi9sUHo4c3B6RjJ2ZElROHhxeDNzUEdua3pOQjZ1UXZkNzBEUHNydUxKSUNyaUNRa0lVU3hGQnFqeTFBcHZZOVNwaGpRZnY1V2VLR0psUjRSTml5bW9qMTFlUXpON0MwdXBteHlrdTRFd0tFVlk1eW13SEdIWGxCWlJScE1LU1lKU1FoUjdJVEZwdHlOTWs4RjZnTGNFMmJtdGR2c1ZBbThNdVc1aTNVaVd6UHFGd2RMLzNUL00wZnRBOVU3S1RwZ3FVOERLeVVrSVFraGlvMndxZG0xdE1rOVVVRkhnTnJsRkNOdXN4TlZvMmpLY3hkcjQyRVBJMVk3MlBGM1RobFBhL1dOU1J0OTkvUUszdVhqMEVvMFNVaENDSityUG5HL242Vk0rWDVLNnhFbzdJRldlREhjeHZQaDFpSXZ6MTBzajZINWVKdUx5UnVkcE9hTWhPYzA0TzNUbVlGamp3NVNtVDRPcjBRcW52L1RRb2lyUnEyNDFQdVVNazFSbXVzVWNOOTFGb2EzdEJFUzROdnkzTVU2bWExNWM2MkRMM2U1MFlDR2cxclRaMi9Qb0VXK2pxMmtrWVFraFBDSldsT3l3MHhtOXp2QWd3QjF5NXNZRVdXalJiWGlWWjY3V0FsSFBiejJzNFB0SjR6Y1dkOFpPWWxwaHkvaktra2tJUWtoaWxUVkdZZjhyZTZnbDB5S1Z3RmJrQTJpSTJ4MGIyS2prSjV0OVJsRHc1eHRUdDdaNENRbHA0em4wcWp4R2VuWlkwNE1xWlR1NC9DS3ZSTCszeStFS0VuQ1l0UGFhV1dhck5DaENuaWdqb1ZYVzlxcDVGKzZUa1VwcHpXamYzWHd4Ui9lTXQ1aEJYMlRvb00rOTNWc3hWbnBPZ3FFRU1WUzlkalVPbFpsZmdmMC9RRDFLcGdZR1dYbmxxcG1YNGQyUlcwNTVtSDR6dzYySHYrbk54NzhZQmowM3RjcmFMdVBReXVXSkNFSklhNllrSEU2d004L1k1QlN2QUpZZzIzUXU2bU5weHZaS0thZDV3cWRvV0grNzA0bXJYZHk4alNnY1J0S1QwcExjNzk1YW1pRlZGL0hWNXhjSlllRUVLS29oY2FsUGFRd3ZRdTZwZ0xhMTdVd3JLV2RpbjVYNTJrbjFhRVorNnVEei85d1krVFU4WTVxVlAva25nR2ZndElYYk9BcWNIVWVHVUtJSzZiYTFMUjZWcFBwWFlXK0Y2Qit4Wnp5WE5NcXBiczhkN0cySGM4cDQyMCtsbHZHMDZ2ZEhsUFBBNzBEdC9vNE5KK1RoQ1NFS0JTVlluVmdJQmxEZ1NFb0xHWHQwTGVwblNjYldxK2E4dHpGMGhvVzdIQXhmcjJEdjdOQmd3ZXRKK1Awdko3Y3YzeUtyK1B6RlRsTWhCQ1hTYXZhMHpJNkdwcDNGVlF6S2VoUXo4SXJMZXlVTHlPbm1QTkpkMmplK3MzQlp6dmNlSExLZU1kUmFrQlNkTURjcTdHTUowZUxFS0xBUXFjNGJsQm01eFNnRFVDRGEweTgzc3BPZUlpVTV5N0Zqcjl6eW5qeFI3eTk4ZGFpVmMva25vR0pQZzZ0U0VsQ0VrSmNzZ3FUL3c0T3R0cGZSdXRCQ3N6bHkwQy9ablllYjJCRnlWbWxRTFNHTDNhNkdMZk95ZkVzL1U4WlQ4VzZIWjZSQndhVVBlbnIrSXFDSERwQ2lFdWdWV2hzUm1jVWt4UlVNU3ZvZUgxT2VhNnNYVTRuaFNIRHFSbTN6c0c4N2YrVThlQ0VSZzlNUGhiMENUSEt1TURtSlpvY1FVS0lpMUp6YW5vRGs0a3BDbG9ETktxVVU1NXJWRm5LYzFmQ3JwTWVodi9zWk1OaHp6OXoxRG9QN3A3N29zdHQ4bWxnVjVBa0pDSEVlWldmY2JKc3NNZnlxdEpxZ0ZLWUtwU0JBVGZiNlhxamxPZXVOSzNoeXo5ZHZQMmJrNk9aR2cyR1VreDNtUFNJUXk4RW4vQjFmSVZORGljaHhObkZ4SmhxVlJ6WXhXVFJFOUdFbUJWMHJtOWx5SzAyZ3FVOFY2UXlYWm9KNjV6TTJlN0NiWUNHazFycndYdVBCODB1VFdVOE9hcUVFUGxVajh0b1pFVlBCYUlBbWxRMjhVWXJPdzBxU1huT2wzYWZ5aW5qclR2MFR4bFBxNDB1ajZmbmdUNWwxL3Myc3NJaENVa0k0VlV6THFXOENmTnJRQjhGcG9wK01PZ1dPNTNxVytWa1VVeG9ZTm1mTHNiODZ1UklUaGxQSzNndjI4MnJSL29FSGZkMWZKZERqakVoQk1Sb1UxaWx0TWZCTkI1RkpZc0p1dFMzTXZoV0c0RTJPVTBVUjFrdXphUU5UajdlNnNKbEFGcW5vTlNRcEI4QzMrZHo1YmxnQThXUUhHbENYT1ZxVFRzVnJyUmxxb0lXQUpIWDV2U2VxMTlSeW5NbHdaNFVnOWQrZHJEMllFNE8wcHBFbExsSGNyVC9iejRPN1pKSlFoTGlLbFY5WW1vRnE5MDBFa1ZQUUZYeVZ3eSt4VWJIRzZROFY5Sm9ZTVZmTGthdmRYSW9Rd05vcmZYc0xKZnBsV1A5QW8vNk9MeUxKc2VkRUZlYlR0b2MyanI5U1ZEakZGUzBtdURSQmxZRzNtd2pRTXB6SlZxMld6TjVnNVBaVzEwNGN5NllVclhpNWVTakc5OGpwclhieCtGZGtCeDlRbHhGYXNabFJwcTBqbFZLM3dKd2N4VVRyMGVWb1Y1Rms2OURFNFZvYjZyQmE2c2RyTjZmMnh1UHJSNlR1Y2UrSHY2LytEYXk4NU9FSk1SVm9PcU10R3RzSHZXNmdoY0JGZUt2R05yY1J2dDZWbCtIZHNrTUkrZXhHNU5Ka3VpRi9HK1BtemZYT2ppUS9rOFpEL1d4TnF1WDk3NFFjTmpYc1oyTi9JOEtVWnJGL0dDcEZaZlczZVpSdXhUMHNKcFF6elN5c3VwUi95SlBSdE9uVHovci9Ca3pabmlUekwvdDNMbVRwNTkrT3MrOGlSTW5NbW5TcFBQdUt6czcyL3R6MTY1ZFNVMDk5NXZDRGNNZ0t5dnJ2TzJkS1NzcmkwbVRKdUZ5dWM2NkxESXk4cExhdTVCbm4zMjJ3TnZlVTl2Q3QxMzhpWTZ3WWplakZMcWJ5ZVBaR1JhWDNwdm5OeGE3YnlOeWhTUkVLUlUyTGZWbXRDa09pQVJvWHRYTXlGWjI2cFMvL08raEhUdDJQT2V5MU5SVVVsSlM2Tml4SThPR0RmUE9iOWFzR1JzMmJBQnlFczF2di8xR3QyN2RpSXlNWlAzNjlaak4rWHYxVFpzMmphTkhqeElURStPZGQvTGtTYnAzNzg2TUdUT29WS2xTdm0yT0hEbkNFMDg4d2YvKzl6OU1KaE9Sa1pGOCsrMjNWS3hZOGF6eExsMjZsTGx6NXpKbHloUXFWNjRNUUdSa0pJR0JnZDUxTWpJeTJMUXBad2c1aDhQQjAwOC9UZTNhdFJrMWFsU2V0ckt5c29pS2ltTDE2dFg0Ky92bjIxZGtaS1IzSHdESGpoM0xNdzJRa3BMQ3I3Lys2cDIrNjY2N1dMbHlwWGU2V2JObVZLMWFOZDgyUC8zMDAxay9YNjc5YVFZalZqdjRjZDgvdmZGZ3U4Y2dlbit2b0ovUHUyRVJzdmc2QUNGRTRRb1psMTdaMzU5UmFKNERxQktnR05yQ1RyczZoZmZudm1qUklqSXlNaGd3WUFCMzNIRUg5OTEzSDhuSnlTeFlzSUNVbEJUYXRXdkhIWGZja1crN1ZhdFdjZWVkZC9Menp6L2pkcC8vSHJ0aEdIejExVmVNSFR1VzVzMmI1MW1tdGViQkJ4LzBUZ2NHQm5wUDJsOTg4UVczMzM3N1JaZjAyclZyUjN4OFBEMTY5R0QrL1BsNFBCN3NkbnVlRTN4a1pLVDNaN3ZkenZqeDQrblNwUXZmZlBNTjk5NTc3MFh0QjhCbXM3Rml4UXJ2ZFBQbXpmTk01ODRENk4rL1B3Y1BIaVExTlpYT25Uc0RzR0RCQXZ6OS9WbXlaRW1lYlc2Ly9mWUw3cnRHc0lrUDd2ZGpWYktiTjM1eHNDOU5ON0NZK0Nrc05uMnV5MlFlY3FDSC84R0wvaUJYaUZ3aENWRmF4R2hMYUVqR3MwcnpGbERXWm9adU4xbnBmN09OTXBZcjg2ZCs4T0JCVnExYXhhcFZxOWl4WXdmVHBrM0xjL0lHMkxwMUt3a0pDVXlaTW9XNmRlc3liTmd3WW1KaVNFbEp3V0t4NUx0S2VPR0ZGM2pvb1lkWXRXb1Znd2NQOWw2WlFNN1Z3UysvL0lMTlpqdHJQR2xwYWJScjF5NVB5Y3d3akxNbXA5R2pSM1BYWFhjQjRIYTdPWExrQ05XclYyZlJva1Y4L2ZYWHpKbzF5N3R1MDZaTitlR0hId2dLQ3ZMTzI3VnJGM1hxMU1uVDlvV3VrSm8yYlVxMWF0WHkvUDdPbklhY3E2YmNLNlJ0MjdiUnJWdTNmTCtEc0xDd1BOc2NQWHIwZ2xkSVozSjROSEdibkx5MzJjWHBuTzhGR1ZvYnJ5VWZQeEJMVEFQblJUZFV5T1FLU1loU0lyUlN4bmRLY3p0QXkrcG1Sa2JacVYydThHOFQ1MzViejdWMzcxN0tseStQMXBxMzNuckxPLy9vMGFPOC9QTExwS1Nrb1A0WkZyeHYzNzRzWGJvVVB6OC9Qdi84Y3lEbjZtUFpzbVY1U25aYTZ6d0pBY0RqeVNrMVdhM252dlVSR3h0THk1WXRHVDE2dEhkZVpHUWszM3p6elZsTGRoTW1UR0Q1OHVYWTdYWldyRmpCd29VTGlZMk5aZXJVcVhuV3UrKysrM2p3d1FjeERJTzMzbnFMRzI2NGdjcVZLMTl5eHdxcjFacm42cVo1OCtiNXJuYk92QnFjTjI4ZUpwT0o2T2hvdW5mdlRrUkVCUDcrL2l4WXNDRFBOaGR6aFhRbXUxblIvMlk3bmV0YkdiSGF3ZmQ3UFlGS21TYUdWYTc1V0JJMHZhVEdDcEVrSkNGS0NZVU95QzE2bExNcjdGZG9vSVVGQ3hadzlPaFJmdnp4UjVZc1djSmpqejNHODg4L3oxMTMzZVU5VWU3WnM0ZUJBd2NTRlJYRjZOR2plZWloaHdDNDVaWmIrT3l6eitqYXRldDU5N0Y0OGVJODkzQUFNak16TVF5RHFLaW9mT3V2WExtUytQaDQvdmUvLy9IWlo1OWQ5R2Q1NmFXWGVPbWxsN3hKb0dIRGhuejQ0WWZVcWxVcnozcHZ2UEdHOStmQmd3ZXplL2R1OXU3ZHkvcjE2NWt6Wnc0ZmZmUlJudlVmZU9DQlBOUGZmLy85UmNlVTYvZmZmeWNsSllWeTVjclJvMGNQaGcwYnh2VHAwOG5LeXNyM3BhQ2diR2FvVU9iL3I1NDErQlZLd3dVa0NVbUlVaUxKRXRRaXpKMHhGTVhnNVgrNUExY2x1K25YekVhM1JsYnM1c0lyMlQzLy9QTnMzYnFWZSs2NWg5R2pSL1BpaXkveTVaZGY1a2tVNmVucERCczJqSUNBQUZxMmJFbURCZzI4eTE1OTlWWEtsU3QzM24zczJyV0xJVU9HOE1namozam5uVGh4QWo4L1A5YXNXZU9kcDdXbVdiTm0yTzEycnIzMldtSmlZZ2dKQ1Nud1o3disrdXVKaW9yQ2JEYm5TWWlwcWFuWTdYYSsrKzQ3M243N2JlRC83eXQxNjlhTmJ0MjZBZjlmc2x1MmJObFpTM1pPcDVQNzdydnZuTk5uR2pWcUZNT0dEYU5mdjM0MGJOaVFMNy84RXBQSlZDaFhTQzZQWnY3dk9hOUx6M1NCMW1TRGZqZlpFeFJ6U1EwVk1rbElRcFFXTHloWEVyeFJiZkxmczYxbTIrVFRIanFNL2MzSi9CMHVYbyt5RTFXamNQN2MrL2J0UzQwYU5RZ09EZ2JnbTIrKzRmUFBQNmRUcDA3ZWRSbzNidXo5dVczYnRubTJUMDlQNTdISEhzc3o3OHdyaXRqWVdBWU1HSkR2UGxGU1VsSysreTB1bHd1ejJZekpaT0s2NjY3am1tdXVvVm16WnZsaVBsdkhnOXdlZi84MmZQaHdGaTllekxScDA0Q2NlMUNQUFBJSXQ5eHl5MW5YdnhSVnFsUmgyYkpsQUJ3L2ZwekV4RVR2ZmF4Y3ViK0wzcjE3MDZCQkEvejhjaTVhY3N1REZvdUY5dTNiRnppR0RZYzl2UGJ6YVhhZXpIay91a2F0OEhqY3ZmZjNLZmRYZ1JzdEpKS1FoQ2hsRHZhcGVBRG9XSE5xeWwwbVpaNjhOMVhmMEczWmFlNnBiV1pZY3p2Vmd3dCtYeWtwS1lsWFhua2x6N3pNekV4T25UckZqQmt6Q0FnSXlMZk52KytSMUtwVkswL1BzclBkUXpxYmpSczM1a2wwa0hORmN1YVZTTm15WmZNbG12UGRRenFiTm0zYThQNzc3L1BkZDkvUnBrMGJQdjc0WTV4T0o5SFIwUmUxL2JuTW1UUEhXN3FNakl6a3A1OStZdWJNbWZ6OTk5OTA2ZElGajhmRC92Mzd1ZmJhYTczUE0wMlpNb1dsUzVmU3ZuMTdsaXhad3J4NTg2aGZ2ejRqUm96d2Rubi8vZmZmMmI1OSt3WDNmelRUNE8zZm5DemVsZE9MUVd1ZGhObmNQL25GZ0NVWDJMVEl5SU94UXBSUyszcVZXNW04ZVdjampYb0ZkUHIvOW5pNDY5TXNwc1U3T2UzV0JXb3pMQ3lNSlV1V3NHVEpFcjc4OGtzNmQrNU1vMGFOc052dDNIampqVHo4OE1Nc1hyell1ODYvazFGQlpXVmw4YzAzMzNEMzNYZm5tWithbXVxOVVydGMrL2J0WTlhc1daaE1Ka2FOR3NXNGNlT1lNbVVLbjM3NktaTW5UejVyQ1E1ZysvYnQvUExMaFVma1dicDBLUkVSRWQ3cHdNQkEzbnJyTFcvUHZiRmp4N0oyN1ZvYU5HakFrQ0ZEV0xObURRY09IQUJ5ZXQ0QlBQcm9vOXgyMjIzZSsyVFIwZEg0K2ZueDRZY2Y1dW1KZHlhblJ6TjdpNU03NW1XeGVKY2JEVm5BcU9UalFUY1VwMlFFa3BDRUtOMW1OblVsUndlT2NYc2NONkJaNlBDZ3g2MXpjcytuV2Z5MHIrQmpiVzdac29Wbm4zMldnd2NQOHZiYmIyTXltUmcvZmp3SER4NmtTNWN1ZlAzMTF6aWRoZGQ3ZU1hTUdZU0ZoZEcwYVZPeXNySndPcDFvclZtNWNpV2hvYUdYMWZhUkkwZHd1VngwNzk3ZFd4TDA4L09qV3JWcWZQVFJSOXgrKyszNUhzRE4vV3dqUm96Z2pUZmVvRUtGQ3VmZHg0WU5HekNiemQ2RVpMVmFTVXRMbzNidDJ0eC8vLzBZaHNIbXpadXBYTGt5ZmZyMElUQXdrQTgrK01CYm1zdGRINkJMbHk3MDZ0V0xmZnYyc1d2WExtclZxc1d3WWNOWXZIaHhubjFxNExlREhoNzRQSXMzZm5HUzdVYURXb2F5TkVpS0RocE9qUEpaOSs1emtaS2RFRmVCL2IwckhRSTYxWnFXZm9mU1RONmZyaHM4dmZ3MGJVTE52TnJDVHMyeUYvZmRkUGZ1M1l3ZE81WlRwMDR4ZVBEZ1BQZFZiRFliTDcvOE1wczJiV0xxMUttTUdUT0dPKys4a3hFalJuaTdmUU5udllsLzVqMmtHalZxTUhQbVRPLzBuajE3V0xKa2liY24yOXExYXhrNmRDZ0E1Y3VYOTNZMW56VnJGaDkrK0dHK3R2MzgvTTU1ejJYTm1qV2NQSG1TaUlnSWhnd1pRbEpTRWdNR0RDQXhNWkVubjN5U01XUEdNRzNhTk5xMmJVdFVWQlMzM25vcnJWcTFZdGV1WGZqNys5T2dRUU5lZi8zMUMzYi9qb2lJeURQY1VmdjI3WG5vb1lldzIrMUFUb0tyVzdjdXJWcTF3bXcyTTJiTUdEWnUzT2p0T05HNWMyYzZkT2lRNTc2YXgrT2hiOSsrbUV3bVdyUm9RWXNXTGJ6TERtY1lqUDNWd1ZlN2MwZGwwSDhaQnYzMjlRcGFkdDVBaFJDaVNNWDhZQW1OVFJzY0ZwZWVFaGFYcnErZmthNm5iSFRvTEplaEx5UXpNMU92V0xGQ2V6eWVQUE5idG15WmI5MC8vdmhELy83Nzc5N3BwazJiWHJEOWYvdm1tMiswMWxxZk9IRWl6M3pETUxUVDZiems5czduNTU5LzFrODg4WVNlUDMrK3pzakl5TFBzNE1HRGV0cTBhWHJ3NE1IZS9aNDhlVEpmR3k2WFM4K2RPMWU3WEs1Q2plMWluWFlaK3IxRWg2NC9NMTJIeGFYcnNMajA5TkRZOUJobTZHSTNidDNaeUVnTlFseWxLc1ZtWEJ1QWZrY3BPZ09xV3FCaVpKU2QxcUVXT1RHVU1CcFllOEROYXo4N1NFcjF2cUJ2cVJOTDcwTTkvZmY3T0x5TEpzZWRFRmU1c0tucHJWQk1SZEVRb0hWTk04TnZzeE42a1dVODRWdUgwZzNlL05YQmlyODh1Yk4yYWEzNkp2Y00vTWFYY1JXRUpDUWhCSFRTNWxxdE0vdWF0REVjcGNwWlRSQWRZZU81SmxiOHJYS2FLSTVPdXpVZmJYWHh6Z1luanB4Y2xJNW1YTkx4d0RIRXFHTC9kdGl6a1NOTkNPRjE3UWZwbGZ3Y1ROS2FSeFdvS2dHS21DZzdiY0trakZkY2FHRDFQamNqMWpqWW02clJvQlVzY2lsejMrSXdZdmZsa0dOTUNKRlByZGlzRmdwUHJGSTBBV2hWdzh4ckxlM1VMb1IzS1ltQ081Qm1NR3F0ZzIrVHZPODAybUVZbnI3N2VwVmJlWUZOU3dSSlNFS0lzNHZScHRCS2FiMVJwdGNVVkxDWTRJVndHeStHV3dtUU1sNlJ5blpyUHRqc1lzcEdKMDREMERwTll4cVQvR1BBT0Q1WG5nczJVRUxJVVNXRU9LK3E0OU91c2ZtYnhvTitRb0VwSkVBeDRqWTc5NFJaVUhJR3VhSzBoaC8zdVlsWjQyQi9ta2FEZ1dhaHRwajY3WDBoNExDdjR5dHNjamdKSVM1SzZOU3NXNVRKaUFVZENkQ3ltcGtSdDltcFUwSEtlRmZDdmxTRE4zNXhzR3J2UCtVNXpYWU52ZmYyRFByQng2RmRNWktRaEJBWEwwYWJhbFhPNkdHQ0dPQWFzNExubWxpSmpyQVJhSlBUU1dISWNtbG1iWFlSdThtSnl3QWdCVU9QVGpvUk5JRVlaZmc0dkN0S2ppQWhpb253OFBER1d1c0dhV2xweS9mczJaUHE2M2pPcC9yRTFBb1d1M2tjU25kVFlLN2tyM2l0cFoyMjEwa1pyNkMwaGxWNzNZeGM3ZUJnaHJjODkxbVdTL1UvMWkvd3FLL2pLd3B5NkFoUlRFUkVSSndDeWdGdVlDMndIUGc1UGo1K0UrRHlaV3puVW1OS1psT0x5Uk9IVXMwQWJxbHFZbVJVR2VwSkdlK1NKS2Nhdkw3R3dZLzcvdW1mb05ucTF2VGEzeXZvWjk5R1ZyUWtJUWxSVEVSRVJMd1BQUFB2K1ZyckRPQmJyZlVLajhlelp1dldyWDhVZlhUbm8xWG90SXpubGVaMW9MSlp3VE9OclBTTXRCRnNsMVBNK1dTNk5POGx1b2piNU1TdFFjTXB0SG9qT1RyZ0haUXEyRHRDU2pBNVdvUW9KaG8wYUhDdDNXN2ZCUVIxN05nUmo4ZERZbUlpZS9mdS9mZXFoN1RXWHdFcm5VN25MOXUzYno5UzlOSG1GenJwVkRsbHM3eXRGYzhvTUZmMGcrRXR5OUN1anBUeC9rMXIrRGJKemV1L09EaWNVNTd6S0szblozdlVnQ045Z283N09qNWZrY05FaUdJa0lpS2lIekNwZHUzYWZQcnBwNWpOWm80ZE84YnExYXRadDI0ZGlZbUovUDMzMzJkdW9yWFdXNVZTWDJtdGYzQTZuZXUyYjkrZTRhUHdBYWcxTFROY2FTTk93YTBBVGF1WUdCbGxwMzdGODc4UjltcXhKOFZnNUJvSHEvZDdlODhsYW5UUHZUMkQxL280TkorVGhDUkVNVktuVGgxN2NIRHdkdUM2L3YzNzgvampqK2RacnJYbXp6Ly9aUFhxMVd6Y3VKR3RXN2VTbloxOTVpcE9yZlZxcFZUdS9hZEV3QWNQVG1wVkt6YnJHUlBHbXloQ1RBcWVhbWlsZDFNYlphL1NNbDZHVXpNOXdjbU1CQmNlRFJwOTBrREY3SXNPbkFwWFgzbnViSzdPSTBPSVlxeEpreWIzbTB5bVpXWExsbVh4NHNXVUxWdjJuT3U2WEM0U0VoSll2WG8xQ1FrSjdOeTVFOFBJMHpNNEZYZzFQajUrNnBXTysyd3FUTmJCd1phTXNVcnpIQXBMaFRJd3JJV2Q5dldzbUs2U3M0K2g0WDk3WEx6K2k1T2ptVG5sT2JUK3hHMFBldWxBZDNYUzEvRVZKMWZKSVNGRXlSSVJFZkUvNE80T0hUcnc2cXV2WHZSMjZlbnByRjI3bHJWcjE3SnUzVHFPSHorTzFucEZRa0pDMnlzWDdZV0Z4V1UwQWgwSHRBU0lDREV4c3BXZEJ0ZVU3akxlN2xNR01hc2RyRDNvTGMvRm80M281RjVsMS9rNHRHSkpFcElReFZCNGVQaU5TcW5OSnBQSk1uLytmT3JVcVhQSmJieisrdXNzV2JJRXJmWFFoSVNFdDY1QW1KY3NORGJ0S1pRYXJhQ0tBcDVvYUtWZlV4dmx5cFN1VTFHNlV4TVg3K1M5UkJkR1RqSHVoS0Vac2JkblVKeVBReXZXNUdFQklZcWhoSVNFMzRHWmhtRXdidHk0Uzk3ZU1BeldyRm1UKy9PeVFnNnZ3Sko3Qm4rWWtYNzZla016VllQcjQ2MHU3cGlYeWNJL3ZDZnVFczNROE5XZkx0ck16MkpHZ2d2RHdJM1c3M3Z3MUpOa2RHR2w2MnVKRUtXREpTSWk0bkd0OWR0S3FVcCtmbjZzWHIwYWRRbDlwLy82Nnk4NmQrNk0xdnBRUWtKQ3RTc1lhNEhWbkpyZXdHeGlHaEFGMExpeWlkZWo3RFNzWERMTGVEdi85aEN6eHNtNlE3a1B0K29OYnNPSTN0KzczRWJmUmxaeVdId2RnQkRpL3pWdTNQZzJzOW44TGhDaGxLSlJvMFlNSGp6NGtwSVJRRUpDQWdCS3FUVlhJTXhDc2E5WDBIYWdWYzI0MU1kTm1NWnVQbVpVZStpTGJCNXRZS1YvTXhzVi9Fckc5K1UwaDJicUppZnZiM2J4ejBYZU1XQjRVcy9nbVQ0TnJBU1NoQ1JFTVJBWkdWblRNSXl4U3FtdUFDRWhJZlR1M1p0Nzc3MzNrcE1Sd05xMU9ZKzBhSzIvTGR4SUM5Kys2TEp6UXNicHhYNEJtYU5BUjgvZDdySXQyKzFpYUhNNy83M2Vncm1ZZHNjenRPYXJQOTJNV3V2Zzc1eWU5eTZ0K1NBMTNUWGsxTkFLeFhvc3d1S3FlUDVQQzNHVmFOU29VWURaYkI0QURGTksyY3VVS2NOamp6M0dzODgraTkxdUwxQ2JUcWVUMXExYms1MmRiVGlkem1yRlpTU0hpeEU2SmUwR3pHcWFndjhBM0ZRcHA0elhKS1I0bGZGMi9PMWh4R29IR3cvbmRMSFg2TiswOGtUdjdWRSt3Y2VobFdpU2tJVHdEVlBqeG8zL2F6S1pKaXFscWltbHVQUE9PeGt3WUFBaElTR1gxZkRtelp0NTVwbG4wRnB2VDBoSXVLbVE0aTFTb2RQU3V5ak4yMEFOZ0M3MUxReTR4YzQxUGk3anBaN1dUTjdrWVBZV2Q4NE16VkhEWkhwbGI0K0FEM3dhV0NraEpUc2hpbGpEaGcwakxSYkx1MHFwbGdEWFgzODlnd1lOSWp3OHZGRGEzN1JwVSs2UHhmYiswWVVrOXdqNnRPb012ZFR1VG44ZHBYcDl1c050Ly9vdk40TnZ0Zk5JL2FJdjQza016WkkvM2J5NTFzR3Awd0RLaWRhejBqTk9EejB4cEZKNmtRWlRpc2tWa2hCRnBGbXpadGU2M2U0M2xGTGRBU3BVcUVDUEhqM28wS0ZEZ2U0VG5jdlRUei9ObGkxYk1BempvY1RFeENXRjFyQ1AxSjZhVmsrYlZDelFCcUIrUlJOdnRMSVRjVzNSbFBHMm4vQXc0bWNIOFVkelI4RFF2NEFwT2lrNmNFdVJCSEFWa1lRa3hCVVdHaHBhcG56NThqMkJrVXFwQUp2TlJxZE9uWGp4eFJmeDkvY3YxSDJscDZmVHVuVnJETU53bUV5bUNwczJiY29xMUIzNFVNM1k5UCthME9PVlVyVUFPdDFnWWVBdGRpcjVYNW5UMktuVG1uYzJPUGhrVzA1NVRzTmhwWTJoU1QzTGZueEZkaWprd1ZnaHJxU0lpSWgyRlNwVTJLYVVHcStVQ3JqdHR0dFlzR0FCQXdZTUtGQXl5c3pNWk9iTW1Rd1pNb1RUcDAvblc3NTU4MmEwMWdBYlMxTXlBdGpYTTJpaDI1RmFYNlBmQWs1Ly9vZWJPK2RsOHNrMkYrNUNmS3JXWTJnKy95UG5nZDEva3BGVGF5Wm5Ic3V1Sjhub3lwSjdTRUpjQVkwYk4yNWdOcHNuQW5jRGhJV0ZNV0RBQUZxMGFGR2c5andlRDk5Kyt5MlRKazN5dm42aVJvMGE5T3JWSzg5NjY5ZXZ6LzJ4Vkw1cDlNQ0FHdG5BMEJxVFU5NHpXOHl4R1M3dUdiSGF3ZHp0TGthMXN0TzB5dVdWOGJZY3krazl0L2xZYnU4NWZqSU1ldjd6ekpTNHdxUmtKMFFodXVHR0d5cjYrL3NQMTFyM1ZrcVpnb09ENmQ2OU8xMjdkc1ZrS2xoQll0dTJiWXdiTjQ1dDI3WUJvTFhlcnBTNjBXNjNxMFdMRm5IdHRkZm16cWRqeDQ3czI3Y1B3MEFvelJRQUFDQUFTVVJCVkRCYUppWW1sdnIzNjRUR3BUMEVhb0tDMmdBZDZsa1lmS3VOa0lCTCsxMmZ6TlpNWE85ZzN1L2U4dHhCalJxOE56cHdYdUZITGM1RkVwSVFoU0F5TXRKcUdNYXp3QmlsVkRtTHhVTDc5dTNwMWFzWHdjSEJCV3J6MkxGanhNWEY4ZFZYWCtYT09rVE9xeVJtTjJuUzVCT1R5ZlI0NjlhdEdUOStQQUNIRHgvbWdRY2VRR3Vka3BDUVVCRXd6dEYwNlJLVFZDWXM1SnBYdGNFQXBmQUxzTUpMTjl0NHJJRVZxL244cHppM29WbjRoNXN4dnpwSWR3SWFCMHJGT3N4cHd3KzlVTFZVbFR4TEFrbElRbHltOFBEd080RjNsVklOQUpvMmJjcWdRWU1LTkVJM3dPblRwL24wMDArWk9YTW1Eb2NESUJ1WWV1VElrWmhEaHc1bEFkeDAwMDAxYkRiYkg0RC96Smt6aVl5TTVPdXZ2MmI0OE9FQXkrUGo0eDhvak05V2tvUk95dzdGY01VcXBkb0MxQ2x2NG8xV05tNnBldlk3RTRsSFBieTIyc0cyNDk3eTNQZDRkTS9rM3NGL0ZGM1U0a3lTa0lRb29Nakl5T3UwMXVPQmh3Q3FWYXRHdjM3OXVPT09Pd3JVbnRhYUgzLzhrUWtUSm5ENDhHRjBUdStFcFI2UHAvK1dMVnVTL3IxK2t5Wk5YamFaVEtQcjFhdkgzTGx6aVltSllmbnk1V2l0QnlZa0pFeTRyQTlYZ3RXY2x2bUFXUnVUZ0RvQTdldGFHSEtyaldzRGM4cDRKN0kwRTlZNytHeUhPM2VUL1ZvektMbG4wR2UraVZqa2tvUWt4Q1dxVTZkT2NIQnc4QkJnRUdBTkNBamd5U2VmNUttbm5zSmlLVmcvb1QvLy9KUHg0OGV6Y2FOM1lPaXRXdXYrQ1FrSnE4NjFUZlhxMWYwcVY2NzhCMUJ6OE9EQnpKZ3hnOVRVVkF6RHFKZVltUGhuZ1FJcExTYi9hUTgxVlg0Rmsva2xoUTd3czBDZnBqYnNacGk0d1VtR0U0RFRvS1pvdjREWGtwOVcrYnNzaWlJbkNVbUlpMmNPRHc5L0RCaW5sS3BzTXBtNDk5NTc2ZGV2SHhVclZpeFFnNmRPbldMbXpKa3NXTEFnZDlZSllHUjhmSHdzY01HK3pCRVJFUjJCTDh4bU14NlBCMkJ2Zkh4OGFJR0NLWVZxejhpdWFiaGRVNVZTN2M2Y3J6VXJYVnIzT3RncmVKZXZZaFA1U1VJUzRpSTBhZEtraFZMcVhhVlVVNENHRFJzeWFOQWdHalJvVUtEMm5FNG5peGN2SmpZMmxzek1UTFRXVHFYVWV5a3BLY1AyN05selNTTkZoNGVILzZpVXVoMUFhejB2SVNIaHNRSUZWWXJWaWt1OVQyR2FoRlkyYmRLRDl2WUkrc0xYTVluODVEa2tJYzdqbjg0RFk0REhBQ3BYcmt5dlhyMW8yN1p0Z1liNzBWcnoyMisvTVg3OGVKS1RrM1BuclZSSzlZMlBqOTlSd0REN0Fvbi90RlhzWHpmaEMzdWp5NjRBVnZnNkRuRitjb1VreEZrMGF0UW93R0t4OUFOZUJjcVVLVk9HcmwyNzh0eHp6eFg0dFJCNzkrNWwwcVJKckY2OUdnQ3Q5Wi9Bd0lTRWhLV1hHMjk0ZVBnYndBTmE2OWFKaVlrcGw5dWVFTDRnQ1VtSXZGUjRlUGpEU3FtSlFBMmxGSzFidDJiQWdBRlVxVktsUUEybXBhWHg0WWNmOHNrbm4yQVlCbHJyRk9DdGhJU0U4WUQ3UXRzTGNiV1FoQ1RFUHhvM2JoeHVOcHZmQVZvQjFLdFhqNEVEQnhJWkdWbWc5dHh1Tjh1WEwyZnk1TW1rcEtSQVR2S1pvNVFhdEduVHBoT0ZGcmdRcFlRa0pISFZ1K21tbTBLc1Z1dElwZFR6Z0NwZnZqd3Z2dmdpRHovOGNJRmZDeEVmSDgvNDhlUFp1WE1uQUZyclh6d2VUNTh0VzdiRUYyTG9RcFFxa3BERVZhdE9uVHIyNE9EZ0hzRHJRSkRWYXVXLy8vMHZQWHIwSUNBZ29FQnRIanAwaUNsVHB2RHR0OTYrQmZ1MDFrTVRFaExtRjFMWVFwUmEwc3RPWEpXYU5HblNWaW4xRGxBWG9FV0xGZ3djT0pCYXRXb1ZxTDJzckN6bXpKbkRCeDk4Z012bFFtdWRBYnlUbnA0K2F2ZnUzWTVDREYySVVrc1NrcmlxM0hUVFRmVnROdHRFNEY2QTBOQlFCZ3dZUU11V0xRdlVubUVZckZ5NWtrbVRKbkg4K0hHMDFvWlNhcUZoR0FNMmI5NThzREJqRjZLMGs1S2R1Q28wYU5DZ2dzMW1HNmFVNmd1WWc0S0NlUGJaWjNuMDBVY3htd3YyRHAzZmYvK2Q4ZVBIczNuejV0eFo4WVpoOUVsTVRQeWxzT0lXNG1vaUNVbVVkdGFJaUlpbnRkWmpsRklWekdZejdkcTFvMCtmUHBRdFc3WkFEWjQ0Y1lLNHVEaVdMRm1TTyt1SVlSakRFeE1UWnhWYTFFSmNoU1FoaVZLcmNlUEdyYzFtODd0QVE0REl5RWdHRFJwRTNicDFDOVNldytGZ3dZSUZUSjgrUGZmMTRkbGE2MmtlaitlMUxWdTJaQlplNUVKY25TUWhpVktuWWNPR3RTMFd5OXRLcVljQnFsYXRTdCsrZlduVHBrMkIydE5hczNyMWFzYVBIOC9CZ3djaFo5RFQ1VTZuczkrMmJkditLcnpJaGJpNlNVSVNwVWFqUm8wcW04M213VXFwUG9EVjM5K2ZKNTU0Z3FlZmZocXIxVnFnTnYvNjZ5OG1USmpBdW5YcmdKelhoLy9UWVVIR2pCT2lrRWt2TzFGcW1NM21INVJTTnlxbHVPZWVlK2pmdnovWFhITk5nZHBLU1VuaHZmZmU0N1BQUGlQblBYbjhEWXhLU0VpWXpOWHlhbkFoaXBna0pGRnFLS1grQnJqNzdydDU4ODAzQzlTR3krWGl5eSsvWk9yVXFXUmtaQUE0dGRZZmFLMWZsa0ZMaGJpeUpDR0pVc1BsY3ZXM1dDenJ2Ly8rZTlQKy9mdXBVYVBHUlcrcnRXYjkrdldNR3plT3BLU2szSG1yRE1Qb3Uzbno1dTFYS21ZaHhQK1RlMGlpVkFrUEQzOVBLZFc5WmN1V1RKNDgrYUsyMmI5L1A1TW1UZUtubjM3S25mVVhNQ2crUG43eGxZcFRDSkdmSkNSUnFrUkdSbGJSV3U4RWdxWk9uVXJ6NXMzUHVXNTZlam9mZmZRUkgzLzhjZTdydjFPQmNmSHg4VzhocjRVUW9zaEpRaEtsVG5oNCtBQ2wxSVRhdFd2ejZhZWY1aHVKd2VQeDhQWFhYL1B1dSs5eTZ0UXBBSS9XZXA3TDVScTBiZHUyb3o0SldnaEJ3Y1pNRWFJWUN3d01qTGZiN1krZU9uV3FmR0JnSUkwYU5mSXUyN3g1TTRNR0RXTGh3b1djUG4wYXJmV3Z3TU1KQ1FteHg0NGRrNGRiaGZBaHVVSVNwVktUSmszdU41bE15NEtEZy9ueXl5L0p6czVteXBRcGZQUE5ON21yN0FkZWlZK1BuK1BETUVVUkNZdk51QnVsSndBMThlZ25rbm9IWC9acjQwWGhrNFFrU3EySWlJai9BWGZmY01NTjdObXpCNmZUaWRZNkU1aDg2dFNwMTVPVGswLzdPa1p4WmRXWWt0TFViRGEvcGVDT00rZHJyWDgxVEF6YTF5TllCc0l0UmlRaGlWS3JjZVBHRGN4bWN5SmcwVm9id0dLWHk5Vi8yN1p0KzMwZG03aXlha3hPdWM1c05iK2hORjBCeXRyaDZZWlc3QmJGck0xTy9zN09XVS9EbDRhSllmdGVEUHJkbC9HS0hKS1FSS2tXSGg0K0JMZ1BlQzBoSWVGblg4Y2pycXlRYWJxeW44NTRXVUV2d0ZMR0FvL2VhS1ZQVXh2QjlwelRYYVpMRTdmSnlVZmJYR1M1UUlNSHpTeVh4em5xWUorS0IzejdDYTV1a3BDRUVDWGVOVzhkRHdvTTh1dUZacGhTT3NDc29GMGRDNE51dFZFbDBIVFdiVTVrYWNhdmQ3RG9EemR1RGFDeURhM0hLNmQ3WW5MLzhqSXFodzlJUWhKQ2xGd3gyMjIxS29jK2FWTEdLRFFoQUsxcW1IbTV1WTNySzE1Y0orTGtGSU14dnpwWW1ld0JRTU5KQlRGSjdzQ1o5Rkh5K3ZraUpBbEpDRkh5YUsxQ3AyVzFWM2plQmxVWG9HRWxFME9iMjJoZXJXQWpvaVVjOVRCbXJZT05SM0xHenRXd0Q4V1E1S09CQzRoUk1xQnVFWkNFSklRb1VjSW1wMFZwaTNwYndhMEFvV1VWQTVyWnVMK3U5YkpQYUJwWWxlUm0zRG9IZjU3U3ViTTNLOVRBUGRHQjMxMW04K0lDSkNFSklVcUVtbFBURzVpVkhvTlM3UUN1OFlQb0NCdFAzR1REZlBiYlJBWG0wZkQ1RGhkVE5qbzVuT2xOVE44WmhtZkkzbDdsNGd0M2J5S1hKQ1FoUkxGV2JYSldkWnZWOHhxYTdvQUtzRUszaGxaNlJ0andzMTdaVTVqRHJYbHZzNHYzTnp0SnpibWJwTkhNOHlqcmEvdWl5K3k1b2p1L0NwWG9oQlFhbDc3cTN3KzhpWkpBcjArS0RyN0YxMUdJNHExbVhFcDVzeksvaEdZZ1lMZWE0T0ViTEx4MHM1Mktma1Y3NmtwMWFON1o0T1RUMzEwNGN2byt1RUJOeWNyVWJ4MGRGSFNzU0lNcHhVcDBRZ3FMUzljWFhrc1VSMG5SUVNYNjJCTlhUdldKKy8wczl1RG5GU29HcGNvcDRPNHdNME9hMndrdFc4aTF1VXQwS01QZ3JWK2RMTi90L3VlMXdUcGR3NXZabVVGVGp3NVNNaGJpWlNyUko0WGNoTFNuUjZDdlF4RVhxZmEwREVBU2tqaUxCZHBjNjBUbUl5YXR4NktvQVhCekZSTkRtOXRwRWxLOHhvSCs0MjhQbzljNldYTWc1M0lKelZIRHBGL1plelRvWTJLVXZMcWtnSHo3ZFVNSUljZ1ovRFRzUkVhOENUMFhSWTE2RlV5ODE3WU1uejdrWCt5U0VjQU5GYzE4M002UE9RK1c0YVpLSmxDRW1MUjZQNnh5eHZhd0tXa1AranEra2twZVlTNkU4Sm5jd1U5QjN3RlFKVkRSdDZtTlRqZFlVU1hnR3JwRk5RdExIcmJ3MVc0WGs5WTcyWnVtNjJGV1MwSmowMlR3MWdLUWhDU0VLSEpuRy96MHVjWld1amV4WVRPWGdFeDBCcVhnd2JwVzdydk93aWRiWFV4TGNQSjN0bXB1MXF3SmpVdVh3VnN2Z1NRa0lVU1J5VFA0cVQ3NzRLY2xsZFdrZUtheGpVZHV0SjQ1ZU90REpvTjJvYkhwTW5qclJTalJSNEIwYWloNXBGUEQxYWtnZzUrV2RESjQ2NlVyblVlQ0VLSjRpTmx1cXhXWDJUMG91TXlmQ2oxYUtSM1Fxb2FaWlozOG1OaW1US2xOUmdEWCtDdkcvcWNNMzNieDU2NVFNNkQ5VElyaDJDMS9oY1dsOTJheXR2czZ4dUttOUI0TlFnamYwVnFGeG1VK0ZGYTV4allUeG50b1FocFdNakgzd1RKOCtJRGZSWS9FWFJxRWxqTXg0ejQvdnVqb1I5TnJUU2lvQUV3T3RXVHNDcDJXM29VWUxlZmhmOGd2UWdoUnFNSW1wMFdGVHN0WXF6QVdnNm9iV2xZeHVZMmRMLy9yWCtDUnVFdUQ4QkF6bjNYd1orYTlaYWhiWHFHZ3B0TE1ENnVjRVY4N0xxT05yK01yRHE3ZW8wTUlVYWpPSFB4VWNXVUhQeTJwRk5BbXpFTHJVTXVaZzdjMjF1aVZZWEhwVi8zZ3JaS1FoQkNYSmUvZ3A2cElCejh0cWN3S3V0eG9wVU05eTVtRHQ3WXhtY3didzJMVHI5ckJXMHYwMFNLOTdFb2U2V1ZYZWhTbndVOUxPaG04TlVlSlBtb2tJWlU4a3BCS3Z1STgrR2xKZDdVUDNpcEhqeERpNGl6UTVscHhHWTlhN2VWMkttVjZCNlhLM1Z6RnhCY2QvWmgycjU4a28wSlFOZERFdTNlVllWbG5QMjZyYmdaVWtFS045ZmZQK0t2V3RMUm5pTkdsK2phTEhFRkNpQXNxYVlPZmxuUlg2K0N0cFRyYkNpRXVUMGtmL0xTa3U5b0diNVdFSklUSXB6UU5mbHJTWFUyRHQwcENFcUlZaVl5TTdHRVl4aUNuMDlsaSsvYnRSNHA2LzZWNThOT1M3bW9ZdkZYdUlRbFJqQmlHOGJoU0tzeHV0NitMakl6MEw2cjlYdlBXOGFEUXVJeVgvWXpNUFFyNm1SV1doK3BhV05YVm4xZGIyaVVaRlNNQlZzV2dXKzM4K0dnQW5ldGJzQ3JNU3ZHQ3pXTGZWU3MyL2ZYUVNhZksrVHJHZ3BLRUpFVHhWTk13ak8zLytjOS9ybXdWNHlvZS9MU2tLNDJEdDhyUkprUXhwWlFLVFUxTi9mT0tKQ1VaL0xUVUtFMkR0NWFZUUlXNG1yejc3cnVVTDE4ZXBWUm9XbHJhdHNKTVNqTDRhZWxVR2dadmxZUWtSREVVR0JqSWdnVUxLRmV1SE1EMWFXbHBHNEhMdW15cE9UVzlRVmhzMmxJczZtY0Z0MTdqQjYrMXRMR3lTd0FQMUxWZXNXRmJFaElTY0xsY0FNeWVQWnVzckt4enJ1dDBPamw2OUNpYk4yOW01ODZkQU96ZnY5Lzc3OENCdlBmc0RjTTRiM3YvbHBXVnhhUkprN3p4L0h0WlpHVGtKYlYzSWM4KysyeWh0WFV4Y2dkdi9mcVJBRWJmYnFkS2dBTElIYngxWmEycEtSRkZHdEFsa3E5RFFoUlRGU3BVNFBQUFA2ZFRwMDZrcEtRMGpvaUkyQlFmSHg4SmVDNmxIVjhPZnJwNzkyNEdEQmpBdkhuenFGS2xDcnQzNzJiZXZIbDA3OTQ5MzdwMzMzMDNkcnVkNE9CZ3lwVXJ4M1hYWFVlOWV2WG8yTEVqRFJzMkJHRDc5dTJzVzdmT3U4MnlaY3VZTzNjdVU2Wk1vWExseWdCRVJrWVNHUGovdzRsbFpHU3dhZE1tQU14bU14czJiR0RreUpHTUdqWHFrajVMWkdTa2R4OEF4NDRkeXpNTmtKS1N3cSsvL3VxZDNyZHZYNTdselpvMW8yclZxdm0yK2Vtbm55NHBsZ3VSd1Z0OUlDd3VYWWZGcFd0UmN1VCtuL242MkNtdXdzUERmNG1JaU5BSkNRbmUzOW1SSTBkMDY5YXRkVVJFaEE0UEQxL0hSVjRwMVl4TEtSODJMWDFVV0Z6NjZiQzRkRjF2ZXJwKytjZHNmU0xMS0pMLzYrenNiTjI1YzJjOWI5NDg3N3dEQnc3bzFxMWI2NTA3ZCtaYnYxV3JWdm5tT1J3T2ZmdnR0M3VuVzdac21XZTVZUmg2eElnUnVtUEhqdHJoY09pc3JDemR2SG56UE90RVJFVGttVDU0OEtDT2lvclNLMWFzeURNL016TlRSMFJFNk16TXpMTitubHR2dmZXODAyZk82OWV2bis3VXFaTnUxcXlaN3RTcGsrN1VxZE01UCtQWjVoVzJsTk9HamxsOVd0OHdJejMzYjlBWkZwY3hJV1JjZXVVTEgwbEZSNjZRaENqbVFrSkNtRDkvUGwyN2RpVTFOZlhtOFBEd3RRa0pDUzA0eDVXU2QvQlRyV0lBbnd4K2FoZ0d3NGNQcDNyMTZuVHQydFU3djFxMWF2VHYzNSsrZmZzeWZmcDBhdFdxZGQ1MnRtN2RtdStLd3VsMFlyUFpBRkJLOGVxcnIzTGt5QkZzTmh1TEZpM2l4aHR2ekxPK1VvcjA5SFNDZ29JQXFGcTFLck5temFKT25UcVg5SmxjTGhmdDI3Yy81L1NaSmsyYXhMWnQyK2pXclJzTEZpend6cy9LeXFKejU4Nlh0Ti9DVU5hdUdIR2JuZWVhV0hNSGI3VWE2QUgrQWZxNTBMaTBZak40cTl4REtxQ1VsQlFpSXlQUHVpdzdPNXZSbzBmbm01K1ZsY1hnd1lQUHVzM1JvMGRwMjdadG52cDFjbkl5enp6enpEbGpXTFZxRmJHeHNmbm1kK3pZRWNNd3pyck5iNy85bG04NkpTWGxuUHNReFVOSVNBZ2ZmL3d4UVVGQktLVnVqb2lJK0o1L1h5a1ZrOEZQblU0bnc0WU40K2pSbzd6eHhodjVscmRyMTQ3T25UdnoxRk5Qc1dyVnFqekxPbmJzNlAyM2FORWlZbUppNk5peG8zZDVWRlFVZDk1NUp3ODg4QUFUSmt6Z2pqdnVvRjI3ZGxTdlhwMkZDeGN5WmNvVSt2ZnZuNmZOKys2N2p3Y2ZmSkRiYjcvZGU3eFhybHdaaytuU2ZoOVdxNVVsUzVaNC8vMTdlc21TSlhuV256ZHZIaWFUaWVqb2FPTGpjOTY1NSsvdno0SUZDL0w4SzByRmZmQld1VUs2QWh3T0IxOTg4UVd2dlBKS252bE9welBmSDJDdXI3NzZpc2FORytQdi8vL1BRdjc0NDQ4MGF0VG9yT3RyclprMWF4YURCZzNLdDJ6djNyMW9mZmFxMktoUm8xaTJiQm1Ra3lCSGp4N04zTGx6TCtwekZiV0lpSWluZ0xhK2pxT0lYWCt1QmRXclYyZjI3Tms4OWRSVFpHUmt0QW9QRDErUmtKQndILzljS1lXZXlQaE93WDlRVUsrOGlVSE5iZHhacStqL3hJY09IVXBLU2dwVHAwN05jenlmNmVtbm55WWtKSVNZbUJpU2twSzg5NVFXTFZya1hXZkxsaTEwNk5DQi8vNzN2OTU1WThhTXdUQU1ieko1NmFXWGFONjhPUUFOR3pia3d3OC96SGZWZFdaU0hEeDRNTHQzNzJidjNyMnNYNytlT1hQbThORkhIK1ZaLzRFSEhzZ3ovZjMzMzEvcXI0RGZmLytkbEpRVXlwVXJSNDhlUFJnMmJCalRwMC8zMlJYU3YrVU8zcnIyb0p1eHZ6clpkdHpJR2J5MVVucVBKR2ptcTdna0laMkQwK21rZWZQbTNnUGZNQXpXcjErUDJWeTR6MmNZaGtHYk5tM0l6TXpFYXJWeXh4MTNBRGwvQkN0V3JHRGZ2bjBzWExqUXUvN2N1WE9wVmFzV3k1Y3ZwM2J0MmpScDB1U3NWMUozM1hWWG51bXovVkV0WExpUVk4ZU9uYlhzOE1rbm4xQ3RXclhDK0lpWFl5Wmc5WFVRdnBCYmt2cTNzTEF3UHZ6d3c5eWtkTmVaU1VtaEFpRG5pNGkvRGNyYWZETzZRcDgrZlRoOCtERHQyclVEY3I3NGxDbFRKczhWU1dabUpsOTg4UVdmZi80NXdjSEIzdmxuWGcyOTg4NDd6SjgvbjNuejVxSE9HTWsxS0Nnb1QrTEtkZjMxMXhNVkZZWFpiTTdUcVNFMU5SVzczYzUzMzMzSDIyKy9EZUN0Ym5UcjFvMXUzYnA1NDR5S2ltTFpzbVZuVGFST3A1UDc3cnZ2bk5ObkdqVnFGTU9HRGFOZnYzNDBiTmlRTDcvOEVwUEo1TDFDT3RQdHQ5OSsxamFLUXFCVkVYaEd4eGF0bEovUGdrRVMwZ1Z0MkxEQm01eXVCSzAxcWFtcDNwNDVIbytIMjI2N2pmajRlUHo5L2ZQMDJHbmR1alVXaTRXVWxCUm16NTdOekpreitlU1RUL2o5OTkvekpKekl5RWhXcmx5WkozbTJiOThlcmJVM0FiM3d3Z3NzVzdhTW4zNzZDYnM5N3dQZGJkdTJ4V0lwRm9lR0ZlRFZWMS8xZFJ4RktpZ29pQnR1dU9HY3k4UEN3cGcxYXhiUFB2c3NtWm1aZDBWRVJDeU9qNDkvS09sWVFJdlF5bW05bERZTlRUeHFoSFQrTXB1N1FzME12TVZPM1FwRlY1MFBEUTBsTkRUVTIzUHMzbnZ2WmViTW1kU3NXZE83emozMzNFT1pNbVVJQ1FuSnMrMi9FODNvMGFONS8vMzNtVDU5T2dBREJ3NmtUSmt5NTl6MzhPSERXYng0TWRPbVRRTnl2dkE5OHNnajNITExMWmY5dWFwVXFlS3RMaHcvZnB6RXhNUjhYL3h5cjY1NjkrNU5nd1lOOFBQTE9iL25KbU9MeFhMTyswNUZhVytxd2NUMVRyN2E3UVpBbzA4QzQ1T1A3Wi9neTdpS3hWbW5wTkJhNC9IazNFZk92VWVUT3cza3UzcTY3YmJiOHJYaDUrZVhaLzdTcFV1Qi8vOUduTnZlOHVYTDgxMzF1TjF1ckZZcnk1WXQ0OWl4WXp6NzdMT2twcWJ5NmFlZlhqRDJKVXVXc0huelpvWU5HOGFTSlV1SWlZbmhpU2Vld09QeE1IejRjR0ppWXJ6eE81M09mRW5LbHpwMDZPRHJFSXFkdW5Yck1uMzZkRjU0NFFXeXNyTGFoWWVIZjVZUW94NUpobmRDeHVuMy9BTXlYZ0Y2cjB6MkJLMUt6dUtSR3kzMGlyUVYrVkJBaHc4Zkppc3JpK3JWcStlWm41V1ZSVUJBd0ZtM01ReURJMGVPNEhRNmFkcTBLWk1tVFdMRGhnMmtwNmV6ZWZObVB2dnNzM1B1cjAyYk5yei8vdnQ4OTkxM3RHblRobzgvL2hpbjAwbDBkUFJsZlk0NWMrYncwRU1QQVRsZitINzY2U2RtenB6SjMzLy9UWmN1WGZCNFBPemZ2NTlycjczVyt6elRsQ2xUV0xwMEtlM2J0MmZKa2lYTW16ZVArdlhyTTJMRUNDcFZxZ1RrbFBhMmI5OStXYkZkaXVOWm1tbnhUajdlNXNMUW9DRUxyV2VrcHJ0SG5ocGFJYlhJQWprSFNVaVhZTVdLRmNURXhPU1pkL1BOTjN0L3puM1dBWEo2OXF4WnMrYUNiWjZaME00MGJOZ3dKazZjaU1majRULy8rWTkzWFp2TnhzTVBQMHo3OXUwWk9uUW9Uenp4QkNFaElkNVNYNjR6djduRnhzWlN2MzU5RmkxYVJGcGFHaU5IanFSbno1NVVxbFNKOTk1N0R6OC92endsa2VLV2tNVFozWGpqamN5WU1TTTNLZjAzUER6OHM0U0VoRWYrNlMwMUxHUmErcnYrbWpjTjZEYi9kN2QxMFU0M3p6V3g4bXhqRzJXTGFMRFVXYk5tY2RkZGQrVXAxN2xjTGs2ZlBwMm5MRFpod2dTeXM3TnAxNjRkR1JrWlZLNWNtZnZ1dTQrbm5ucUs0Y09IODlKTEwyRVlCdSs4OHc0VktsVEl0NTk5Ky9ieDdiZmYwcjE3ZDBhTkdrV3ZYcjNZc1dNSHk1Y3ZaOGFNR2VlOGw3VjkrM1pTVWxKbzJiTGxlVC9IMHFWTEdUcDBxSGM2TURDUXQ5NTZpeDA3ZGdBd2R1eFl3c0xDYU5DZ0FVT0dES0ZEaHc3ZWgzaVBIVHNHd0tPUFBvckpaT0t6eno2alY2OWVSRWRITTJqUUlENzg4RU5xMTY1OXprNVNoU0hEcWZsNHE0dlllQ2ZaYmtEakJ2MnB5Mk41K1dBZi8ySXpRcmdrcEV2UXRtMWJiMTA4SlNXRk8rKzhNMDhTeXVWMnV5LzVYdE8vRTRySlpLSmp4NDcwNk5HRCt2WHJFeElTZ3R2dHhtYXo0ZWZueCtlZmY0N1ZhdVhoaHg4R0xuempOU2twaWFTa0pJS0RnN251dXV2NDVKTlBlUHp4eC9ucXE2K0lpNHZqaVNlZVlQYnMyZGhzTmtsSUpjaU5OOTdJMUtsVDZkbXpKOW5aMmYrTmlJajRLRDQrdmh0Z0hPMFJkQXg0cm5wczZsc1daUnJuOE5CKzZpYVgrbVNiaTc1TmJYUzkwWXJkY21VU2s5UHBKQzR1amw5Ly9aVTVjK2JrdVkvMDdiZmZVclZxMVR4SjZ2YmJiMmZ4NHNWODlORkhlUkxPNmRPbldiMTZOUzZYQzVQSnhCOS8vRUhkdW5XOUZZVWpSNDdnY3JubzNyMjd0M2VkbjU4ZjFhcFY0Nk9QUHVMaGh4LzJYbzJjR1J2QWlCRWoyTDE3TnlOR2pEanZaOW13WVFObXM1bUlpSnhCRHF4V0sybHBhZFN1WFp2YXRXdGpHQWFiTjIvbWxsdHU0WkZISHVIVlYxL2xndzgrOEY2VjVhNGZIQnhNbHk1ZGdKd0V1bXZYTG1yVnFzV3dZY05ZdkhqeEZVbElUby9taTUxdUpxNTM4SGMyQUZwci9UK1BTUTNhM3lONFc2SHY4REpKUXJvQ01qSXljTHZkNTd6dnRIejU4bnpmOG5JVGlzZmo4VjUxMWE1ZG0wNmRPdkgyMjI4emJ0dzRQQjRQVnF1VlBYdjJNR0hDQk1MRHczbnl5U2Z4OS9kbit2VHA1N3pCdW56NWNrYU9ITW1UVHo3Sk8rKzh3K09QUDQ3RDRlRGxsMSttVDU4K1ZLOWVuVmF0V2pGNzlteWVmLzU1dE5hWDNDVlcrRTdqeG8wWlBYcDA3Z241OFNaTm1xeElURXljbDd2OFFNK3l1NEVPb1ZOVGIxRW0wN2hVQjFHdi8rTGt2YzB1aHR4cTQvNDZWZ3J6blh1NUl5SGs5Z3FzVUtFQ3MyYk5ZdnIwNlpoTUpzcVdMY3Z3NGNQemJOTzBhVlBNWnJQMzd5SzNGTDF3NFVJYU5tekluRGx6U0VsSllkeTRjVXlkT3BVNzc3eVRZY09HY2ZMa1NTSWlJaGd5WkFoSlNVa01HRENBeE1SRW5uenlTY2FNR2NPMGFkTm8yN1l0VVZGUjNIcnJyYlJxMVlwZHUzYmg3KzlQZ3dZTmVQMzExeTk0ckVkRVJEQnAwaVR2ZFB2MjdYbm9vWWU4WDlxY1RpZDE2OWFsVmF0V21NMW14b3dadzhhTkc3MEpwblBuem5UbzBDRlBSeFdQeDBQZnZuMHhtVXkwYU5HQ0ZpMWFGTXJ2UHBlaFlXV1NtN2QrYzVDY210dmpWbS9RSGpVNHVYZndqNFc2TTVIalNvN1U0SEE0dkU5NDUvN3NkcnU5eTArZE9wWHZDZkJjcTFldjFvOCsrdWhabDBWRVJPZ1RKMDU0cDkxdWQ1NTIvajN0Y0RqMGdRTUhkSFoydG03YXRLbldXdXVqUjQvcUtWT202T1hMbCtzZE8zYm9yS3dzYjl2L2xydk54SWtUdGRaYTMzLy8vVnByclJjdFdxUnZ2dmxtL2ZUVFQrdXVYYnZxQng5OFVMZHMyVkx2M3IxYlIwVkZYZUMzVTNDWE1sSkRSRVRFT1gvSDR2OWxaR1RvNTU1N0xuY2toLzJSa1pFMXovZDdEWnVTOW1CWVhQclczUCtMdHA5bDZ0WDdYTHF3eG04NGZmcDBucEVtenVUeGVNNjUzV3V2dlphbmpURmp4dWl0VzdmbVcyLzc5dTM2bDE5K3lUUHY1NTkvMWs4ODhZU2VQMysrenNqSXlMUHM0TUdEZXRxMGFYcnc0TUhhNlhScXJiVStlZkprdm5aZExwZWVPM2V1ZHJsYzUvNXd4WnlodFY1MzBLMDdMTXowL3EyRnhhWHRDbzFOZjZSd3pycFhsbHdoWFVDelpwZmVKZitYWDM3aHBwdHVLcFQ5MjJ3MnFsV3J4c21USjczZnlDcFhya3l2WHIyQW5HOW5PM2Jzb0hIanh1ZHQ1OThQQzdadTNacXdzREFxVmFwRWNIQXdnWUdCckY2OUdvZkQ0ZTBaSklxLzdPeHNCZzhlbkZzNlB1THhlTm9rSkNUc085ODJTYjJEbHhLamw0VlZ6bm9HYmJ5MjQyK2p4cFBMVHRPaXVwbWh0OXE0cWRMbFBkcGd0OXRwMHFUSldaZWQ3MnBrNU1pUmVkbzQ4NTdObWY0OUVnUGtQREFiRlJWMTF2V3JWcTNLaXkrK21HZGUrZkxsODYxbnNWaDQ5TkZIenhsZmNiZnJwSWUzZjNQeS9kNmMrOUlham1BWVk1Si9DbzdsYzNWSjR4LzZpaVNrQzhqdDluM0hIWGZrdWZGL0xvY09IV0xwMHFYZWJxb1g2Mnc5OHM3MDU1OS9lc3NaZS9iczRZY2ZmbURUcGsxczJiS0Z1blhyTW52MjdFdmFYN2x5NWJ3bmpaTW5UK0p5dVdqVnFoVmZmLzExdnE2NG9uakt6czVtNE1DQnVhTnZISEc3M2YvWnNtWEx6b3ZhT0VZWlNUQ0x5ZnFUV3VhTWdVb3hZTzBCVDRVSEYyYlR2cTZGZnMxczFDcWlrUjNFNVRtY1lUQjVvNVBQZHVSMDRVYnJORkJUbkpiMDBZZWlxeGJlME9WRlFCTFNPVml0VnViTnl5bkQyMnkyaStveEJ6blB6TFJxMWNvN092SEZ5bTMvekh0SXYvNzZLeU5HakNBd01KQWpSNDd3M0hQUEFUa2pNWnc4ZVpKSEhubUVzV1BINW5td1BJNnZxZ0FBSUFCSlJFRlU4Ti8za2M0MWhOQ1pCZ3dZd05hdFcxRktVYkZpeFh6MWZWL0w3YVYwdFNoVHBreWUvOU96T1gzNk5LKzg4a3B1TWpyaDhYamFYSFF5T2xNZjVkZ0xiNFpPT2hXcnkxaGpsT2I1SlgrNi9aYnZkdk5rSXlzdk5yRnhqYis4dnJ3NFNqbXRtYlhaeFh1SlRsdzVmK1lPcmZud3RFY05QOUluNkxpUHd5dVFFbjJrNWQ2TDJOTWo4RUtyRmpxSHc4SDgrZk41NnFtbjhzei83YmZmYU5TbzBUbTdtWTRmUDU3bzZPZzh5N2R1M1pvbmdlM2Z2NThhTldyZ2NyazRjT0FBRG9lRGN1WEtjZTIxMTU0M3BuWHIxdVY3QUhERGhnMTV5bzRQUFBEQS83VjM1NEZSbFBjZng5L1A3SldiUzhKaGdBUzFGS09ZaEVNdXhRdVBWa0ZxQmFVb3RXb3BTVUNnUmtBUXdSc1J4RUE0dE1VS1ZpcjFSZ3RxVVJFVVJFakNFZVFzSWR6aENybjNtdWYzUjBoK0lDQkoyR1N6NGZ2Nmk5M016bjQzR2VhN00vUE01Nm00dWU5VVhxOFhyWFdOM3hEYmRuWWhBTHNTdzgrNzdTVWtKRnlVcWVCMnU1MlBQdnJvbkVlcUxwZUw4ZVBIczJ6Wk1yVFdlY0FOR1JrWjYzM3gzcGUrVVJ4bGMzc25Bd01VV0VKc2tKeGc1NEdyYllUVzhGUVZvbkpLUEpwL2JYWXovVWNYQlM3UUdoUDR5R3UxUGJGblNOQk9mOWQzSVFKNkMvTm5ReExWVThXRzlCWGdtNHR4Z2FNcHdKUXBVODY0RlFET2JFWmE2eHN6TXpNemZWMUUxSXpDcTIwVy9RcHdLMENUWUVpNTFrRy9kbFpzUmtEdk5nS1d4OVI4dHNQRDVOVXVEaGFWZlZmVHNGeDV6Q2QyRFcrd3hzL2wrWVNjc2hOMVZucDYrcGw3NUhvdVBqNytPNlZVOTdQZC9PbDJ1NWswYVZKNU15b0VldGRFTXdMWU95eHNJM0JibTlrRk54bW1ubnkwUkhVYTg0MlRPUmt1eG5aemNFdTBsVXBjVWhVK29EV3MyT1BoeFZVdXRoNDdlUXBlczlHMEdtTjNEd245ekwvVitaWTBKQ0VDZ05mcjVZVVhYbURwMHFVQXBWNnZ0L2VHRFJ2VzF2VDc3aDRhL2hYUU9UcXQ4SDZsekdleVQzRDVrS1dseERjekdOdk5RYWNXdmcwYkZxZmJrT3RsOGlvWHEvWlhESkxMTVpVeGFYZGl5SnVnNnQwcGJSbEdJMFFkNS9WNmVlNjU1OHB6RDB1Qkd6ZHMyTEQ2UEMvenFleWtzSVc3Y3NQYmE4eVJhQTVsSERMcC8xRUpRNWFVc1AzWStRZk9pS3JaZmNMa3NTOUx1ZnY5RWxidDk2TFJ4elQ2eVYyNU9WZnNIaG82cno0Mkk1QWpKQ0hxTk5NMG1UeDVjbmt6OGlpbGVxOWJ0NjVXbTFHRmljcVRYY2ZDVyt1YnVoNStXdE9rSVFsUlI1bW15VXN2dmNUNzc3OFBaYzNveG5YcjFsWHUvb01hVkpmQ1crdUxRQWsvclduU2tJU29vNlpObTFiZWpEQk5zM2RtWnFiZm05R3AvQm5lV2w4RVd2aHBUWk9HSkVRZE5HUEdETW9IMEdtdGY1T1ptZm1OZnlzNnQ5b09iNjBQSlB6MDdLUWhDVkVIbmRxTU1qSXlsdmk1bkVySlRtN3dBM0I5ekl6OFBsalU4d2NLOVZVai91dGtib2Fic2QzczlHaGxEZXdiSDMxQUF6L3U5L0xTS2llWnVlV0RRZlIycmRWVDJVa1I1NTU1OENJaFZ5Q0ZxTHQrRnlqTjZGUzdoa1Y4c2lzMzdCb3dIa1d6NTZlakpnOStXc29EaTB2WWREZ2dNajVyeExaalhoNzlUd24zZlZ4Q1pxNkpob1BhTkIvYjlYVjQrK3lrOEl1K0dZRWNJUWxScHlpbERnRm9yUWRtWkdSODZPOTZxazNDV3l2VXAvRFRtaGJRUjlBU0hSUjRxaElkZERGcTJiSmxTTE5telJwbVpHVHM5M2N0dmhUOTZ2R0duQXh2QlIxc1ZkVDc4Tlp6aDU4U3NPR25OUzJndHdScFNJRkhHdExGN1dJSWI2M1A0YWMxTGFDM0FHbElnVWNha29ENkdkNTZNWVNmMWpTNWhpU0VxSFgxS2J6MVlnby9yV25Ta0lRUWZoUG80YTBYVy9ocFRiczRocmtJSWVxMFFBdHZ2VmpEVDJ1YUhDRUpJZXFHQUFodnZkakRUMnRhZ0p5bFBUc1oxQkI0WkZDRHFLeG1zd3NpUXpUUEE0TUJtOE9DMzhKYnp4Vis2cnJJd2s5cldrRHZGS1FoQlI1cFNLS3FvdEpPWEc1VnhoUUZmUUhWd0VHdGhiZitjdmhwK0VVWGZsclQ1SlNkRUtKTzgwZDRxNFNmK29jMEpDRkVRS2lOOEZZSlAvVXZHV1VuaEFnb05SWGVLdUduL2hmUTUvSGxHbExna1d0SXdxZFN0YU04dkZWQlk2REs0YTNuQ2o5MVdndGUyRDlFd2s5cms1eXlFMElFcnVIS3VSdWVqMzcxZUpvK0dkNzY4WFpQOEdjN1BPY05iejEzK0ttUzhGTS9DZWh2cVhLRUZIamtDRW5VcE1xRXQwcjRhZDBWMERzRmFVaUJSeHFTcUExbkMyOGQyZG1PM2FLWXRrYkNUK3VxZ040cGxEY2tFWGlrSVluYVVCN2VpbEtkVHZ1QmhKL1dTUUYrRFVtdkFkWEYzMVdJS3BNYkNrV3RPRDI4VlU5RWE0ZHBXSjZSOEZNaGhCQkNDQ0dFRUVJSUlZUVFRZ2doaEJCQ0NGRnBkWHQrWUNIT0lqbzZPaWdtSm1acWl4WXRJZzhlUExqZTMvVUlJWHhEN2dVUkFTY3VMdTQ1d3pER25YejRlWEZ4OFIrMmJObHkxSzlGQ1NFdW1EUWtFVkRpNCtPN0thVyt0MXF0QkFVRlVWaFlDSEFDK0YxNmV2cFhmaTVQQ0hFQlpQb0pFVEJpWTJNYks2V1dBZ3djT0pCUFB2bUVLNis4RXFBQnNDd2hJV0ZlaHc0ZFF2MWFwQkNpMnVRYWtnZ1VSbFJVMUZ0S3FmaDI3ZG94WmNvVWdvS0M2TmV2SDBGQlFXUmtaT0QxZXVNTnd4alNzbVhMSlFjT0hNajFkOEZDaUtxUlUzWWlJQ1FrSlB3T2VOL2hjTEI0OFdLYU5HbHkyczhQSFRyRVF3ODl4S0ZEaDlCYW0wcXB4OVBUMDFPQjZzL1lKb1NvVlhMS1R0UjU4Zkh4TFlGRkFJbUppV2MwSTRCbXpacXhlUEZpK3ZidGkyRVlCakF0SVNGaFk4ZU9IVnZVY3JsQ2lHcVNoaVRxT3F0UzZsK0FwWHYzN2d3YU5PaWNDMW9zRmlaTW1NRDgrZk5wMkxBaFFIdXRkVTVjWE55OXRWV3NFS0w2NUpTZHFOUGk0dUtTRE1PWTJiQmhRNVlzV1lMZGJxL1U2NXhPSnlOR2pHRE5tb3BwYmxhNjNlNCtHemR1UEY1anhZbzZxMDFhZm5lRm1xR2dyV2x5eis1aDRUSWlzdzZTaGlUcXJQajQrSlpLcVgwQVNVbEovT2xQZjZyeU9sYXVYTW5Zc1dNcExpNEdLQVZ1VEU5UFgrM2JTa1ZkMVdadVVRdmwxUzhxOU9EVGZxRDFlOXJsVGNrZTJTamJQNVdKczVHR0pPcXNxS2lvNEtaTm02NVZTbDBKTUhqd1lJWU1HWUxENGFqU2VrcEtTbmpvb1lmWXZuMDdBS1pwdnBtYm01dThmLy8rWXQ5WExlcUUxTzJPYUV0a0lxaG5sVktoUVZaNDRDb2JEZ3U4dWNGTmtSdEFsWmlZejNsTFQ3eTZkMVNyRW4rWExLUWhpUUFRSHg4L1ZTazFITEEyYTlhTUJRc1duSFZnd3kvUld2UG1tMjh5Wjg0Y3ZGNHZRSW5INC9uVmhnMGI5dFpFemNKL1l1WVU5c2JVTTRCMkFMZEVXNWpRMDBGVWVOa2w4OXdpazJlL2MvTFp6cklCbUZycjNRcUc3VXFLV095M29nVWdEVWtFaUt1dnZ2cHFxOVc2WENuVlNDbkYrUEhqNmRPbkQyVUQ2aXJ2eUpFakRCZ3dnTHk4UExUV0drakp5TWg0RlRCcnBIQlJhNkpubDBSamVxWXBSVCtBdGcwVlQvVncwS3YxMlNmR1hyUGZ5OFNWVHJZY0xmdlRhL2djcng2UlBTeGlTKzFWTFU0bERVa0VqSTRkTzlwTTAzd0grSjFTeW1qZnZqMnpaODhtUER5OFN1c3hUWlBubm51T1R6NzVCSzAxV3V0OUxwZXJRMVpXMXJHYXFWelVwR1pURG9hR2hJV09RcXR4b0IxaGRoZ2FiK2ZST0J0VzQ1ZDNjVjVUczJDVG05UzFMdktjQUxpMTFsUHp2ZTRYancxdmtsOGI5WXYvSncxSkJKejQrUGhlU3FuRlFMak5abVBHakJsMDZ0UUpwYXEyT2UvZXZac0hIM3lRd3NKQ3ROYW1hWnA5MTY5Zi8ybk5WQzE4VDZzMk13dnVOZ3cxSFdpdGdMc3V0ekt1aDRPbUlWWGJGdkpLTlMrdWN2TCtWZyttQnVDZzFtcFVkbExvdjBCcDM5Y3V6a1lha2doSUhUdDJEREZOODJ1bFZCZUFIajE2TUhueVpJS0RnNnUwSHEvWHk1QWhROGpJeUNoL2FyWFQ2ZXlkbFpWVjZPT1NoUSsxU1N0b2I4QnJLSG9EWE5uRVlPSjFEanExdUxBMHRFMkh2VHk5d2tuR29Zb3p1TjlwclpLems4SXlMN0JrVVFuU2tFUkFTMGhJR0FMTUJLd2hJU0VzV3JTSUZpMnFIczZ3ZlBseVVsSlN5Z2M4QUZ5Um5wNit3NGVsQ2g5b08xYzM4SG9MeGluVUtBV1dSa0V3b3JPRFFiRTJxbmlBZkU1YXczdGIzYnp5ZzR2RHhScXRNVFhHTExmVk8ybi9rSWdqdm5rWGNUYlNrRVRBNjlDaFE2VEZZdG1vbElxRXN1SGhTVWxKV0N4Vis3YnNjcm00ODg0N09YcTBiR29scmZWYkdSa1pEeU41ZVA0M1VSdXRJNHNHV3RCVGdVaUxnbnQvYldOTU56c1JqcHJaalJXNk5OUFd1SGc3eTQzSEJLMzFjUk5HNTN3VFBvOS9LOWttYW9BMEpGRnZkT3pZOFNXdDllT0FwVW1USm56d3dRZUVoWVZWYVIxYWE5NSsrMjFlZSswMXlnYmg0WFc3M1UwbDRjRi8yc3dzU2xES08xTXAxUTBnb2JuQk05YzV1UEtTMnBtc1lPZHhMeE5XdUZpMTcrUXdjVlNtMWtiUzdxU1E3MnVsZ0l1SU5DUlJyOFRGeFVVYmhwRUZoQ2lsZVBMSko3bjc3cnVyUER5OHRMU1VXMjY1aFpLU3N2c2xUZE1ja1ptWk9RTVpIbDVybXFjV05BMnk4b3lDSVlDS0RGRTgwZFZPdjNhMld0OXhhV0RwVGc4dnJuS3l0MEFEYUszMUFxOXBHYnRuV09qK1dpNm4zcEtHSk9valMzeDgvQWZBWFVvcDFhcFZLOTU5OTkwcUp6d0FqQnMzanFWTGw1WS9QSnFmbjk5Mng0NGRNaHk0SnMxZGE0djJ0bnRZb1Y4QzFjQnVnUWRpYll6c1lpZkU1dDlkVnFsSGs3Yk94ZC9YdXluMUF1aENyWTBKMllkRDA1aW9YSDR0cmg2UWhpVHFyYmk0dUI2R1lmd1hDTEpZTE15Wk00ZjQrUGdxRHcvZnQyOGZ2Ly85NzNHNUt2WTNkNlducDh2dzhCclFhbGIrZFZiVVRLQURRTThvQ3hPdmM5QzJZZDJhbUdCZmdjbkVGVTZXN2E2NGxMVE5hNnJrbk9Td0wvMVpWNkNUaGlUcXRkallXTHZENGRnTVhBWmx3OE5UVTFPcnRhNkJBd2V5ZGV0V0FMVFc2ekl5TXJvZ3AvQjhJbXAyOGFVMnZKUFIvQUdnVmJoaVhIY0h0N1k5ZThwQ1hmSHRIZy9Qcm5TeU02L3NWaVd0K2RCVTNzZHpFaHYrejgrbEJTUnBTT0tpRUJjWDl3ZkRNTjRHY0RnY2ZQYlpaelJxMUtqSzYxbTllalhKeWNubEF4NG9LU21KL3Vtbm4zYjd0dHFMUi9URVhVR3FhZE5rclppazBDSEJWbmcwemtaaWdoMjdKVEIyVDI1VDgvZE1ON1BTWFJTV2hiYVdhdlNMTGt2WUsvdUhLQW53cllMQStJc0w0UU94c2JGaERvZmpJQkFLTUdEQUFKNTQ0b2txcjBkcnpTMjMzRUplWGw3NTQzY3lNaklHVVhidFcxUlNkRnJoN1FwekJrcGREbkJiaklXbmVqcG9HVmEzVHM5VjFwRml6WFBmT2Zsa2g2ZjhxVDBhUFR3N01lSWpmOVlWU0tRaGlZdE9Ra0xDeTBBS1FGQlFFTXVYTDhkcXJmcXBvZm56NS9QYWE2K1ZQL1JhcmRabWE5YXNPZXE3U3V1blZxbDVsMWt0eHFzb2RSZkE1WTBNbnU1cHAwZFUzVDQ5VjFuckRucVp1TUpKMXBIeXM3bnF2MTVEUDViemwvRE5maTBzQUVoREVoZWwyTmpZeGc2SG82SjVUSmd3Z2I1OSsxWjVQU1VsSmR4NjY2M2xFd0NpdFI2VGtaRXgyWGVWMWg5TjAzTERRblZ3aWpJWUM5akM3WkRVMGM3RDE5Z0prTE56bFdacStHZVdpK2svdWpoZUNtZzhwbEt2NWx0Q256OCtSSjN3ZDMxMVZUM2JESVNvdk5qWVdMdmRidjlZS1hVN3dHV1hYY2FpUll1cXZCNlB4OE9rU1pQNHozLytVLzVVOXJGang5cG5aMmVYVnJlMnVMaTRzVUJPWm1ibVA2dTdqcnBEcTVpMHdudEF2WXJTVVlhQ3ZsZFllYks3Z3liQjlYc1hkTUtwbWJ6S3lhSXRGYUd0dWFEK3Vpc3g5SjhTMm5xbStyMDFDRkVKQ1FrSlhZRlZVRGJnNFkwMzNpQTJOclpLNjlCYXMzUG5UZ1lOR29UYjdVWnI3ZEphOTgvTXpQeTRHdlg4UVd1OUFNRGo4VFFKNUpTSTFqTUxZZzJEVkFVM0FWeDFpY0drNngzRU42dWRsSVc2NHFjalhpYXNjTEx1WU1YY1M2dE5qT1NjeE5CMWZpNnRUcEdHSkFUUW9VT0hVSXZGc2w0cGRSbEFwMDZkbUR0M2JwWFg0M0s1ZU9TUlI4akt5aXFmQUhDMXkrVzZJU3NycTFJM1RaNnM0NkJTS3V6aytxN2N0R25UVDFVdXhNOWF6OHByWk1FNlhtczlRaW1NeGtFd3FvdUQrNi8wWFFocW9ORWFQdHJtNXVVZlhCd3EwdWl5V3daZUwvVXc0ZUR3OE1QK3JxOHV1RWczRFNIT1NzWEh4eitnbEhvTHFqODhYR3ZOdDk5K2UycDZlS25XdW10R1JzYjY4NzAyUGo3KysvTE1OZ0RUTkcvTnpNd01uSnN0NzlXVzZCdUxCaW4wSzhBbFZnTUd0TGZ4eExWMndtc29CRFhRRkxzMXIvN29ZdjVHTjI0VDBPUnBaWXpOemwzek55YmU2RG52Q3VxeHdCeGZLVVROMEJrWkdmTTlIazhZVU9oME91bmR1emRUcGt5cDBrcVVVdlRxMVl2bHk1ZHo2YVdYQWdRQjZmSHg4Vy94QzE4Q0V4SVNKZ05kTFJZTHQ5OStlL202RXFyN1lXcGJxN1FUbmFOdkxQaGVvZjhCWE5LNWhjRW52dy9tMmVzZDBveE9FV0lydStuMzh3RWg5SXl5Z0tLaHdwd2QwN1JUZXF0WitkZjV1ejUva3ExRWlMTXo0dUxpbmpFTVl4eEFhR2dvUzVjdUpTUWtwRW9yTVUyVGhRc1hNbTNhdFBLbkNwUlM3ZGF0VzNmZzFPVTZkT2dRWTdWYXR3SFdPWFBtY1B6NGNjYU9IUXZ3V1hwNitwMFgvbkZxVHN6MHdtYlk5WFBBSXdETlF4Vmp1dG5wYzRYTno1VUZoaTkyZVhqaGV5YzUrU2ZUSHVBZHQ4Y3lldC93a0wxK0xxM1d5UkdTRUdkblptWm1qZ2V1QUNncUt1S21tMjdpNDQ4L3JraHBxQXpETVBqREgvN0E0c1dMQ1E4UEJ3ZzNUVE03UGo1K3pLbkxXU3lXendIclBmZmNRNmRPbllpTGl5di9VVStmZkpxYU1GZmIycVFWSkdNM3R3T1BPQ3p3NXpnYlh3ME1rV1pVQmJmR1dQbjh2aENHZDdJUmJBVUZBMjBXYzB0TVd1SGpwT3FxSndJSE1EbENFdUk4b3FLaWdpTWpJejhDYmdXNC9QTEwrZWMvLzFubG0ybWRUaWZQUC84OG4zMzJXZmxUVzAzVDdHb1l4cXZBSHhzMWFzVGl4WXNKRGc1R2E4ME5OOXhBWVdFaFd1dklqSXlNT25YUk8zcEd3UTBZekZTS1dJQmVyUzFNN09tZ1RRUDVqbnNoRGhTYVRGcnA1SXRkNVhNdjZaMW9Jems3S1d6cGVWNWFMMGhERXFLUzR1TGl1aHVHc1J5d0JnY0hNMnZXTERwMDZGQ2xkV2l0eWNySzRpOS8rVXY1WEV2RmdBT3dMRnEwaU1zdXU2eGkyZjc5KzdOejUwNjhYbS9DK3ZYck0zejRVYXF0WlZweEs3dnlUbEV3QUtCTmhHSjhEd2MzUjllUGxJVzY0cnU5WHA1WldjcjI0eWVQeHJWZTdFYVAycHZVWUlkL0s2dFo4blZHaUVyS3pNejhQajgvdjRsU0txdWtwSVNISG5xSTRjT0g0L0ZVZm1DVVVvcXJycnFLTDc3NGdpNWR1Z0NFQUphVWxCVGF0bTE3MnJMTm1qVXJmMDFyMzMySzZvbWF0aWM0T2kxL2pFTjV0eWtZRUdLRGtaMXRmSEYvaURTakd0QWp5c0puL1VNWTI4MU9oQjFRNmk2YnNteUtubFV3cVdsYWJ0V21RUTRnY29Ra1JOV3BremV2dnFXVU1zTER3NWsvZno2dFcxZXRiMml0V2JseUpWbFpXVHo2NktOWUxLZmZMRHA3OW16KzlyZS9ZWnJteTVtWm1hTjkrUUdxb3Myc290OHF6RlFGYlJWd2Uxc3JUL1d3MHp4QVExQUR6ZEVTelF2Zk8vbG9td2NOYU5obmFrYmtKSVcvNSsvYWZFMGFraERWRkI4ZjN4VFlvcFJxckpTaWYvLytQUDc0NDFXZUx2MWNmdmpoQnhJVEU5RmFyOHJJeU9qdWs1VldRZFNjMGl1c1h0ZDBwZFJ2QUg3VjJHQmlUenRkTDVVakluL0lQT1RsNlJWT05oNnVTSHY0eHFzWXRtZG8rQ1kvbCtZejBwQ0V1QUFuOC9BbUFhT1ZVaW9xS29xMzMzNjdmRVRkQlNrcEthRm56NTRBbnZUMDlHQ2dWbTZhdk9Udk9qemNWVGdhazlFb3JBMGNNS3lqblQ5MnNHUElIc092VEEzLzJ1em0xUitkSEMwQkRWNlVUalcxK1d4T1lzT0FqWmdxSjV1WEVEN1FvVU9IcXl3V3kycWxWS2pENGVDSko1NmdiOSsrVlo0dS9lZHV2ZlZXamg0OWlzdmx1bnpUcGswN2ZWVHUyV210b21jVjlrZnhxb0lXRmdYOTJsa1oyODFCb3lEWlZkUWwrVTdObEIrYy9HdXpCMi9adUljald1dVU3TVBoODVtb0FuWVdZOW5LaFBDUmt4TUFMZ0R1QnJqeXlpdVpPM2R1bFcrbVBkVUREenpBNXMyYmF6eENLR3BXWVFlYjFqTlFYQS9Rb2FuQk05Yzc2QkI1Y1lXZ0JwcHRSNzA4dGNMRmp3Zktob21qOVZxM1lVM2FPelJralg4cnF4NjVLaW1FajJSbFpSV21wNmYzMDFyZm9yVjJiZDY4bVR2dXVJTlZxMVpWZTUwdFdyUUF3RENNZHI2cTgxUlIwMDQwams0cmVNMkt6a0J4L1NYQjhPSU5Eajc4ZllnMG93RHdxeVlXL25WM01OTnZjZEFpVElGU25hemF1enBtVnNFYmtkTUxtL203dnFxU2hpU0VqMlZrWkN3ekRPTlM0SWZDd2tLU2s1TVpOV29VYnJlN3l1czZKYkdocXk5clpPTFgxalpwUlE5Ymc0enRTakhjYm1BOGVKV05yd2FHTXFDOVRVNmRCQkFGOUxuQ3huL3ZDK0hQY1RZY0ZoVHdTS2pOM0JhVFZwRE1uOWNHVEd5R2JIZEMxQndqUGo1K2lGSXFGYkMyYU5HQ2hRc1hWbW5BdytiTm0zbmdnUWZRV3UvSXlNaTR3aGRGUmM4cTdxb3daNEx1Q05DMXBjR2s2NEs0b3JGOFA2MFBjazZZUEwzU3lmS2M4clFITnVNbEtYdFkrRGYrcmV6OHBDRUpVY01TRWhJR0FRc0FGaTllVE11V0xTdjlXcS9YUy9mdTNYRzczZHJsY2tWa1pXVVZWcmVPNkxUQzVtQytxSlQ2STBETE1NWFliZzUrZTNsZ0RlTStldlFvSjA2Y09PTkc0cHFRbVpsNTZsRnFRUGtxMjhOejN6dkpQbEdlOXNBaVpiV20vRzlJY0k1L0t6czMrVW9rUk0xU1d1dFhBSVlPSFZweFRhaXlMQllMa1pHUktLV1VZUmd4MWFwZ2tiWkhweFUrcHBUZXJwVDZZNUFWaHNiYldIWi9pRithMGNHREIxbXdZRUcxWHJ0MTYxYisrTWMvY3ZodzlhUDk4dkx5Nk5peFk2V1dmZmpoaDh2bnRQS3BoeDkrMk9mci9MbWJvcTBzSFJEQ3lNNDJRbXlBb3IvcDlmNFVuWlkvSnZwTkhWVGpCVlJEWUgwMUVpTEF4TWZIZjZhVWF0YTJiVnNHRHg1Y3JXSGdrWkdSN04rL0g0dkYwaGJZV0pYWHRwNVplTE54cEhDR1VyUUh1S21OaGFkN09tZ1ZjZUhmUmIxZUwxMjZkQ0VxS3VvWGw5dTdkeS9yMXYzL1ROMU5telpsNmRLbERCZ3dBTHZkWHZGOHg0NGRDUTRPcmxqM1BmZmN3K09QUDE3eDg4OC8vNXhubjMwVzB6U1pPSEhpR2UvVHAwOGZoZzRkV3UzUGMvLzk5NS8xK1VHREJwM3gzSWdSSTdqMjJtc3I2bzZNakt6NFdXNXU3bW1Qb2F3Sm5qcTRKU2ZuOUlPVXpwMDduM0hrbkplWHgvTGx5NnYySVg3R2JsRU02K1NnZjNzYnozem5aTWxPYndoS3ZhaExDb2EwbVZXVXZEc3g5TFB6cjZYMlNFTVNvb2JFeDhmZnA1UzZGV0RtekpuWWJOVzd0aHdSRVFHQVVxb0Q4SEZsWGhNenM2UU51S2RpNkhzQVlob29udXJwNEliV3Z2OHYvL0hIdjF4UytkSEl1SEhqK09tbi81K04vYjc3N3F2NDl3Y2ZmRUJ3Y0RBclY2NEU0S1dYWHVMWHYvNDFVTFpqbmpwMUtsdTJiR0hod29XMGF0V3E0blVsSlNWTW56NmRYYnQyY2M4OTl3QmwwOGgzNjlhdElqSERORTNXckZselJqVFR6eTFjdVBDc3RiLzk5dHUvK0ZxNzNjNlNKVXNxSG5mcjF1MjB4K1hQQVl3Y09aSjkrL1p4NHNRSit2ZnZEOENpUllzSUNRazU0L2ZZcTFldlg2eTNLcHFGR3FUZEdzd1ArNzFNWE9GazZ6RXpXbUYrR2owcmY0bGhNdUoveVJIYmZQWm1GMEFha2hBMW9GbXpacUZLcWRjQnkrVEpreXVDVW45SlNVa0pHUmtackZtemhvMGJOM0wwNkZHT0hUdEdVVkVSVUxuWlkxdk8zUjlpODRTUFJIbWVBdVVJczhHUWVEdEQ0bTFZYXlobW9XL2Z2cFZhN3Zubm4yZk9uRGxjZmZYVjlPalJnMlhMbHJGKy9YcEdqUnAxMm5LNXVibDg5OTEzL1BXdmY2VzR1SmlCQXdkeTNYWFg4ZFpiYjVHU2trSktTZ3JSMGRGOC9mWFh6Snc1a3p2dXVJUFJvMGVmRWRuMDQ0OC9WalNueWlwdkVxZjYrWkZUWEZ3Y1R6NzVaTVZqdDl0OTJ1L2c1NDlQOWVxcnI3SnAweVlHRHg3TW9rV0xLcDR2TGk0KzYzdjcyclV0TFh4NmJ6QnZiWFF6WTUyTEUwNTFoN2FvbTJObTViOVNVT0I4NmNqb3BnVTFYc1F2a0lZa1JBMW8yYkxsU2lDOFM1Y3UzSGpqamFmOXpEUk5kdXpZUVhwNk9wbVptZXpmdjU5RGh3NXg5T2pSYzAzK2QwSnJ2UXA0K1pmZU0zcDI0VzE0ekxsSzBVWUJ2NzNjeXZqdWRpSkRhL1pTOGZtT2tKNTk5dG1LZi8vbU43L2hoUmRlb0h2MzdpeFlzSUFKRXlhY3NmemN1WE81OTk1N3NkbHMyR3cyRmk1Y1NJTUdEUUFZT0hBZ2lZbUpYSExKSlRScjFvelUxTlR5YWVKL2tkYTY0bHFRYVpZRkdaeDZiV2pEaGcyOC9QTExaejBTK3Zsekd6ZHU1UDc3NzY4NG9yTFpiS2Y5RHJwMTYzYkc3K1RVcHZqT08rOWdHQWFKaVlrODhzZ2pKQ1FrRUJJU2NscURBdDhlSVozS1lpaitkSTJkZnUxc3ZQaTlrL2UzZXV3YTlXUllXTkNmUXRNS2tuWW5oWDlRSTI5Y0NkS1FoUEN4dUxpNGNjQTFGb3VGRVNORzhNVVhYNUNlbnM2dVhidkl6YzNsMEtGRDU1cXl3cU8xVGxkS2ZRdXM4bmc4MmNEZURSczJIQWJPTzAydDB1WjdLQlVHTUtHbmc4RlgxODd0SjVVNVFzck56ZVhSUng4RnlocEJuejU5T0hMa0NDTkhqZ1NvdUNaa21pWmJ0MjZsWWNPR0ZhOXQwS0FCdTNidDRzc3Z2MlRKa2lWMDZOQ0JMbDI2OE82Nzc3Smp4NDVLTmFRbFM1YWNjZDNwNVBRZkFLeGJ0NjZpd1N4YnRveTMzbnFMVWFOR1ZZeXdLeWtwSVRVMWxSdHV1S0hpMmxGMWJONjhtYnk4UEJvMmJNalFvVU1aTjI0Y2MrYk1xYlVqcEZNMUNsSzhmRk1RM2FQY2pGcm1SQ21hZzFvQStLMGh5YkJ2SVh6b21tdXV1ZFF3alA4cHBlem5XWFNuYVpyZkdvYnhyV21hMjVWU2V6TXlNdlp4QVFHcTBXa243a2RacGlwMEN3VThjSldOeHpyYmF5eUhycmk0bUp0dnZ2bThTUlEzM1hRVDc3MzNIbzBiTi83RjVYcjI3TW5LbFNzcExpN21rVWNlWWRDZ1FUUnAwb1FYWDN3UnU5MU83OTY5K2UxdmY4dnk1Y3VaTVdNR1FNV1JVN25wMDZjVEV4TkR0MjdkV0xkdVhjVXB1MU92SWVYbDVYSHp6VGVmTnRDaTNHT1BQY2Jtelp2cDA2Y1BwbWxTVkZSRVVWRVJodzhmcGsrZlB0eDIyMjFuWEF1c3lxQ0dnUU1ITW03Y09FYU1HTUdYWDM2SmFab1loa0d2WHIzT0dNQnd0dWQ4S2QrcG1aM2g0bzFNTjZZR3JUbXEwR04zSlVXOFVXTnZlaDV5aENTRUQxa3NscjhDRmMxSWEzME1XQUY4QzJ6d2VyMTdLRHZxS2ZMMWUyY25OVmg0eWVURG40YUdCajF2V05TUStadmM5byszdXhuVDFjSHZmMjNGNHVOclNNZVBINis0eWZmZWUrODlZd1NoMXBwLy8vdmZPSjFPSEE0SGNQYWpxWitmM2dvSkNTRWxKWVVwVTZidzVwdHZNbjM2ZEtLam8xbS9majFQUHZra0RSczI1Tk5QUDYxb2NDNlhpNmVmZnByQ3drSmlZcW8zTXI1Y3IxNjk2TjY5TzA2bmsvZmVldytQeDhORER6MUV2Mzc5V0xGaUJWT21URG50K2hHVXhUdDkrdW1uQUJ3K2ZKak16RXg2OSs1OTJqSjMzbmtuQU1PR0RTTTJOclppTkdINWRTK3IxVnJwYTNFWHlxczFpN2Q3ZVA3N3NzUndVRzZVL29lSmQ3Uy9FOE9sSVFuaFE4ZU9IWHV5Y2VQR24ydXREeFlWRmUzYnRtM2JrZHA4L3lPam14WWNnZUhSTS9KbllhaFpKNXpjT0hhNWt3VlpicDY1emtGQ2M5L2wwMjNidG8zbzZHZ0FEaHc0VURGQ3J0ekpxVE53dVZ3Vk8rQ2ZEMlUrMTNXU2R1M2FzV2ZQSGh3T0I4ZU9IV1BxMUtsa1oyY3pmUGh3UWtKQ09IRGdBSTBiTnlZbko0Zng0OGNURXhQRDFLbFRzZHZ0dUZ5dWFuK20yTmhZRmk1Y3lPYk5tM24wMFVlNTQ0NDdzRmdzbEpTVTBLNWRPMUpUVS9ub280KzQrKzY3QVhqNzdiY3IvdDJ4WTBlV0wxL082NisvenRHalI3bnZ2dnZ3ZXIzczJiT0g1czJiVTF4Y1RNZU9IWm4wL0lOWEFBQU1YRWxFUVZReFl3YWZmUElKZmZ2MjVlT1BQK2FkZDk2aGZmdjJQUDMwMHpSdDJoUW9PN1dYbFpWVjdjOXhMcHNPZTVtNDBrbjZ3Wk56S21tOVNodEcwdTZoWVJrK2Y3TnFrSVlraEE5bFoyZVhabWRuZis3M09vWkZiQUZ1YWoycjRGNEQ5ZkxtSTJiMDd6OHM0WjUyVmg2LzFrNHpId3gwK09xcnI0aVBqNjk0ZkxacklNWEZ4ZGp0OWtwUFdyaGh3d2JzZGp0cjE2NnRtSUgzK1BIajlPclZxNkxoYk5pd2daU1VGSHIzN3MxLy92TWZrcEtTS3ByQ3FUcDM3bHlsejVPVGs4T2dRWVBRV25QcHBaY3liOTQ4NXMyYng5NjllMm5mdmowaElTRzBiZHVXZWZQbTBiVnJWNW8zYjg0bm4zekNtREZqS3RZUkZoYkc1TW1USzRhM3YvVFNTOFRFeEJBYkc4dm8wYVBwMTY4ZmUvZnVCY3BPN1VIWlFBM0RNSGozM1hkSlRrNG1NVEdSbEpRVS92R1BmOUMyYmR0SzM4VDdTNDZWYUtiLzZPVHRyTEl6d2hxMUg4d25zNU1pM3JyZ2xmdVFOQ1FoNnJHY3hQQi9SNytwRjFOUytKVFdqSHgvcXlkNHlmODhqT3BpWjFDc0RidWxlcWZ4ZHUvZXpiSmx5M2ozM1hlQnNwdDNmejVLRE9EcnI3OCs3NDJ6cDFxK2ZEa3JWcXlnU1pNbWpCczNEb0NiYjc0WktCdE92WHIxYXBZc1dVSnhjVEdscGFXOCsrNjc1N3cyVlQ3cys2YWJicXJVRGNtdFc3Zm1vNDgrNHROUFArVzIyMjZyT1BycjNMa3o4K2ZQWi9iczJWeC8vZldFaFlVUkdSbkpqei8raU1WaUlTR2hiRFMreldZalB6K2Z0bTNiMHJadFcwelRaUDM2OVZ4NzdiVU1HRENBOGVQSE0yL2VQQklURTA5YlBpSWlvdUtlckp5Y0hMWnQyMGFiTm0wWU4yNGNIMzc0NFFVMUpMZXArZmRQYmlhdmRsSGdBbENsV3B1elM0cUxuanFVMHR6bnA0MHZsQXhxRU9JaUVUT3pwQTJHZHdib3V3QmlHaGc4YzcyZEhsRlYvMTY2ZmZ0MmxpNWR5ckJodzg3NDJlYk5teGs4ZURBV2l3V2J6Y2E0Y2VPNC9mYmJBZWpVcVJQTm16ZXZXUGJnd1lPc1hic1crUDlCRGFjcUtpcmk5ZGRmWjh1V0xXUmxaUkVkSGMydHQ5N0tuWGZlZWM1R3BMVm0yN1p0dEd0Mzloazd6aldvWWVYS2xjeVlNWU5ycnJtR3dZTUgwNkpGQ3c0ZVBFai8vdjFadVhJbFdWbFpQUC84ODNUdTNKbWtwQ1FzRmd1SER4K3UrRHd2dnZnaVgzNzVaY1gxTXBmTHhSVlhYRUZxYW1wRklzWGF0V3ZwMkxFalNpbG16cHpKaHg5K2VGcGFoZGZyWmRpd1lkeDExMTNuL3VWWDB0b0RYaWFzY0xMbDZNbjUrcFQ2MHFuTllmc1RJN1plOE1xRkVNSVhvbWNYM2hhZFZ2QlR6S3dDSFRPclFQOWxTYkhPT2VIVnZ1VDFlblZwYWFrMlRmTzA1Ny81NXB2VEhxOVlzYUxpMzRzWEx6N3J1ajc0NEFQOTlkZGY2MlBIanZta3R0TFNVdjNtbTIrZTlseGVYcDVPU1VuUjI3WnQwMXByUFhUb1VOMnpaMC9kdTNmdjA1WjF1Vng2K3ZUcGVzK2VQVDZwcFNZY0tQRHFrVitXNlBLL2IvU3N3disxU1N2NG5iKzN1OHFRSXlRaExrWi9YbXVManZ2VjQwb3pCcVVpN0JaSVNyRHpTSnlOWUt2c0ZnS1IwNk9adjhuTnF6KzZLUFdBMXJwSW9hYnRPaHoySEJOVjlVZDYxQ0xaOG9TNGlEVk5LMndlYXVocGFPNVRvRnFFS1NiMmRIQkx0SlZxNU1BS1A5QWFWdXp4TUhGbDJWUVRHalJhZit6eWVCN2IvMWpqT2p2VnhObklKaWVFb1BYcy9CNkdObVlvZER4QWowdkxVc0V2bDBuNzZyU2NFeWJQZmUva3Y5a1ZrL0g5WkpycXNaemtzQy85WEZxMVNFTVNRcFNacUkyWXB2bUpLT05wNEJLTGdvZXZzWkdZWUNmQ0lidUt1cVRJcmZsYnBwdTBkQmVlc2pFTGVhQmUyUFYxNkRUK3JYdy9nVk10a2ExTUNIR2ExclB5R2xtVVpiTFcvRW1CcFVrd2pPdnVvTThWTm1vb01GeFVrcW5oODEwZW5sM3A1R0NSUm9OWG9SWVdGK20vSGtvSnovVjNmUmRLTmk4aHhGbEZweFhHb1hTYWd1NEE4YzBNSmwzbjRLcW12a3Q3RUpXMzdaaVhTU3Rkck5wMzh2U2NKbDFybmJ3N09lS1h3d1FEaURRa0ljUXZpa2tyZkZBclhsRG9TeFV3TU5iR2lNNTJtZ1RMN3FNMm5IQnEwdGE1K1B0NmQxbmt1K2F3Vmt6SVRneWY0Ky9hZkUyMktDSEVlVFZOeXcwTEplZ1pwWXhFMEk0SU96elIxVUgvOXRZYW0vanZZdWMxTlI5djkvREM5MDZPbFFMZzF2RDNFL251TWNmSE5EN2g1L0pxaEd4SlFvaEthenN6LzFkYXFaa29lZ08wYTJ6d3pQVU9PcmVRMDNpK3RDRzNiS3J4ekZ5ei9La1ZvSkozSlladDhHZGROVTBha2hDaXl0ck16TytuREY1UnFMWUFmYSt3OGtSWE95M0NaSmo0aFRoU3JKbTJ4c20vZmpvNUxaWlNlMDBZczN0bzJELzlXMW50a0lZa2hLaWVWTzFvWThrZnA1UmxsRUtIQmx0aFJHYzdEMTV0dzFITjBOYUxsZHVyK2RkUGJxYXNkbEhvQmxBbGFEUE43UXlmc0hlVUt2RjNmYlZGdGhvaHhBVzVMSzI0bFZkNVV4WGNEZEFtUWpIcE9nZlh0NWJKQkNyamgvMWVubDVSeXJaalpiUFVhOVJTajdZTzI1c1V0TVBQcGRVNmFVaENDSjlvblpwM2kyRTFYbE9vS3dGdWpyWXd2cnVETmcza05ON1o3QzgwbWJ6S3llSWQ1U2tMZXFjWFJ1MUpqUGpFejZYNWpUUWtJWVR2VFB6YUdoUFpjU1NvSjRHR05nT0dKdGo1YzV5TkVKdnNiZ0JLUFpwL2JIVHoybzh1bkdXOXFFQnJwbVpidzE1Z2lITDd1VHkva2kxRUNPRnp6ZWNWTkEwdTFkTTBhcUFDbzFtb1lrSVBCN2UzdlhoRFc3V0diM0k4VEZycEpDZGZvOEhVbWcrOGhtWEUzcUVoKy94ZFgxMXdrVzRhUW9qYUVEM3JSRmVGTVJQb0NOQzFwY0hUUFIyMGEzSnhEUlBQempONTluc25YKyt1aUpuYlpHcUc3MDRLLzlxZmRkVTEwcENFRURWTGF4VTl1M0NJZ2tsQXBLSGdvYXR0SkhleTA2Q2VoN1lXdWpTdlo3cVpuZTdDcTBIRGNRUDkzUDl5dzZjelVabm5YOFBGcFg1dkRVS0lPcVBSWE4yZ2dhZndKUVdQb0xBMkNvSW51enZvOTZ2NkY5cHFhbGl5MDgyejM3bklMZGFBOG1qRjJ5N0RUTmsvSk9LSXYrdXJxK3JaWmlDRXFPdWlaaFJlYmJQb05PQTZnQTZSWmFHdDEwVFdqOU40VzQ1Nm1iakN4Wm9ENWFmbjFJOTR2TW03aGpkWTQ5ZkNBb0EwSkNHRVg3U1pWVGpRZ0pkQXR3SzRyNzJWVVYwY1hCSVNtTHVsdkZMTmpMVk8zdHg0TW1WQmM4aUxmaW9uS2VJTi8xWVdPQUx6THkrRXFCZGF6dFVoTm0vUlJBT0dnUTRLczBGS1Z3ZjNYV25GRmlEbjhUeW01b090SGw1YTVTVFBDWUFMZUtPZ29IVHNrZEZOQy94YlhXQUpqTCs0RUtKZWE1V2FkNW5GWXN4VVN0ME9jRVVqZzJldXQzTnR5N3FkOXBCNXlNdlRLNXhzUEZ3MlBrSERONlpKY2s1eWVKYWZTd3RJMHBDRUVIVkc2N1Q4dXl3d0RhVXVCN2p6Y2l1anU5cTVOTHh1cFQwY0xqYVo4b09MOTdhY1BEMkh5dEZhUDVHZEZQNnVYd3NMY05LUWhCQjF5MFJ0ajQ0c0hLUFFLYURDZ2l3d3ZMT2RQMTV0SThqcTMxMld5NnQ1WjdPYlYzNXdVZXdHalNwR2s1cDkrUEFrSnNhVStyVzRla0Fha2hDaVRvcWFkdVJTVzVEak5lQjNnSW9LTHd0dHZhR050ZFozWEJwWXRkZkQweXVjN013N09XOHI2alBUWmhtKys5SGdYYlZjVHIwbERVa0lVYWRGenlpNFFSbWtvcmdhNEliV0ZzYjNjTkMyWWUyY3h0dFhZUExDS2lkTGRwWVA0OWJiVGNNeVl2ZGZRdjlUS3dWY1JLUWhDU0hxdm51MUpmcUdvdUZnUHFXVWFtUTFZRWljbmIvRTJ3aTExOHh1ck1TdG1iZkJ6WXkxTGx4bFl4YnlUYzNMdXcrSFRXYWk4cHpuNWFJYXBDRUpJUUpHeTduNWw5Zzl4aFRRRHlxRjBUU2tMTFQxTjVmNUxyUlZhMWkyMjhPa0ZVNzJGWmFGb0tMNXQ3WWFJM2NQQ1QzZ20zY1JaeU1OU1FnUmNGck5LZXBrTlhVYTZDNEFYVnFVaGJhMnYrVEMwaDcrZDl6a21lK2NmTHVuSWdSMWc4ZGsySjdrOEc4dnNHUlJDZEtRaEJBQlNxczJzNG9mTmpDZkJab2JDaDY4eXNid1RuWWFCbFZ0MTFiZzBzeE9kL0Y2cGh1ekxBVDFLQ2JQWkNlSHpRQ2xhNlorOFhQU2tJUVFBYTF4NnRHSUJqYjc4MmlHQUxhR0RoalR6Y0U5N2F4WXpwUDJZR3JOcHpzOFBQZWRpeU1sR2pRZTBHKzVuZnFKdmFNYUhLdWRUeURLU1VNU1F0UUxyVk1McmpTc3BDbTRBU0QyRW9ObnJuTVEzL3pzcC9FMkgvRXljWVdUdFFjclVoWldtM2lUY3hJYnJxdTFvc1ZwcENFSkllcVY2TFM4QVVwWko0TnVBM0R2cjYzOHRZdWR5TkN5WWVMSFNqU3ZyWFd5WUZQWlFEa05CMENQeTA2TWVOTi9WUXVRaGlTRXFJZWlwdTBKdGpvYVRGREtlQXgwY0tnTkh1dHN4MkdCcVQrNHlIY0I0TlNLT1VXSFNzWWZuaGhaNk9lU0JkS1FoQkQxV1BUc2ttaWwzVE5CL2ZhMEgyaVdhYXRPemg0U3NjVlBwWW16a0lZa2hLajMyc3c4OFJ1bGpLbWdIZHBRS2J1SGhyL3Y3NXFFRUVJSUlZUVFRZ2doaEJCQ0NDR0VFRUlJSVlRUVFnZ2hoQkJDQ0NHRUVFSUlJWVFRUWdnaGhCQkNDQ0dFRUVJSUlZUVFRZ2doaEJCQ0NDR0VFRUlJSVlRUVFnZ2hoQkJDQ0NHRUVFSUlJWVFRUWdnaGhCQkNDQ0dFRUVJSUlZUVFRZ2doaEJCQ0NDR0VFRUlJSVlRUVFnZ2hoQkJDQ0NHRUVFSUlJWVFRcC9rL0Q5WTIxZmFOT1BvQUFBQUFTVVZPUks1Q1lJST0iLAoJIlRoZW1lIiA6ICIiLAoJIlR5cGUiIDogImZsb3ciLAoJIlZlcnNpb24iIDogIjE0Igp9Cg=="/>
    </extobj>
    <extobj name="ECB019B1-382A-4266-B25C-5B523AA43C14-2">
      <extobjdata type="ECB019B1-382A-4266-B25C-5B523AA43C14" data="ewoJIkZpbGVJZCIgOiAiMTkxMzA5MjE2NjE4IiwKCSJHcm91cElkIiA6ICI0NjU2NjUyMDciLAoJIkltYWdlIiA6ICJpVkJPUncwS0dnb0FBQUFOU1VoRVVnQUFBaEFBQUFGWkNBWUFBQURKdnhhd0FBQUFDWEJJV1hNQUFBc1RBQUFMRXdFQW1wd1lBQUFnQUVsRVFWUjRuT3pkZVhpVFZmYkE4ZTk5a3pSMFk0ZFNkckFNWUtGTmdxZ29Jb0tqZ3VBT09qb3FqbzZPNDZnL1oxUjBYRkJIWlJRVmQzR0ZtVkZIbEhGaEVVUkZGRVFIYlpLV2xyVWlzdGlXSGJxM3lYdC9mNFIwUU5ha2FaTzA1L004UHFScDduMVBRTXJKZmU4OUI0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pvVkZlMEFoQkRScGQ4ZGtrakxkZ05SZWdEYU9BNU5IN1R1QTZvdFNxZUFTZ0VVV3BlaFZCbGE3MEtwUWpUclFQK0FJaCtqSmsrZHZiQTgydTlGQ05GNEpJRVFvcG5SRDJBd2VMUUxpM1VVbUdQUXlnVlk2em10SDhoRk13OThIMU0yL3pzMUhuOEV3aFZDeENoSklJUm9KdlNDOHpMUTV1OUFUUURTNjc1aDJDQ2xCNlQyaE9UT2tKUU9pWjBnb1NWWVc0Q2xCYURBWHdtK0txZ3RoWXBpcUNnSy9GZTZBVXAvQXJONnY0dnA3U2oraWZhL3JrYlBYOW00NzFRSTBSZ2tnUkNpaWRQenp2czFodmtYVUdmWFBablNBOW83SVcwSXRPb0RSajBYSUxRZjlxeUhrbTlnaHh2MnJ0L3ZlL3BMdEhwQ25UdG5idjB1SW9TSUpaSkFDTkZFNlk5SG5RcldSMUVNQXlDaE5YUWVEdDFIUTFLbmhyMTQxWGJZK0RIOHZEandHRUR6SFhDWEdqMW5VY05lWEFqUkdDU0JFS0tKMForZGwwYXRmaFlZRDBCeUYrZzlIam9QQTJWcDVHRE13S3JFRHpNRHR6b0M1dUhqajJyc25JMk5HNHdRSXBJa2dSQ2lpZENnbUgvdUZXampPUlN0YWRFZU1uNERYYzRFRmVXLzZscEQwVmRRK0haZzN3U1Vnbms3NTh4N1ZTbDBkSU1UUW9SREVnZ2htZ0Q5eVZuSm1QWnB3Ry9CZ083blFOOXJ3R0tQZG1nSDh0ZkF1cmZncDltQmZSUHdFZHAzbFJvOWYyKzBReE5DaEVZU0NDSGluSjQzdWdlRzhUNG9GeTA2UVBidDBLWi90TU02c3IzcklYY0tsRzhCV0kzTmY3NDY4K08xMFE1TENISHNKSUVRSW83cHVlZjJ4MklzQmpyU2RpQTQ3b0tFMUdpSGRXeDhGWkQ3Qkd6N0htQVhwdjhzZGU3SDMwYzdMQ0hFc1pFRVFvZzRwUmVNelVTekdHaFB0MUZ3L0EyZ2pHaUhGUnF0WWUwLzRNZjNRYkViOU5ucW5MbkxveDJXRU9Mb0pJRVFJZzdwK2VmMFJkbStSdE9PSHVkQi8rdWlIVkw5RlA0NzhCL3NRZnZPVUtQbmU2SWRraERpeUNTQkVDTE82QVZudDhXMGZZdFNmZWg1UHZTN050b2hSVWJoTzRGVEdyQ0ptb3JCNnZ6UFM2SWRraERpOE9Kc3ZWT0k1azIvUE1pR3RyMk5VbjNvZUJMMCsxMjBRNHFjakV1aHkwaUFiaVFrZmFqZnpVeUlka2hDaU1PVEJFS0llTkt0ODkyZ3ppYWxXK0MwUlpOYVJGUncvSTJCMHRwd01pbTlub3gyUkVLSXcydEtQMzJFYU5MMHZORURNU3dlTEhZTHB6d1RhSHpWRkZWdWg2VTNnYi9TRC9vME5XcnVOOUVPU1FoeE1GbUJFQ0lPNk84SDJWQ1dOd0FMeDEzYWRKTUhnTVQyd1UyaEZqU3Z5NjBNSVdLVEpCQkN4SVB0bmE5R2NRSXRqNE5lRjBjN21vYlg1VXhvT3hDVTZrOUs3enVpSFk0UTRtQ1NRQWdSNC9RWHcxdWdlUUNBL3RkSHY2OUZZMUFLK3Y5KzN4ZjZWdjNKV2NsUmpVY0ljUkJKSUlTSWRSVXBFNEF1dE11Ty9STFZrWlRhRXpvTkJhVTZZQ2JjSHUxd2hCQUhrZ1JDaUJpbVh4NWt3MUQzQWREbmlpaEhFd1hIWFJwOGRKUHNoUkFpdGtnQ0lVUXM2OTVwQk5DWjFuMmhkYjlvUjlQNFVudEFleGVnT3BEU2ExeTB3eEZDL0k4a0VFTEVNcTJ1QVNEOTlJaE91M3YzYmdZTkduVEk3MVZXVnZMb280OGU5SHhGUlFWMzNubm5JY2VVbEpRd2V2Um9LaW9xNnA3YnNHRUR2L3RkQkFwZGRUMHo4S3VocnE3L1pFS0lTSkVFUW9nWXBUOGIyUTVEWFlTUkFGMUdOTnAxcTZ1citjOS8vblBROHpVMU5YeisrZWVISERObnpoeXlzN05KU2txcWUyN3g0c1ZrWldYVlA2RDJKNENsQldqTzBBdk9UcS8vaEVLSVNMQkdPd0FoeEdINGtvYWpzZEUrRzZ4SlIzLzlmbXBxYWhneVpBaUdFZmlNWUpvbXk1Y3Z4Mkt4UkRSRTB6UTU4OHd6S1M4dngyYXpNV0pFSU5GWnRHZ1I4K2ZQWitQR2pjeWFOYXZ1OVcrOTlSWTlldlFJN1NMV0ZvSE5sRnMrczZJU0xnUmVqT0JiRUVLRVNSSUlJV0tWTmtlQUVhaUhFS2J2dnZ1dUxwbG9DRnByOXV6Wnd6ZmZCSXBGK3YxK2hnNGRpdHZ0SmlrcHFlNTVnRFBPT0FPck5jd2ZPZTJ6WWN0bjROY2prQVJDaUpnZ0NZUVFNY3NZRFVDSFErOVZDSlhXR3IvZkR3UldEb0M2cjRHRFZpZUdEaDE2MEJ5SmlZa0hQRDk3OW13QUVoSVNEcGh2M3J4NUIrMS84UGw4Mkd5MjhJSnZ0VzhEcVZJTmt3a0pJVUltQ1lRUU1ValBHOTBENkVsQ2EwanBHcEU1NTgrZnp3TVBQSERBY3llZWVHTGQ0NXljbkxySFNpbVdMbDE2MURuM1QwRDJkODg5OS9EVVUwL2g5L3NaUG54NDNXdURpVWJJa2pwQ2l3NVF0YTJ6bm45ZVh6VnE5cHJ3SmhKQ1JJb2tFRUxFSk91dlFBZUtLVVdvNTkzbzBhTVpPM1lzRURpRk1YTGt5QU9TaGlDZnp4ZnlYb25nM29jZ3d6QzQ2S0tMdVBIR0crbmZ2ejlwYVduNGZMN3dFd2dVdE9rSFJkc0Fud3VRQkVLSUtKTUVRb2hZWk9qZUFDU21OZnFseThySzhQbDhoOTAzTVcvZVBOcTJiWHZBYzRzV0xRSUNxd3pCVlkzZXZYc3pidHc0SG4vOGNhWk1tWUxmN3cvL0ZnWkFjcmZBcjFwbGhqK0pFQ0pTSklFUUloWXArcUdKU3RmTnpaczMwNjlmUDk1NjY2MkR2amRvMENDMDFzYzgxMVZYWGNXMmJkdW9xYW5CTUl6NkpSQkorMDV3S25WYytKTUlJU0pGRWdnaFlwSG1lQUJTdXRkcm1zR0RCNGM4NXV1dnYyYkFnQUgxdW01UVFrSUNYYnAwWWVmT25kanQ5dnBORmx5TlVhcFgvU01UUXRTWEpCQkN4S1l1QUxSb1g2OUpnc2M0UjR3WWdUcUdMcDQvLy93enMyZlBadHEwYVNGZDUxQW5OdmEzYnQyNmcyNTdoTXplT3ZDcnFUdlVieUloUkNSSUFpRkVMRkswUndNSnJjSWFiclBaZVB2dHQ0SEFLc0N4bktnQXVQZmVleGsyYkJnREI0WldleUk0Ly81N0lMNzU1aHNtVFpwRVNrb0t4Y1hGL1A3M3Z6L1NGRWRuMjlmUlc5RzZmaE1KSVlRUVRaU2VQN1pNengrcnRhOUtONFNxcWlvOWZmcjBnNTcvNXB0dmRIbDUrV0hIVFpreTVhRHY1K1hsSGZEMXhvMGJ0ZFphMTlUVTZQWHIxK3RWcTFicG9xS2krZ2Z0cTlaNi9saXRQeDViY2ZUZlFTRkVRNHZNK1RBaFJFVHArV05yQVN0bmZ3QXFzdVduNDVZMjRaTUxBUHhxMUJ4WlBSVWl5cVNabGhDeFNaSjdJVVJNa3dSQ2lOaFVEWURwaTNJWU1hVHU5MExYUmpVT0lRUWdDWVFRc1VucmNnRDhsVkVPNVBDcXE2dVpObTBhRlJXTnRDWEJyTm4zUU1YdWI0b1F6WWpjUnhRaUZpbTFEZWhBelY1SWlPeWhnNmVlZW9wUFAvMlU4dkp5RWhJU3NObHNEQnc0a0VXTEZwR2NuRnozdXJLeU1sSlNVdmp5eXk4UE9ZL2Ric2Z0ZG1PMVdybnV1dXNpR3VNaDFaWUZIKzF1K0lzSklZNUc3ck1LRVlQMHgyTStRNm1SblBBZ3RIZEdmSDdUTkJrMmJCalBQUE1NZ3dZRnVuMk9HREdDMmJObms1S1NBc0NRSVVNT2FOTjk0b2tuMW4zdlNNckt5bGkrZkhuSS9UU09hdmNhK1BZT2dPL1VxRGtuSHUzbFFvaUdKU3NRUXNRa3RSSVlTZG5HQmtrZ1ZxMWFoZDF1eCtGd2hEUXV1QnJ4NVpkZmtwR1JRWmN1Z1hwWEN4WXNZTml3WVNRbEpkVWxKQkZYdVRYNGFFUERYRUFJRVFyWkF5RkVUREpYQVZDK3BVRm1YN3g0TWVlZmYvNUJxd1NIcTFhcGxPTGFhNitsckt5TVJ4OTlsR2VlZVlhcXFxcEFwS2FKMSt2bDhzc3ZaKzNhdFZ4NzdiWEhWUFV5WkJWRit4N293c2hQTG9RSWxTUVFRc1FpeFhvQUtrc2lQclhmNzJmdTNMa3NYTGlRTVdQR01HclVxUDlkOWpELzhKdW1TWWNPSGJqd3dnc3BMeS9uWC8vNkY0ODg4Z2ltYVdJWUJuZmRkUmMzM0hBRE45eHdBNzE3OThZd0d1QkhTOW1td0srYWdzaFBMb1FJbGR6Q0VDSVcrVm1IQlNqZENHZ2l1VjNwNDQ4L1p1dldyZVRrNUFBd2F0UW9Uai85ZE1yS3lnNUlKbXBxYWpqOTlOTVpQbnc0a3laTllzK2VQZHgvLy8yY2R0cHBWRlJVc0hidDJnTVNoVkdqUnRHdFd6YzhIay9FWXYwZkhkZ0RBV0FvYndOY1FBZ1JJa2tnaEloQmFzeTg5WHIrbU0xVTcraEtlVkZFMjNyUG16ZVBwS1NrQTU3NzRvc3ZPT1dVVXc0NGNURmt5SkFEdmg0MWFoUlhYbmtsRUZqRnFLNnVac1NJRVhYZjM3Tm5Eems1T1JIcjVIbUF5aDFRV1F5d1ZaMHpSMVlnaElnQmtrQUlFYlBVeDhEMWJNK0phQUx4MUZOUE1YNzgrQU9lMjdGakIyM2F0RG5pdUM1ZHVyQm8wU0lBNXM2ZHkrZWZmODdVcVZPQndHckZrQ0ZESWhialFYYXZEdnlxV05ad0Z4RkNoRUwyUUFnUnE3UU8vR3U5WTBWRXAvM2w2Z1BBNnRXcmozbmxvTHk4bkRmZWVJTXhZOFljOHZ0dnYvMDJIMzc0WWIxaVBNak92SDBQOU9MSVRpeUVDSmVzUUFnUnE3VDVKY3JpWTRmWGlxOEtyQzBpT24wd0FVaExTK1B6enovbmpEUE9PT3FZbFN0WDh0QkREM0g4OGNjemN1VEl1dWVEcHprcUt5djU2YWVmNk5XclYrUUM5VmREMFZjQWZpenFnOGhOTElRUVFqUlJldjZZOS9YOHNWcHZYRkQvZHRqN3VlYWFhK29lYjk2OFdZOGJOMDc3Zkw0RFhuUHl5U2ZYUFY2L2ZyMis1cHByOUxCaHcvVDA2ZE8xMys4L2FNNmJicnBKbjN6eXlYcjQ4T0c2c0xBd2NzRVdmeE5vNHoxLzdPSm8vM2tJSVlRUWNVSFBHejFHengrcjliZDNSZTRmNUY4b0xDelUrZm41QnoxLzMzMzMxVDAyVFZNdlhyeFlsNWVYTjFnY2g1WHpjQ0NCV0REbW1tai9lUWdoL2tkS1dRc1J3L1M3bVFtazl0b01xZ09uUEEwdGUwYzdwTVpWdmdXVzNBaWEzU1NXcHFzekZsZEZPeVFoUklCc29oUWlocW54QlRWby9TZ0E2OTZNY2pSUnNQNjl3SytLYVpJOENCRmJKSUVRSXRaWmFsOEZ2WTF0MzhQZUg2SWRUZU1wM3dKYkZnSHNRdnNtUnpzY0ljU0JKSUVRSXNhcHN4ZVdvM2tJZ0pXdmdOWlJqcWdSYUEyclg5LzMySHhSalo2L043b0JDU0YrU1JJSUllS0MvMVZnSmJ0WHdjWjUwUTZtNFJVdmdXM2ZBL3hJWXZuRDBRNUhDSEV3U1NDRWlBTnE5UHhxWUFMZ1orMi9vSEo3bENOcVFOVzdZZVUwMEpnbzgzcloreUJFYkpJRVFvZzRvVWJOK1E2dG44UmZDWjVId1Y4VDdaQWl6NnlGM0NlZ3RnelFNOVE1OHo2TGRraENpRU9UQkVLSWVGTDI0MzJnbDdHM0VBcWVKOUNwczZuUXNIcDZzR3gxSG9sbE4wVTdJaUhFNFVrQ0lVUWNVZU1MYXFpcHZBall4TStMb1hCbWxDT0tvQTF6WWVOYzBKUmdWSStSV3hkQ3hEWkpJSVNJTStyOHowc3cvZWNCZXloOEd3ci9IZTJRNmtuRGh0bXcrbFdBTWd4em5EcDc0YVpvUnlXRU9ES3BSQ2xFbk5JTHhwd0k2aE0wcmVsOUNmUzVFbFNjL1pYV0duNzhENno5SjBBWjZBdlVxTG1mUnpzc0ljVFJ4ZGxQR3lIRS92UzgwU2RnV0JZQ2JlaDRFbVRkQnRhRDIzWEhKRjhWckh3UmZsNE1tbEpNODN3MVp0NFgwUTVMQ0hGc0pJRVFJczdwK2VmMEJkdEhRRitTdTRCaklxVDJqSFpZUjFhK0JieFRvSFE5YVAwVEdCZXEwYk05MFE1TENISHNKSUVRb2duUUg0OXFpYksrRFp5THNzQng0NkRYSldCSmlIWm9CekpyNGFjNXNQWk4wRDVBTDBiVlhxek8rV1JudEVNVFFvUkdFZ2dobWdpdFVYd3k5dFo5WmE5VFNlb00vYTZCRGlkR2YyK0UxckREQTJ0bVFPa0dnQW8wajdKOHptVDFBR1owZ3hOQ2hFTVNDQ0dhR0QxbmJIZXMrblZRWndMUThqam84MXRvN3dUVnlBZXZ0QWs3ODJIZFc3QjdWZkRacFpqK2E5VzVINjl0M0dDRUVKRWtDWVFRVFpTZWUrNjVXSXkvQVU0QVduU0FIbU1nZlJpMGFOZXdGNi9lRGNWTEE3Y3JLb3FDejY1RTYwbHE5TnhaRFh0eElVUmprQVJDTkF0WldWbTlyRmJyUkovUE56MHZMKysvMFk2bk1lbFB4bHlLcWY0UE9MbnV5ZGI5b05PcDBDNGJVcnFCc3RUeklpYVViNFlkZVZDOERIYmw3LzlkTjZaK25uUG56bEJOcTNTbUVNMmFKQkNpeWV2WnMyZUxObTNhZktPVWNnQityZldkSG8vbldjQVg3ZGdhazU0ekpodUx1aFhGV0tCOTNUY01PN1R1QzIzNlExSjZZSFhDM2c1c3lXQWtnTVVlZUoyL0JzeHE4RlZBMVk3QWY1VWxzR3NWN0Y0Ti9zcjlMc1p1MFBQdzg2d2FPM2Q1NDc1VElVUmprQVJDTkhsT3AzT3lVdXF1cEtRa3FxcXFNRTBUcmZVeXd6QitrNU9Uc3pIYThUVTJyVEdZUDJvNGhtMGNXZzhEK2dMMVhJTEFEeFFDUzhGOGo5S2t6OVQ0OS96MURsWUlFYk1rZ1JCTldsWlcxbWxXcS9VcnE5WEtLNis4UW1WbEpaTW1UV0w3OXUwQUZjRHYzRzczdXpUanBYWDk3dkFVV3JVY2d0WkRNT2tOZEVQcHJrQkxVSWxBRW1nRlZLQlZKUVo3Z2Mxb3ZSbWxmOFEwdmdYZjEycjAvTDFSZlNQTnlLQkJnNUswMW4vU1d2czhIczlUMFk1SE5FK1NRSWdtcTNmdjNxMWF0V3FWcjVUcStydmYvWTZiYmdvMGR5d3ZMK2VlZSs1aHlaSWxBR2l0LzFOWldYbkQ2dFdyZDBRelhpR09SWFoyZHFiRllwa0Y5TnYzMUNpMzI3MGdtakdKNXFtK3k1WkN4S3llUFh1K29wUTZyVisvZmt5ZVBCbTFyeFpDUWtJQzU1eHpEcDA3ZCtiNzc3K250cmIyZUp2TmRrMWFXdHAzeGNYRkc2SWJ0UkNIWlhNNEhEY2JodkdoVXFwRGFtb3FOVFUxQUNQYnQyLy94dGF0VzZWN3FXaFUwbzFUTkVrT2grTUNwZFJWZHJ1ZGh4OSt1QzU1Mk4vWXNXT1pPWE1tR1JrWkFCME13L2pDNlhRKzJyTm56eGFOSHJBUVI1Q1ZsZFhWNlhSK1poakcweGFMeFRqdnZQUDQ5Tk5QY1RxZEFPbFdxM1Y2dEdNVXpZK3NRSWdteCtsMGRqQU00d3ZBZnV1dHR6SnMyTEREdmpZbEpZVkxMcm1FbXBvYUNnb0tNRTN6dE1URXhFdlMwOU0vS1NvcWt2TEtJdHFVdytFWVo3RllGaW1sTXRxMmJjdmt5Wk81NnFxcnNGZ3NEQjQ4bUk4KytvamEydHArblRwMTJseGNYQ3o5UkVTamtRUkNORFZHNTg2ZDN3RUdublRTU2R4OTk5MUhIYUNVNHFTVFRtTG8wS0Y4L2ZYWGxKZVh0d2R1U2s5UEx5a3FLdkxTakRkWWl1akp6TXhzMjdWcjE5Y053M2dJc0oxNjZxbTgrdXFyd1JVekFGSlRVMGxQVDJmUm9rVUFJOXExYS9mV3RtM2I5a1FyWnRHOFNBSWhtaFNYeTNVOThPZlUxRlJlZWVVVkVoTVRqM2xzKy9idEdUOStQRnUyYktHd3NOQUF4cVNucDdjb0tpcjZyTUVDRnVJUUhBN0hZS3ZWK3JWUzZ1VEV4RVJ1dmZWVzdyenpUaElTRG02T2xwR1J3YnAxNjlpd1lVT0N4V0laVkZ4Yy9FOGs2UldOUVBaQWlDYkQ0WEQwQVo1WFNuSDMzWGZUcGsyYmtPZXcyV3pjZHR0dCt6L1Y3T3BFaU9qcDJiTm5DNmZUK2FCaEdNdVZVbW5ISFhjYzc3NzdMcGRmZnZrUng5MTMzMzIwYXRVS3BkUXdoOE14c1pIQ0ZjMmNKQkNpU2NqTXpFeFFTcjBOV0VlTkdzWFpaNThkMWp4K3Y1OEhIbmdnK09VbmJyZjdoUWlGS01RUkRSZ3c0TGcyYmRwOHI1UzYzMnExY3NVVlZ6Qno1a3c2ZCs1ODFMR3RXclhpa1VjZVFTbUZZUmdQWldkblp6WkN5S0taazFzWW9rbm8yclhyL1VxcDM2U2xwZkhTU3k5aHNZVDN2L2FzV2JONDU1MTMwRnJ2ckt5c1BHUDc5dTJWUng4bFJQMzA3OTgvdlVXTEZ1dVZVbW50MnJYanhSZGY1UHp6enovazZhSEQ2ZGF0RzN2MjdDRS9QOTlRU3AyZWtwTHkrczZkTzZVYXFHZ3dzZ0loNHQ3QWdRTUhLYVh1Tnd5REJ4NTQ0SkQzaVkvRmxpMWJtREpsQ2xwclUydDlzeFNXRW8zRk5NMHlZQmZBeFJkZnpJQUJBOEthNTlaYmI2VkxseTRvcFRKYnRtejVSQ1JqRk9LWEpJRVFjYTFyMTY2SlZxdDFGc0NsbDE3S2lTZWVHTlk4dGJXMTNIMzMzWmltQ1REVDYvVytIY0V3aFRpaU5XdldsUHI5L2l1MDF1WnJyNzNHdW5Ycndwb25JU0dCeHg1N0RLdlZDdkFubDhzMUlxS0JDckVmdVlVaDRscEdSc1l6U3FsZjkrclZpNmxUcDRhMDVMdS8xMTkvbmZuejV3UDhYRnBhT2tLV2ZrVmpLeWtwK1NFOVBiMGRjRkpPVGc3bm4zOStNQkVJU1ljT0hiRFpiQ3hmdmh6ZzE4bkp5YS90M0xtek90THhDaUVyRUNKdU9SeU8wY0FmYlRZYmp6LytlTmpKUTM1K1BpKy8vREtBVHluMTI4TENRdmxoSzZLaXRMVDBUbURqanovK3lMUFBQaHYyUEZkZGRSVjkrL1lGNkp5YW12cHlwT0lUWW4rU1FJaTRsSm1aMmRZd2pMY0Jicnp4Um5yMzdoM1dQSldWbFV5Y0dEajFwcFI2TmljbjU0dklSZGs0TWpNekU1REdlRTFDWVdGaHRkL3ZId2ZVdnZQT08rVGs1SVExajJFWVBQYllZeVFrSktDVXVzenBkRjRXMlVpRmtGc1lJajRaM2JwMWV4TnduSERDQ2R4Nzc3MWhUYUsxWnNxVUtYejMzWGNBK1c2Mys0SklCdGxJaks1ZHUyNVBUMCsvb1V1WExxU25wKytRRXR6eHJhU2taRXQ2ZXJvSmpQajIyMis1NktLTHNObHNJYy9UcWxVcjJyZHZ6MWRmZllWUzZxek9uVHUvVmxSVVZCSDVpRVZ6SlFtRWlEdE9wL04zU3FtSlNVbEp2UGJhYXlGVm05emZraVZMbURwMUtrQlZiVzN0eUsxYnQyNlBhS0NOSURzN2U0SmhHSmNxcFZvRDV3QzNkT3JVYVdSNmV2cU9UcDA2bFJRWEYwdUh4amhVVkZTME5EMDlmV3hGUlVYNjVzMmJHVGx5WkZpMzZQcjE2OGVxVmF2WXVIR2pIVGlocUtqb1RhUktwWWdRU1NCRVhIRTRIRDBOdzFnSUdQZmZmejlaV1ZsaHpiTjc5MjZ1dSs0NmFtdHJ0V21hZjgzTHk1c2QyVWdiUjVjdVhUNENXbDE1NVpYWTdYWjI3dHlKMysvdm9aVDZqVkxxcms2ZE9oMlhscGEyTFRVMXRVUTJoZ1lhcmFXbHBYVXRLU21KK1NPNjdkcTErOXhpc2Z4Ky9mcjF0dTdkdTlPblQ1K3c1am41NUpONS8vMzNxYW1wNlpXV2xsWldYRnk4TE1LaGltWks3cHVLZUdKeHVWeUxnYUVqUm94Z3lwUXBZVTFpbWlZVEowNWswYUpGYUsyWGVEeWV3N2ZyakdHZE8zZE82dFNwMDI3QXRtVEpFcEtTa3ZENWZNeWFOWXQ1OCtheGV2WHE0TEZVdE5ZVndETktxWGZjYm5jK1lFWXo5c1l5YU5DZ0pML2Y3d1NHR1lZeERuQnFyVTJsMUsvZGJ2ZWlhTWQzTlB0VzIxNVBURXhrOXV6WnRHM2JOcXg1bGl4WndtMjMzWWJXMm1lYTV2RmVyemU4YzZKQzdFZFdJRVRjY0xsY2R3RFh0bTdkbXRkZmZ6MnNJMjRBYytmT1pmcjA2UURsZnIvLzFKS1NrdkpJeHRsWSt2VHA4d2h3MnZEaHd4a3paZ3dRMkR3M1lNQUFMcnJvSXNhTkc0ZHBtdXpldlp2UzBsSWJjQnB3WTZkT25TYWtwNmRYcGFlbmJ5c3VMbTVxblJ1dGd3WU55a3hMU3p1L2MrZk9qd0N2S0tWK3I1UWFDYVFEcU1DOWdLMUZSVVdmUmpYU1kxQmNYT3pwMUtuVElKL1AxM2ZseXBXTUhqMGF3d2g5NzN1UEhqM1l2bjA3cTFhdE1wUlN3enAzN3Z4NlVWRlJzMGdpUmNPUkZRZ1JGd1lNR0pDVmtKQ1FxNVRpdWVlZVk4aVFJV0hOVTF4Y3pOaXhZL0g3L1ZwcmZZM1g2LzFIaEVOdE5FNm5jNnRTcXNNSEgzeEE5Kzdkai9qYXdzSkNac3lZd2ZMbHk5bXg0MytyOTFycmx6MGV6eDhhT3RhRzVIUTZPNXVtT2RBd2pBdUE4VXFwdW8vcGhtSFF0V3RYK3ZYcng5bG5uMDFWVlJYMzNITVBXdXZQUFI3UG1WRU0rNWhsWm1hMlRVaEkrRUVwMWZybW0yOW13b1FKWWMxVFhWM05oUmRlU0VsSkNjQlV0OXY5NTBqR0tab2ZTU0JFek12TXpFeXcyKzByZ2VQR2pSdkhYWGZkRmRZOGZyK2ZhNis5bGhVclZnQzg1M2E3eDBjeXpzYVVuWjNkeFRDTWpUYWJ6Vml5WkVsSTVidVhMbDNLMy83Mk43WnYzNDdXZXJmSDR3bTliV21VT1ozT2JPQjg0RXFsVk1iKzMrdlFvUU1aR1JrTUh6NmNzODQ2aTVZdFc5WjliOXUyYlp4enpqbG9yY3NNdzJpYms1TlQyOGloaDhYaGNKeXZsUHJBWXJHb0R6LzhrQzVkdW9RMVQyNXVMdGRkZHgybWFlTDMrMC9LemMxZEh1RlFSVE1pZFNCRXpMUFpiSThCeDNYdjNyMnVaa000L3ZuUGY3Sml4UXEwMWx2Mzd0MTdaZVFpYkh3V2krVjVwWlJ4NVpWWGh0ejdZK2pRb1hYMzBwVlNjYmY2MExkdjMxU2xsRWNwOWFCU0tpTWxKWVdzckN4Ky8vdmY4OEVISDdCZ3dRS2VmLzU1THJua2tnT1NCL2hmY3FHVVNqRk44L1FvdllXUWViM2VqNERYVGRQazl0dHZ4K2Z6aFRWUGRuWTIxMTU3TFFBV2krVzlqSXdNZXdUREZNMk1KQkFpcGprY2psOGJodkYvRm91RktWT21oRjF0Y3ZYcTFUei8vUE1BZnVDS0psQnQ4Z3lBeXk0THZUNVFXVmtaNjlldlIydHQrbnkrdUN1Y3RXYk5tbEtnR09DdXUrNWk4ZUxGVEo4K25ULzg0UTlIdlpVRGNOcHBwd0dndFQ2M1FRT05zRjI3ZHQwTUZLMWR1NWJubm5zdTdIbXV2LzU2amp2dU9JRHVLU2twcjBVcVB0SDhTQUloWWxaR1JrWkx3ekRlQmJqaGhodkl5TWc0MnBCRHFxbXA0ZmJiYnc5KytaTEg0L2tzUWlGR3hjQ0JBNGNBclpLVGsyblRKdlM3RC8vNjE3K0NuMkEveU12TDJ4cnArQnJKSElDOWUvZUduRlNlY01JSkFDaWxUb3Q4V0Exbnc0WU5WVnJyaXdIL20yKytTVjVlWGxqekdJYkJsQ2xUc0ZxdEdJYnhXNmZUZVhGa0l4WE5oU1FRSWxhcGxKU1VWNEhXRG9lamJ0azFWRnBybm43NmFZcUtpZ0JXdTkzdW15TVpaRFJZcmRZWkFILys4NSt4V0VJL1NQWEpKNThBWUpybTR4RU5yQkZwclQ4RndpcjFQSERnUUN3V0Mwb3B4NkJCZzFwRlBMZ0c1UEY0dmpGTjgyR0FpUk1uVWwwZDNrSmFqeDQ5dU9PT093QlFTcjNoY0RoYVJ5NUswVnhJQWlGaVVsWlcxcVdHWVl5MzJXdzg5dGhqWWMvejNYZmZNWFBtVEFCL1RVM05wUkVMTUhxVVVxb1h3QmxubkJIeTRLS2lJalp0MmdSUXRXUEhqaFVSanEzUlZGVlZmYTIxMW5sNWVkVFdocllQTWprNUdhZlRDV0F4VFhOVWd3VFlnTHhlNzRQQWlxMWJ0L0xRUXcraGRYaUZKUys1NUpMZ2FhYVdobUhNUkRiVml4QkpBaUZpem9BQkE5SXNGc3MvQWU2NDR3N2F0MjhmMWp5VmxaWEJUMW5hTk0yLzVlZm5oN2ZtRzBNY0RzZTFnSzFIang0SGJSQThGaSsrK0dMdzRiT2JOMit1akdSc2pXblZxbFZGU3FuOHlzcEt2RjV2eU9PRCt5QUlsUCtPTjlvMHpZdTExalVMRml6Z3M4L0N2eVAzdDcvOWpSWXRXZ0NjNVhBNGJvbFloS0paa0FSQ3hCcGxzOWxtS3FWc3c0WU40K0tMdzdzOXE3WG1vWWNlb3F5c0RLMzF0L3MrdGNVOXBkVGpBSC85NjE5RHZ2ZXZ0V2I1OHJwVGV6TWlHMW5qMDFwL0RQRDExMStIUE5iaGNBUWZuaExCa0JxTjErdGRwN1crR2VDaGh4NWk3OTY5WWMzVHBrMGJIbm5rRVFBTXczakM0WEQwakZpUW9zbVRCRUxFRkpmTGRhdFM2dlRVMUZRbVQ1NGM5andMRml4ZzRjS0ZhSzJyYTJ0ckw0eGdpRkhUdFd2WFJLVlVTNERqano4KzVQRnV0enRZKzJHYjIrMWVFL0VBRzVscG1vc2c4TDVDMWI5L2Z4SVRFMUZLOVJrd1lFQzNpQWZYQ0x4ZTd5dkFvb3FLaW1CeHJMRG1HVDU4T09lZWV5NkFWU24xTG5JclF4d2pTU0JFekhBNm5jY0RVd0VlZnZqaDROSnF5TFp2Mzg3OTk5K1BEdmhUZm41K1NTVGpqSmFPSFR0T0Jpd2pSb3dnS1NrcDVQR3Z2dnBxOE9IOU5JRmVHRlZWVmQ4QXZsV3JWc3M1dnp3QUFDQUFTVVJCVkZGUkVWcVhhb3ZGd2ltbkJCWWY3SGI3MkFZSXIxRW9wUzdWV2xjdlc3YU1kOTk5Tit4NTdybm5IbHExYW9WU2FyREw1WG80Z2lHS0prd1NDQkVyTE1DSEFCZGVlQ0ZEaHc0TmE1SmdveXpUTkZGS2ZlVDFlcHZNT1hldDlYVkFXTVcwL0g0L3ExYXRBcUMydG5aZVpDT0xqalZyMXBScXJiODJUWk5seTBKdk1CbE1JTFRXY1ZIUytsQnljbksySzZVdTExcnJKNTU0SWxpbU9tUjJ1NTBubm5naWVGdnNyOW5aMmM2SUJpcWFKRWtnUkV4d09CeVRsVko5dW5UcHdsLy8rdGV3NTNucnJiZndlcjFvclhmdTNMbnpOeEVNTWFxY1RtY0hJTWxpc2RDNmRlZ243dWJQbjA5WldSbkFpdno4L0UyUmppOWFETU9ZQytIdGc5aDNFZ090OWFuRThiSzkyKzErSC9pbmFacjgrYzkvcnV2QUdpcVh5MVhYWjhNd2pQZUI4THJWaVdaREVnZ1JkUTZINDFURE1PNEFlUHp4eDhQcU5naXdZY01Hbm43NmFRQ1VVaE0yYk5oUUZia29vMHNwTlYwcHBhNjY2cXF3dXBEKys5Ly9Ca0JyZlcra1k0c21uOC8zRlJEV1NZenUzYnZUc1dOSGxGSWRzN0t5NHZvVDk2NWR1LzRBYkYrOWVqVXZ2UEJDMlBQY2ROTk45T2pSQTZWVVQ1Zkw5ZXJSUjRqbVRCSUlFVldabVprSlNxblpBQk1tVEtCZnYzNWh6YU8xNXYvKzcvK0NYMDUzdTkxekloUmlyQmdCY00wMTE0UThzTEt5a2g5KytBR3R0V2tZUnVoci9URXNOemMzUjJ0ZHZuSGp4cENYNzVWU0RCczJEQURETU9KMkh3UUVxbFQ2L2Y0THRkYm1qQmt6S0Nnb0NHc2VwUlJQUHZsa01JbWY0SEs1NHZyM1JUUXNTU0JFVk5udDlwZVZVbTM3OWV2SHpUZUhYeVR5K2VlZkR4WkkydWgydThNcld4bWpIQTdIWUNBeE1UR1J4TVRFa01lLy9QTEwxTmJXb3BTYW5aT1RzejN5RVVhVlh5bTFFQUpkUmtNMWVQQmdBQXpEaUt1eTFvZVNtNXU3VkNuMWQ0QTc3N3d6N0laYnZYcjEyci8wKzcreXNyS1NJeFNpYUdJa2dSQlJrNTJkZlJFd3dUQ011bHNQNFhDNzNjeVlNUU1BMHpUUEI4STd6eGFqbEZKdlFxRDJRemkzZHhZdVhCaDhHSDVKenhobW11YkhBUC85NzM5REhydGZQWWdoTklGNy9tNjMrMTVnZlhGeE1ZOCsrbWpZODF4NjZhWEIzNXRXRm92bDdVakZKNW9XU1NCRVZHUm1acmExV0N3eklWQnRza09IRG1ITlUxMWR6VzIzM1JiODhsRnZPRGZEWTV0U1N2VUVHREZpUk1pRGk0cUtLQ2twUVd0ZG81U0srMHFjaDJLeFdKWUM1T2JtaGx3TG9YMzc5c0VtYlVsT3AzTjQ1S05yZEZwclBSYmdvNDgrQ210VkppalkvVllwZFo3RDRmaDl4Q0lVVFlZa0VDSXE3SGI3dTREMWxGTk9ZZno0OFdIUDgvREREd2VyVFg3dmRydnZpVnlFc2NIbGNrMEFFcnAxNjRiZGJnOTUvSk5QUGhsOCtGeE9UazVveFJMaVJFNU96bXFnYVB2MjdSUVdGb1k4UHJnUFFpazFKc0toUllYSDQxbHBtdVp0RUZpMUNyZmhWdHUyYmZldlV2bENSa1pHZUZtK2FMSWtnUkNOenVGdy9CRVltWlNVeEpRcFU4S2U1OU5QUCtYamp6OEc4TlhVMURUSnpWNWE2eWNoMExNZ25OTFZIbzhIQUwvZlB5UGl3Y1dXT1FCZmZmVlZ5QU9EN2IyQjhJcVB4Q0N2MS9zMHNLUzh2Snc3Nzd3ejdIbk9QdnRzempubkhBQmJ5NVl0WjBjcVB0RTBTQUloR3BYRDRlaGpHTVlMVUw5cWs3dDI3YXFyRjJHYTVxMEZCUVhGa1lzeU5nd2FOTWdXTEYzZHQyL2ZrTWQ3dlY1Mjc5Nk4xbnAzWGw3ZXlvZ0hHRU9DN2IyLy8vNzdrTWRtWldWaHNWalFXanN6TWpKQzcxQVdvN1RXRndQK3BVdVhNbXZXckxEbnVmLysrNE9WVDA5Mk9wMU5vcWVNaUF4SklFU2pNZ3pqUHdDalJvMnFXem9PeDczMzNoc3NtUE9KMSt0OThXaXZqMGVtYVQ0QldFNDU1UlFTRWhKQ0hqOTE2dFRndzcvUUJFcFhIMGxOVGMzU1lIdnZVRThmSkNZbTRuSzVVRW9acWFtcDV6WlFpSTNPNC9Gc0E2NEFlT3l4eDlpeFkwZFk4OWp0OXJyL2w1UlM5MmRuWjJkR0xFZ1IxeVNCRUkzRzRYQk1BZ1oyN05pUlNaTW1oYndrSHpScjFpeSsvZlpiZ05MeTh2SnhrWXd4bGlpbGJvSEFKOEJRbWFiSmp6LytDRUJOVGMzSGtZMHM5aFFVRkJRcnBWWlVWVldGMVZ4cnY5THA4ZGplKzdEY2J2ZE1yZlhicG1udVh5Y2xaQ2VjY0FKWFhYVVZBSVpoTkxVYUt5Sk1ra0NJUnVGeXVVNVdTdDBQZ1dxVE5wc3RySGsyYnR6SVk0L1ZuVWFjc0diTm10SUloUmhUTWpNejJ3SVloa0diTm0xQ0hqOTc5dXhnZzZrVlRmSDJ6cUhVcDcxM3NLdzFnZU9jVGNxdVhidXVCZmFzWExtU0YxOE1mN0h1bGx0dW9VdVhMaWlsZXJsY3JsY2lGNkdJVjVKQWlBYVhtWm1ab0xYK1VDbGxYSG5sbFF3Y09EQ3NlYlRXL09VdmZ3bmV1bmh6WHcrQUppa2hJZUU5Z04vKzlyZGhsYTcreHovK0FZRGY3Nzgxc3BIRkx0TTB2d0RxTm82R29uLy8vclJvMFFLbFZKL016TXp1RVE4dWlqWnMyRkJsbXVZNGdPblRwL1BERHorRU5ZOVNpaWVlZUFJQXJmVzFUcWN6YnB1UWljaVFCRUkwT0x2ZC9yeFNLdTFYdi9vVnQ5eHlTOWp6VEpzMmpmWHIxd05zY3J2ZG9kZDBqaU5LcVJFQTExMTNYY2hqcTZ1cjJiSmxDMXByYmJWYVExL1BqMU0rbjI4WjRGKzVjaVdWbFpVaGpUVU1vKzQyUmp5Mzl6NGNyOWY3S2ZCMHNPRldxUFV5Z3ZyMDZjTXR0OXlDVXNwUVN2MDdNek16OU0wNW9zbVFCRUkwS0tmVGVaN1cranJETUhqcXFhZkNicFNWbTV2TDY2Ky9Eb0JwbWhjRDRkWHBqUVA3U2xkanQ5dkRMbDN0OS9zQjNzL0p5ZGtUNGZCaVZrRkJRWm5XZW9uV09xemJHTUgyM2tDVC9HVGRzbVhMTzdUV0d6WnYzc3preVpQRG1rTXB4WDZyaU8zdGRydFVxV3pHSklFUURTWXpNN090VXVvZHBaUzY3YmJiU0U5UEQydWVtcHFhL1Q4MVBlNzFlcitMYUtBeFJpbjFQZ1EyVDRhVGNIM3l5U2NBR0liUjdJN2NhYTNuUWZOdTczMDRpeGN2OWltbHpnZDQvLzMzV2JZc3ZMNXFobUh3K09PUG81UkNhMzJSdytHWUVNazRSZnlRQkVJY0pEczcrd3luMDFubWREb24xbWVlaElTRU40SEVrMDgrbWQvODVqZGh6L1Azdi8rZDNidDNBM2pjYnZmZDlZa3BIaWlsdWdMQkFqNGgyYkZqQjhYRnhRRCtIVHQyckl0d2FERlBhMTNYM2p2VVpmcnUzYnVUbHBhR1VxcER2TGYzUGh5MzI1MEgzS20xNXQ1Nzc2V21waWFzZVRwMjdNaUREejZJVWtvWmh2SFNvRUdEMmtjMlVoRVBKSUVRQnpFTW83ZFNLaG1ZN0hLNXZ1M2N1WE5TcUhNNEhJNEpTcWx6RWhNVGVlU1JSOEkrc3ZuVlYxL3gwVWNmUWFEYTVEaWFlRDBEcDlONUZVQmFXbHBZNC9lcjdEbDF3NFlOVlJFS0syN2s1dVorRDVSdjNMaVJyVnUzaGp3K1dKdkVhclUydVgwUVFXNjMrd210OWJJOWUvWnc5OTNoNStPalI0L216RFBQQkdpaHRmNGdZZ0dLdUNFSmhEaUkzKzlmQzRFdVRzQkphV2xwSlU2bjg3eGpIZTl3T0hvcXBhWUI2cjc3N3FOMTY5Wmh4YkZueng3dXVTZlEzc0kwemJ2ejgvUEQyejRlUjVSU2J3QTg4OHd6SVkvVld0ZFZZcXl0clgwcHNwSEZEUlA0R01JcmEzM2lpU2NHSDU0ZXVaQmlqZ2JHQWY3Rml4Znp3UWZoL2R1dmxHTFNwRW5CS3BXbnVseXVKdGVMUmh5WkpCRGlJQmFMWlRWQVFrSkNzRUpmaWxMcWZaZkw5UUhIY0cvWU1JeFpTaW43V1dlZHhWbG5uUlYySEpNbVRhS2lvZ0t0OWVkZXIvZkpvNCtJZXdaZ2djQnU5MUI1dlY1Mjdkb0ZVTHBpeFlvTkVZMHNqcGltdVJEZ3UrOUMzeXFUblowZGZEaUVKdnp6MGVQeC9BeE1nRUNWeXAwN2Q0WTF6Mzc5YkJUd29OUHBQRDdjbUxLenM3czRuYzVOVHFkVGVtN0VpU2I3RjBTRXorUHhiTk5hbDlUVTFIRC8vZmZ6d0FNUFFPQWZ0Z3RjTGxkSmRuYjJZZThQdTF5dXZ3S0RPblRvVUs5cWt4OSsrQ0ZMbGl3QktLMnBxUmxQNEZOVGt6Wm8wS0FwQUtlZWVtcFk0eDkrK09IZ3d5WmZ1dnBJVE5OY0F1SHRnMmpYcmwwd2VXdmhjRGhHTmtCNE1jUHRkcjhGZkZCYlc4dkVpZUZ2ZHpycHBKTVlOMjRjQkg1R3ZCZk9IQzZYNjNxTHhiSk9LZFZWS1RVcTdHQkVvNUlFUWh4T0RzRGF0V3NaTzNZczgrZlBwMXUzYmdBZExCYkxmMTB1MTlSZkRuQTZuU2NBRHdKTW5qdzU3RVpaK3g4ejgvdjl2eThvS0FqdjQxRjhzV3F0L3d5QlRhT2gwbHJ6ODg4L0E2Q1VtaHZaME9KTFhsN2VHdURuSFR0MnNHNWQ2UHRJbTFwNzd5UFFwbW4rRGloMXU5MU1uejQ5ckVtVVV0eDIyMjEwNnRRSnBkVHhoL3JaY0RoWldWbkpUcWZ6YTYzMU5DQVJRR3M5UDZ4QVJLT1RCRUljamh0ZzFhcFZRR0RYOVh2dnZjZjExMThQWUFQK3orVnlyZXZidDI5bnFPc2MrVDVndmZ6eXkvY3ZEUndTclRWMzNIRUhQcDhQcmZXL2MzTnpaMGJpemNTNkFRTUdwRVBnaC9HK2U4b2hlZi85OTZtcHFVRnJ2U29uSjZjbzRnSEdHYTExdmR0N0s2V2FUSHZ2dy9GNnZidE4wN3dNRGlqVUZqSzczYjcvQnQ2YkhRN0g4S09OY2JsYzUxaXQxaUtsMUNrMm0wME5IandZQUszMXFyQ0NFSTFPRWdoeFNFcXBmS0N1SVJPQXpXYmordXV2WitiTW1hU21wZ0prSkNjbi8rQndPRzdWV2o4TmRNdkl5T0RXVzhPdm52emFhNit4ZHUxYXROWmJkdTNhOWJ0NnZvMjRZYlBaM2dDNDRvb3J3aHIvNnF1dkFxQzFiamFscTQvaVU0Q2NuSnlRQjJabFpRVnZ2Ym42OXUyYkd1RzRZbzdYNi8wWWVNSG44M0hISFhlRVhhV3lmLy8rM0hqampRQVd3ekNPVktYUzRuSzUzdDFYc3lNMUt5dUx6ejc3cks1b210WTY5RDgwRVJXU1FJaERDcDdFK09tbm53NTRYaWxGUmtZR2MrZk9EVzZRYkdFWXh0UEFIdzNEWVBMa3lXSDFiZ0JZdVhKbDNUK0VwbWxlMlZ5T0lXWmtaTmlWVW1jQzNIYmJiU0dQTjAyenJsV3ozKy8vUHJMUnhhZWFtcHF2dGRZNk56YzMyRHZsbUxWbzBZTGdwK0drcEtTbWZoc0RnTDE3OS80RitHbkRoZzM3cnlTRVJDbkZoQWtUeU16TUJPaVVrSkR3ajErK1p1REFnUU5kTGxjUk1FNHBaZHg3NzcyODl0cHJwS2FtMXExMit2MStTU0RpaENRUTRwQ3NWdXNhQ0hTLzNGY1crUUFwS1NrODhzZ2pQUFhVVTFnc0ZnQnV2UEZHZXZmdUhkYjFhbXRydWZQT08vSDcvV2l0bjh2TnpmMmlIdUhIbGRUVVZCY1E5b2JUWjU5OU52aVA1SWNyVnF6WUZjSFE0dGErOXQ1NTFkWFZkVWRiUTNIYWFhY0ZIemFwOXQ2SFUxaFlXRjFiVzNzeHdIdnZ2Y2Z5NWN2RG1zZHF0ZkxZWTQ4Ri8xOGU3M0s1NnBiVVhDN1hZemFiTFFmbzBLVkxGK2JQbjgrRkYxNkl4V0poOSs3ZGJOdTJEYTExV1hNNHJ0MVVTQUloRGlrbko2ZENhNzNXNy9jZnRudWZZUmljZnZycGZQTEpKOHlZTVlPcnI3NDY3T3ROblRxVm9xSWlnUHlhbXByYnc1NG9EaW1sWmdFOCtHQjRsYWZuekprRGdHbWFvUzlmTkdIQjl0NUxseTROZWF6RDRRQkFLWFhLVVY3YVpLeFlzU0lIdU1jMFRlNjU1NTZ3cTFTbXA2ZHozMzMzb1pReXROYlRzckt5QnJoY3JuWEFuWUJ0d29RSi9PYy8vNkZqeDQ1MVkvWmI2VnhUejdjaEdwRWtFT0pJY3VCL0d5a1BwMDJiTmd3Y09MQnVKU0pVeTVZdDQ5MTMzd1h3MTliV2ppc29LQWp2SjFjY0dqUm9VQkxRMldxMWN1NjU1NFk4ZnRldVhjRXkzMWdzbGkwUkRpK3VhYTNyMWQ3YmJyY0RaQXdhTktoSnRmYytFcVhVRksxMXpzNmRPM25vb1lmQ25tZk1tREVNSFRvVXBWU0sxV3BkQVdTa3BxWXlZOFlNL3ZTblAyR3oyUTU0L1g0SnhOcXdMeW9hblNRUTRyQzAxaDZBTldzYTdrUEIzcjE3K2V0Zi80cldHcTMxdlN0V3JGamRZQmVMUVZyckt3QzZkT2tTMXZoSmt5WUY1NW1jazVOVEc3bkk0cC9GWXZrYUFudHJxcXBDMjA2amxLbzd6cW0xUHVZcXJQRXVKeWVudHJhMjlsTEF2MkRCQWhZc1dCRFdQQmFMaFFjZWVLQnVZK1FaWjV6Qm5EbHpHRGh3NENGdjFRV1AyMnF0ODhNT1hqUTZTU0RFa2F3RTJMQmhRNE5kNEtHSEhxSzB0QlN0OVpjZWorZnhCcnRRYkZMQU5DRHNqV3U1dWJrQTFOYldobDc3dW9uTHljbXBBTDRBZ2tYSlFySmZlKzhtWFZEcWwvYnRRYmhKYTgyamp6NWF0OElWcWpadDJqQnIxaXplZnZ0dEhuLzg4ZURKclVNS3JuTEtDWXo0SWdtRU9DekRNTlpBd3lVUWMrZk81WXN2dmtCclhiYnZVMCt6cXA2WW1abVpEQmdKQ1FrY2Q5eHhJWTlmc1dJRlpXVmxBSlg1K2ZuYkloMWZVMUNmOXQ3QmZSQkFrNjhIOFV0dXQvdFZZRzU1ZVhtOUdtNTE2dFNKdm4zN0hyRXR2ZGFhMWFzREM0K0dZYmpEdnBob2RKSkFpTU55dTkzcnRkYlZKU1Vsd1grb0ltYkxsaTA4K3VpakFDaWxic3pQenkrSjZBWGlnTjF1bndTQlVzRGhlT1NSUndEUVd2K0pacFo4SGF0Z2UrL2dTazBvdW5mdlRxZE9uUURhdTF5dVFSRU9MZGFaU3FscmdOTGx5NWZ6NXB0dk50aUZpb3VMcWF5c1JHdGQ0dkY0SkJHT0k1SkFpQ014Z1R5STdENElyVFgzMzM4LzFkWFZBQis2M2U2Rysra1V1eXpCMHRYaGJsYmJ1SEVqQURVMU5SOUdMcXlteGV2MWZnOVVidHk0a2VMaTRwREhOOGQ5RUVFNU9UbmJUZE84RXVDRkYxNW9zSlhJL2VadFZ2dWZtZ0pKSU1UUjVBQjFTNHlSOE1FSEgrRDFlZ0V3VGZPYWlFMGNSekl6TXpzb3BZekV4RVJhdG13Wjh2ZzVjK1pRWFYyTjFucHRNK2tWRWk0TnpJWHc5a0hzMTk1N1dPUkNpaDllci9jajRKV2FtaG9tVHB3WWRwWEtJd2ttRUVvcE9jSVpaeVNCRUVlVEM0VFZsT2h3MnJkdlgvZllNSXpsTHBlcmY4UW1qeE1KQ1FuVEFjYVBIeC9XK0pkZWVna0FyWFd6S2ZjZExtbnZYVDlLcWR1QVRZV0ZoVHo5OU5NUm56KzR1cW0xOWtaOGN0R2dtdVZmQ0hIc3ROYXJJYkliS1ljTkc4Yk1tVE9EOTVmN0FEbE9wL1BlaUYwZ3htVm1aaVlvcGM0MkRJT2Jicm9wNVBHbWFiSjkrM1lBYW10clE3KzUzOHdFMjN1SFV3K2lUWnMyL09wWHYwSXBaVy9xN2IwUEp5Y25wOEx2OTE4TzhNNDc3OVN0SGtaS2NIWFQ3L2VIL2dja29rb1NDSEZFdGJXMXErSGduaGoxbFpHUndYdnZ2Y2RsbDEwR2tLaVUrcHZMNWZyVzZYUjJpT2lGWXBEZGJuY0JLams1T2F6aVcwOCsrV1N3dlBpY2dvS0N5TzV1YllMeTh2TFdhSzIzN055NWs3VnJRNnRUdEg4OWlHYlEzdnV3Y25Oemx3SXYrbnkrc0N1bUhrcHRiUzNyMTY5SGEyM3UzYnRYVmlEaWpDUVE0b2dLQ2dxS2dlMTc5KzZscENTeUJ5V1NrcEs0L2ZiYm1UWnRHc25KeVFBbkthWFdPWjNPcXlKNm9kanpMc0NkZDk0WjF1Q1BQdm9JcUZ0YUZzZG1Ec0NYWDM0WjhzRG0xTjc3TUF5WHkvVUNjRDBjZUF1eXZqWnQyb1RmNzBjcDlXTnphWjdYbEVnQ0lZNkZHeUs3a1RKSUtjWGd3WU9aUFhzMnc0Y1BCMmdGVEhjNm5iTjc5dXpaSXVJWGpMTE16TXkyUURlcjFjbzU1NFRlcDJuWHJsMVVWbFlDc0dmUG5zMFJEcThwK3d6QTdRNjl6RUN3dmJmVzJwR1JrUkg2anRjNGxwMmQvU3VuMDdrYStDTmcvZE9mL3NRTEw3d1FzZm1EdDBhMTFyS0JNZzVKQWlHT0tsalMrbWc5TWVxamRldldQUDc0NDl4MzMzMVlMQlpES1RXMmJkdTJhN0t6czV2VXA3NkVoSVR4RUdnNGRLVGlPb2R6MzMzM0JSOU9MU3dzckk1Z2FFMWFiVzN0VWdDdjF4dHllMis3M2M2Sko1NklVc3BJU1VscE5yY3huRTduUkl2RjRsRks5VWxMUytPZGQ5N2htbXV1SVNFaElXTFhXTDkrZmZCaHcvMXdFUTFHRWdoeFZLWnA1c01CZjlrYmhNVmk0WUlMTHVEOTk5K25iOSsrQU4wTncvamM0WEE4UmFEc2M3d3psRkpQd3YrS1FJVXFKeWRRNlZkci9VVGt3bXI2OHZQelM3VFd1VFUxTldHZHhoZzZOSkRIS3FYT2puUnNzY2JwZEhad3VWemZLS1grRGlSZGZQSEZ6Sm8xaXo1OStrVDhXc0ZWVGEyMVZLQ01RNUpBaUtNeURLTkJObEllVHJkdTNYajY2YWR4dVZ3b3BSSU13N2pONVhMbFpXVmxKVGRLQUEwa016T3pJNUNVa0pCQVptWm15T1B6OHZLQ0xaWXJQQjVQNkZXUnhHd0lyeDZFMCtrRW12NCtDS2ZUZVJtQmx0b25KeWNuODlKTEwzSDMzWGVUbEpUVUlOY0xybXBhTEJaSklPS1FOZG9CaU5oWFVWR3hKams1bVo5KytnblROTU5hZWorY21wb2FDZ29LY0x2ZDVPZm5VMXhjVEVsSkNYdjI3UG5sU3pNTncrZ01SSzRnUlNPejJXeDNBUXdlUERpczhmdmR2cmdlS1YwZGpyRExXdi9xVjc4aUtTbUo4dkx5WGs2bnM0Zkg0Mm1jYkxxUjlPelpzMFdiTm0xZUJ5NVRTaGtublhRU0R6NzRJQjA2Tk55aHFOTFMwbUIxME1xY25CeHA0eDJISklFUVI3Vm16WnBTbDh1MXZyYTJ0dmVQUC80WVZ1TW5yVFViTm16QTdYYmo5WHJadEdrVFc3ZHVaZHUyYlllOEo2MjFMZ2VXQVY5cHJWY29wVFo0dmQ2NFRSNHlNakxzaG1IOENjSXZYUjBzeGJ4MTY5YjNJeGRaODJFWXhqS3R0VjYxYXBXcXFLZ0k2Vk8xeFdKaDZOQ2hMRnk0VUFGamdlY2JMTkJHbHBXVmRaTEZZbmxIS2RYVFlyRXdjZUpFTHJqZ2dyQ09HSWNpdUtLcHRWNkxKTVJ4U1JJSWNheHlnTjZyVnEwNmFnS3hhOWN1UEI0UGJyZWJ3c0pDU2twSzJMcDFLMVZWaHp5bDVkZGFyd0MrVWtvdE0wMXp2Y1ZpMmV4MnUwdG9RajlVa3BPVGV3Q1dObTNhMExwMTY1REhmL1RSUi9oOFBvQTFtemR2cm94MGZNMUJUazVPaGN2bFdxeTFQdVBycjcvbTE3LytkVWpqVHpubEZCWXVYSWpXK2t5YVNBTGhjcmx1QTU0RWxHRVlQUExJSTR3Y09US2lxNHlIRTB3Z3BJUjEvSklFUWh3VHJiVmJLVFZ1OWVyVmpCa1QySWhlWFYxOTBPMkhyVnUzSHVyMlEzQ09MUVNXa2I4Q1Z2cDh2czJWbFpWYjR1VTBRYytlUFZ1RWUxYmRZckU4QjNEeHhSZUhkZTFubm5rR0FML2YvNXV3SmhBQWFLM25LcVhPV0xac1djZ0pSTEM5dDFMcTFJYUlMVXBHc20rRHNtbWEzSFhYWFNRa0pOQ3hZMGM2ZHV4STc5NjljYmxjT0oxT09uYnNHTkVMQjh2amE2MExJanF4YURTU1FJaGpvclZlcFpUaTAwOC9KVDgvbjVLU0VyWnYzMzZrMncvZkFGOENPWDYvZjVQTlp0dmtkcnNQblZuRWdheXNyTEVXaStXak5tM2FiRk5LTGZiNWZIL0p5OHM3cGpvTW1abVpLY0N2TFJZTDExNTdiY2pYTmsyVDB0SlNBSHcrbi95d3JRZXQ5UktsVkZobHJidDI3VXA2ZWpwRlJVWHRuVTduQ1I2UDUvc0dDTEZSN2QyNzkvS1dMVnRtQXhuQWFjRHBOVFUxdlRkdjNzem16WnR4dTkzTW1qVUxnTlRVVkRwMjdFaGFXaHFabVprNG5VNEdEaHdZOWdiTDRBa013ekJ5SXZOdVJHT1RCRUljRTR2RnNrWnJ6ZmJ0Mit2Nk1HaXRUUUxudDcvUlduOEhyTFZZTE92ZGJ2ZG1tdER0QndDTHhWS2tsRkpBUjJDODFXcTkyT1Z5YlRaTjg4MnlzcksvSFdrVnhXcTFEZ1pVdTNidHdqcEQvL3p6ejJPYUpscnJqd3NLQ21yQ2Z4ZkM2L1htT0ozT3NrMmJOcVVVRnhjSCs3RWNrMkJaNjVreloyS2E1bGdnN2hPSXdzTEN2Y0NTZmY5TmgwREMyNkpGaTY1K3Y3K2JZUmdPWUpqV2VtaHBhV25yMHRKU2Z2amhCNVl0V3dZRWZrL2F0V3RIV2xvYW5UdDNKanM3RzVmTFJaOCtmWTU0RzBSclhYY0NvNnFxU2hLSU9OVVV6dGFMeHFHY1R1Zk5TcWtXU3FrQ3JmWDZyVnUzYm1oRzkrT1Z5K1g2R2hpU25KeE1SVVhGL3EyTmE0RjFXdXNuUFI3UEc3OGM2SFE2MXltbE1oNTg4TUc2MnoraE9PMjAwNmlvcU1EbjgzVTcxbFVQY1hnT2gyT21ZUmpqSjA2Y0dISTMxTVdMRi9PWHYvd0ZyZldYSG85bmVNTkVHSk9VMCtsczcvZjd1eW1sZWxnc2xpRUVXcHdQNGhBZlJHMDJXOTFxUmE5ZXZYQzVYTGhjcnJyYklGdTNibVhVcUZGb3JiZDdQSjRtMy8rbXFaSUVRb2hqbEoyZGZhTEZZdmx2MjdadG1UTm5Eai8rK0NNdnYvenlMK3NLbEFJRld1dUpIby9ucTh6TXpMWjJ1MzJIM1c1bjZkS2xJVzlPMjdWckYyZWVlU1lBYnJmYkN2Z2o5WDZhSzZmVGVhMVM2clVSSTBZd1pjcVVrTWJ1OStkUjVYYTdVd0ZmUThRWVIyeE9wN096MXJxclVxcXZVdW8wQW9sRjcwTzlPQ1VsaGJTME5CSVRFOG5QendkWTZuYTdUMnZNZ0VYa3lDME1JWTVSYm03dTkwNm5zM0RuenAwWkgzNzRJWmRkZGhsVHAwNmxyS3lNbFN0WE1uWHFWTmF0VzVjS25Bd3NkcmxjTzREdEFEMTc5Z3hyWi91a1NaT0NENTlBa29lSU1FMXppY1ZpQ2FzdGRldldyZW5idHk5cjFxeHBrWjJkUFNJM04zZGhBNFFZVDJyMzFjVDRDZmdhZUFPZ2QrL2VyVkpUVTNzYmh0RWJ5QVpPVmtxZFZGWlcxcktzN0g4TlpFM1RqTnVqMlVKV0lJUUlTVlpXMWtpcjFmcFplbm82YytmT1BlQjdXbXQyN05qQjBxVkxlZnJwcCtzMlBnTDg4NS8vREt2NjVKQWhRNmlwcWNFMHpUWmVyM2QzdmQrQWdNQnkvRWFsVk5lMzMzNDdXRGI5bUUyYk5vMVhYMzBWcmZXekhvL24xbEF2bnBXVk5jRHY5Njl0aHZ0WmxOUHBURGROczdkU0trTXAxZGZuODcyNllzV0tocTJSTHhxTXJFQUlFUUtiemZhVmFabzdpNHFLMm43MjJXZDF0eGNnc0tHc2ZmdjJYSERCQll3ZE81Ymk0bUkrL1BCRE5tM2FGRmJ5a0p1Ykd5eGRYZW4xZXVQMkJFc00wZ1RhZTkvNDFWZGZoWnhBREJvMGlGZGZmWlY5eS9WSGxabVoyZDF1dDkrc3RUNFA2S0tVU3JaWUxPOEQ0WjNwalYvYTQvSDhEUHdNTEkxMk1LTCtaQVZDaUJDNVhLNkxnUC8wNnRXcjdvaGJRemo3N0xPRFIyVW5lTDNlZnpUWWhacWg0Si9oNE1HRG1UWnRXa2hqcTZ1ckdUcDBLS1pwK210cmF6dXNXTEZpMS83Zjc5dTNiMnBTVXRJRXBkVFZRQSt0ZGJ0OUozanFhSzJmOG5nOGY2bjNHeEVpaW1RRlFvZ1ErWHkrVHl3V1M4MkdEUnNTY25OenljN09icERyQkkvTFdpeVc5eHJrQXMyWXorZGJhclZheWN2THcrLzNoMVMyT2RqZSs5dHZ2N1ZZTEpiUndEc09oMk9zVXVxUFFLWlNxaVA3L1d4TlNrcml2UFBPWSsvZXZjeWZQeCt0dGRmajhkd1IrWGNsUk9PU2JweENoQ2d2TDY5Y2EvMW5yVFZQUGZWVWcxeGp6cHc1d1lmcmMzSnlLaHJrSXMxWVhsN2VWcTIxdDdxNm11Ky9ENzJjdzM3dHZWOTJ1VnhsaG1GOG9KVDZ0VktxczJFWTF0TlBQNTNubjMrZUJRc1c4T1dYWHpKaHdnUSsrK3l6NFBCYmFXSjFVa1R6SkNzUVFvU2h0cmIyMzNhNy9mbVZLMWV5WWNNR2V2YnNHZEg1Ly83M3Z3Y2Z0bkk2blgvd2VEd3ZFN2gzTHlKbkx1QllzbVFKSjUxMFVrZ0RYUzRYQUVxcFpBaDA2N3o4OHN0eHVWeTBiOThldTkxK3dPdWZlKzQ1YW10ckFUNzBlRHhmUlNKNElhSk45a0FJRVNhbjAvazNwZFM5QXdZTTRCLy9pT3dXaGVlZWU0NFpNMmJVZmEyMUxnTnl0ZFlQZXIzZVR5TjZzV2JLNlhTZXFaVDY5UGpqaitkZi8vcFhTR08xMW56Ly9mY2tKaWJTdFd0WFdyVnF4UysyT2RRcEtDamc2cXV2Um10ZFcxMWRuVkZRVUxBeEV2RUxFVzJTUUFnUkpxZlQyVmtwdGNWaXNmREpKNS9RcGsyYmlNNi9kKzllVnE1Y3lVc3Z2UlFzdWhOVXJMVmVacHJtM2JtNXVXc2pldEZtSkNzcks5bHF0ZTZ4V0N5V1JZc1drWktTRXZGcmFLMjUrdXFyS1Nnb2tJMlRvc2xwMklidlFqUmh4Y1hGcFowNmRlcW10WGF0WGJ1V2M4ODlONkx6MisxMnVuYnR5b1VYWHNnRkYxeEFSa1lHZVhsNVZGVlZwU2lsK2h1R2NYTjZldnBWblRwMTZ0R3FWYXR2ZHV6WTBkenFDdFJMdDI3ZGVtdXRyOU5hMi9yMjdYdlVOdlhoV0xod0llKzg4dzVBVVVsSnlZV2xwYVcxRWIrSUVGRWlLeEJDMUlQTDVjb0ExaVVrSkxCNDhlS0Q3bjFIbXRhYW4zNzZpWVVMRi9MR0cyOEU3NnREb0tUeVNtQzYyKzErZ1VCL0RyR2ZJVU9HdEsycXFwb0FYQUprS0tYcWVqRGNmUFBOVEpnd05qaTRsZ0FBSUFCSlJFRlVJYUxYcTZxcVlzeVlNZXphdFF1dDlYVWVqK2YxaUY1QWlDaVRCRUtJZW5LNVhIT0JjODg3Nzd6OVMwODN1T3JxYXZMejgzbnZ2ZmY0OU5QL2JZdlFXbi9xOFhqT2FyUkFZbFJtWm1hQzNXNi9RR3Q5dFZJcUUraktmcXV1cWFtcGpCMDdsalBQUEpQamp6OGVtODBXMGV1Ly9QTEx2UExLSzJpdHYvTjRQQ2NqSnk5RUV5T25NSTVSMTY1ZEU5dTFhemZRTUl3QlNxbmpnRDVhNno1S3FiWmE2eFFnaFVCQ1ZxYVVLdE5hN3dJS0NYUnAvRUVwbGUvMysvUHk4dkxLby9rK1JPVDlmM3QzSGhkVnZmNEIvUE05QXpNZ3VCUUptcEtLbWhneXpCd1VzY1hVOUNhYW1mdSszRndxbDFLdmEvMjg1YjVsYXVWYUxtbHFwYmZsdXFXNFlMa3JNd3hLa2hLTGtBSjJFUkZGbG5PK3Z6OXdKaEczY3M2Y21lRjV2MTYrWHNPWjVUd01EL2pNK1M2UEpFbmpOQnBOeDMzNzltSHExS2wvcStmRjM2SFQ2WERwMGlYODl0dHZaWTV6empjNkpBQW5aREFZbm1PTURXT01OUWRRRjRDWGRYS2poNGNIV3JkdWpWZGVlUVgxNjllSHY3Ly9YOXIvNGEvNC9mZmZzWGJ0V2dDQUpFbHZnNG9ING9ib0NzUzlDVWFqVVFRUUJlQVZ4cGlJUnkrNEpKVE9wTjhoU2RMTytQajRrNkFHU2U2QUdZM0c0NHl4WnErLy9qcEdqaHlwNk1rNDUxaS9majIyYk5tQ1M1Y3VXWS9sQXhqRE9mOVBSZXlaWVRBWW5tV003V2FNbFprSkdSWVdoaTVkdWlBME5CUTFhOVpVZklqSmF0S2tTZGk3ZHk5a1dmNG1MaTZ1bDBOT1NvaURVUUZ4QjFFVUczRE9YMmVNRFFaUTAzcGNxOVdpUVlNR2FOaXdJUUlEQTFHN2RtMEVCZ2FpYXRXcXFGU3BFcnk5dmNFWXc0MGJOMUJRVUlDclY2OGlJeU1ER1JrWlNFOVB4L256NTVHVWxJU2JOMi9lZnJvL09PZnJBYXcybTgyL09QaGJKWFlVRmhabTFHZzBwbXJWcW1IZnZuMktuS09rcEFTTEZpM0N6cDA3a1plWEJ3RGduUC9PR0hzN0x5OXZSMUpTVXFFaUozWUJlcjArMHNQRDR3aHUvVTJMakl6RXJGbXpVSzFhTllmSFlyRlk4UHJycndOQWdTUkpEUzBXeSs4T0Q0SVFCNkFDNGhhRHdkQk9FSVIvQVhqWmVxeEJnd2FJakl4RW16WnRFQklTQWcrUFI3c0FJVWtTRWhNVHNYLy9maHc3ZGd5SmlZbTIrempuQjJWWi90QmlzV3kvejBzUTU2VXhHbzNuR1dQMXBreVpndTdkdTl2dGhhOWR1NFk1YytZZ0ppWUdoWVdsTlFMbjNBSmd2TmxzUGdDNmlnVUFNQmdNRFFWQldBU2dJd0RVcWxVTEV5Wk13QXN2UEZUUEs3dVFaUm45Ky9mSHI3LytDczc1SExQWi9LN0RUazZJZzFYNEF1TFdtT2xzeGxoTEFQRHo4ME5VVkJSNjl1eUpXclZxS1hydXJLd3NiTm15QlR0MzdrUldWaFlBZ0hOK1VwS2t5Zkh4OGZzVlBUbXhPNlBSK0NKakxNYmYzeCs3ZHUxNjVOZExUMC9IL1BuemNmejRjVWhTYVkzQU9kL0ZPWDgvTGk3dUZHaG55cnRoQm9QaFJVRVFQZ2RRSHlqZE5YTHExS2w0NnFtbkZELzU5dTNiclJOcDA3T3pzeHRsWkdRVUtINVNRbFJTWVF1SUprMmFCR2kxMm84QjlBU0FPblhxWU1pUUlXamZ2cjFpRTZ2dVJaSWtIRGh3QUo5Ly9qbk9uejl2UGJ5anNMQndCTzFhNXpwQ1FrSzBXcTAya3pIMjJNS0ZDOUdxVmF1LzlUcHhjWEZZc21RSjR1UGpieis4RnNBQ2s4bDAxZzZodXIyNmRldDZWYXRXcmI4Z0NCOEQ4TlpxdFlpS2lzS0VDUlBnN2UydHlEbXZYNytPVHAwNjRlclZxd0F3d0dReWZhbklpUWh4RWhXeGdHQmhZV0g5QkVINGhERldyVWFOR2hnMmJCaGVmZlZWaDgyZXZ4Zk9PWDc4OFVlc1hMa1M2ZW5wQUhCTmx1WHhjWEZ4bjRFK2Jib0VnOEh3bWlBSTN3VUdCdUw3Nzc5LzZPZHh6bkhnd0FGODl0bG5PSGZ1M08zSDV3cUNzRHcyTnBZS3liL0JhRFJXWjR5OWg5SUdWcWhXclJxR0RCbUNQbjM2M0hQcjZiL3IwMDgveGRxMWE4RTVQMkkybTU4SC9jNFNOMWVoQ2dpOVh1OGpDTUlLUVJENkM0S0FidDI2WWN5WU1mRHk4bEk3dERJS0N3dXhmUGx5Yk5xMENaSWtnWFArdzdWcjF3WW1KU1hscVIwYnVUKzlYdStqMFdpdUNJTGd1WGJ0V29TR2h0NzM4YklzNC92dnY4ZW1UWnVRa3BKaVBWd2l5L0svR1dPZm04M215NG9IWFFFWWpjWm5BQ3hsakxVQ2dIcjE2bUh5NU1sbzJyU3BYVjcvd29VTDZOR2pCMHBLU25oSlNVblQrUGg0azExZW1CQW5WbUVLaU1hTkc5Zng5dmIrRm9CWXMyWk56Snc1RXdhRFFlMnc3dXZYWDMvRmxDbFRrSmFXQmdDSmtpUjFwdDRIems4VXhWRUFQcWxUcHc2Ky9mYmJ1ejVHa2lTc1c3Y08vL25QZjJ6elh3RGt5Ykk4UGpzN2UrUEZpeGVwaGJmOUNVYWo4V1VBbnpIR2FqSEdFQmtaaWFsVHB5SWdJT0NSWG5qczJMSDQ2YWVmQUdDRHlXUWFhSTlnQ1hGMkZhS0FFRVd4TWVjOGhqSG0zN1JwVTh5ZlB4OVZxMVpWTzZ5SGtwK2ZqL2ZlZXcrSERoM0NyYzJwL21FMm0wK3BIUmU1TjRQQlVFMFFoQ3VDSU9EYmI3OUZZR0NnN2I3cjE2OWp4WW9WMkxadEc2NWR1Mlk5L0J2bmZKTFpiUDRldEtKQ2NlSGg0WlVrU1JyR0dKdlBHTk42ZVhuaHRkZGV3NWd4WS83V2JwVEhqeC9IaUJFakFPQWFZeXdvTmpiMkQ3c0hUWWdUY3ZzQ0lpd3NMRVNqMGNRQWVLSjc5KzZZTkdtUzZuTWQvaXBabHZIcHA1OWFXMGJuU3BMMHNzVmlPYUYyWE9UZVJGR2NCZUJkYTZ2b3k1Y3ZZOG1TSmRpN2Q2KzFmd1VIY0p4elB0VnNOdTlWTjlxS0tUdzgvQ2xabHVjeXh2b0FRSTBhTlRCNjlHaTBiOS8rb1Y5RGtpVDA2ZFBIdWh2b0J5YVRhWnBDNFJMaWROeTZnTkRyOVkwOFBEd09BL0RyMjdjdi92VXYxKzZrdTJyVktxeGN1UklBcmdxQzBQclVxVk5tdFdNaWQzZHJsVSttUnFOQml4WXRjUGp3WVhET3dUbm5BTFlMZ2pBck5qYjJ1TnB4RXRzdWxrc1pZd1lBME92MW1EeDVNaG8xYXZUQTUzNzMzWGVZT1hNbUFDVG41ZVU5VTVFMzh5SVZqOXNXRUNFaElZOXJ0ZHBqakxHRy9mcjF3N2h4NDlRT3lTNCsrK3d6ckZpeEFnRFNpNHFLbXAwNWN5YnJRYzhoNmhCRmNTV0E0YmUrbERqbm53dUNzRGcyTmpieGZzOGpxdkF3R28xOUFDeG1qRDJ1MFdqdzhzc3ZZL3o0OGZjYzdzekx5MFBuenAyUmw1Y0hXWlo3eHNYRmJYRnN5TVRlcU9mUlgrT3VCWVNuS0lyYkFMemNxbFVyZlBqaGgzWmZzcVVXemptbVRadUdiZHUyQWNDeHdzTENGeE1TRW9yVWpvdVVkMnN1UkF6bmZKc2tTU3ZqNCtNejFJNkozTit0bjlrRXp2bGt4cGhRdVhKbERCZ3dBSU1IRHk2M1A4eWlSWXZ3NVpkZmduUCtrOWxzZmxHbGtNbWpvWjVIajhBOS9sZTlnOUZvL0RkamJGcFFVQkEyYk5qZ2RNczBIMVZoWVNHR0RSdUdoSVFFQVBqVVpES05WanNtUXR5SktJb05BSHdFb0JNQUJBWUdZdXpZc1hqeHhkSTZJVGs1R2IxNzk0WWtTUkpqekJnYkczdGF4WERKWDBROWorekQ3UXFJME5EUVVFOVBUN09YbDVkbTgrYk5EdG0rVmcxWldWbm8wYU1IcmwrL0xuSE9YekNielVmVmpva1FkMk0wR2w5aWpDMEYwQWdBbWpWcmhzbVRKK1BERHovRTBhTkh3VGxmYlRhYmg2b2NKbmxJMVBQSXZ0eXFnQWdQRC9lVVpma0lZNnpwNk5Hak1YandZTFZEVXRRUFAveUE2ZE9uQThEWndzSkNBdzFsRUdKL0RSbzAwRldwVW1Vd2dBVUFLbHVQYzg2dkZCVVZOVWhJU01oUkxUanlVS2pua1RMY3FvQXdHQXhEQlVINExEZzRHQnMyYkhDNTVacC9sU3pMZU91dHQzRHExQ2tBK0QrVHlUUkw3WmdJY1ZkUFAvMzBFNzYrdnY4SDRHMEFUSmJsQ1hGeGNSK3FIUmU1TitwNXBDeTNLU0RxMXEzcjlkaGpqeVV4eG1xdFdiTUdZV0ZoYW9ma0VPZlBuMGZ2M3IzQk9iOHNTVks5aWpMN2x4QzE2UFY2VVJDRXlGczlhb3JWam9mY0ZmVThjZ0RIbG1BS3FsZXYzbERHV0orSWlBZ01HVEpFN1hBY3hzL1BEeWtwS1VoT1R2WUJVSlNabVhsUTdaZ0ljV2RaV1ZtWE1qTXpUd0tRMVk2RmxLZlg2MzFxMXF5NVdxUFJmS0RSYUx5NmQrK09SWXNXb1VtVEprNnhHbzh4aG9ZTkc2SkxseTRvS2lwQ1FrS0NEa0NuR2pWcUdIeDlmWGZtNU9TNHpGNGk2citiOXVFcGltSXFnQ2ZYcmwwTHZWNnZkandPbFpTVWhGNjllZ0hBNWNMQ3d0bzBGNElRVWhGUnp5UEhjb3RKQXFJb3RnSHdaR2hvYUlVckhvRFNXY1RQUHZzc0FGVDM5UFRzb1hZOGhCRGlhS0lvTnZieThqb0JRR3phdENrMmJ0em85TVVEQURScTFBanIxNi9IODg4L0R3REJnaUFjTXhxTjlta1RxekMzS0NBNDUvOEVnS2lvS0xWRFVjMnJyNzRLQUdDTURWSTVGRUlJY2Fpd3NMQVFBRDh4eHZ5N2QrK081Y3VYdTB6RFJBRHc5ZlhGb2tXTE1HalFJRERHSG1PTVJZZUZoVVdvSGRlRHVQd1FSbkJ3c0YrbFNwVXU2WFE2enoxNzlzRFgxMWZ0a0ZSUlVGQ0FkdTNhb2FDZ29JUXg5bFJzYk93bHRXTWloQkNsVWM4ajliajhGUWh2Yis5V0FEd2pJaUlxYlBFQUFON2UzbWpYcmgxUXVnMXJGNVhESVlRUXhZV0VoRHl1MFdpMkFmRHIxNitmeXhjUEFEQjgrSEM4K2VhYkFGQlZsdVVmbWpScEVxQjJUUGZpOGdVRVk2d05BRFJ0NmhKRFJvcHEzcnc1QUVDVzVUWXFoMElJSVVyejFPbDBteGhqRFZ1MWFvV3hZOGVxSFkvZERCMDZGSjA2bGU2aXJ0VnF2dzhKQ2RHcUhkUGR1SHdCd1RudkFBRFBQZmVjMnFHb3pqcUJsREhXUXVWUUNDRkVVVWFqY1FxQWw0T0NnakJyMWl5bldLSnBMNHd4VEpreUJTRWhJUUFRcWRQcEZxb2QwOTI0ZEFGaE5CcnJNTWJxK3ZuNW9XN2R1bXFIbzdxYU5XdWlSbzBhQVBDa1hxOXZwSFk4aEJDaWhORFEwRkRHMkwrOXZMeXdjT0ZDdDJ1WUNBQTZuUTRMRml5QWo0OFBBTHhsTkJxZDdvT2hTeGNRblBPbmdkSmxqTzVVZmY1ZGpESGJEcHdhalVaVU9SeENDTEc3OFBCd1R3OFBqelVBTk1PR0RYUGJob2tBRUJBUVlKM1hvV0dNclhhMm9ReVhMaUFFUVFnQ2dDZWZmRkx0VUp4R3ZYcjFBQUNjOHhDVlF5R0VFTHVUSkdrUVk2eHBjSEF3Qmc0Y3FIWTRpdXZVcVpOMWpsOWpuVTQzUWUxNGJ1ZlNCUVNBWUtDMFFZcFNtalZyZHQvN3c4UER5eDE3OGNVWDcvdWNGaTJVdXhJVkdCZ0lBR0NNMVZmc0pJUVFvb0s2ZGV0Nk1jWStBSUNKRXllcTN0ZkNFUVJCd1BqeDR3RUFuUE4zOUhxOWo4b2gyVHhhNDNQMVBRTUFRVUZCYXNjQkFOaThlVFA2OU9saisvcnJyNzlHVkZRVURodzRnQVlOR2xnbnhDaktlaldHTVZaUDhaTzVrZHExYTN2NytmbUZDb0xRNUZieDFaQnozcEF4OWpqbjNCZUFMMHIzVGNsbmpPVnp6cThBU0FKd25uUCtHMlBzakNSSjhkVE1yR0todkhHc3h4NTdiREJqckZaRVJFU0ZhWmdJQUEwYk5rUzdkdTBRSFIxZFhSQ0U4UUNtcVIwVDRPSUZCT2U4Rm1QTU9uSFFyb3FLaXNyZDFtcnZQL3owODg4LzI2NUlYTGx5QmV2V3JVUDM3dDBSRUJDQWNlUEc0Wi8vL0NkNjkrNXQ5MWh2OS9qamoxdHZWbGYwUks1UE1CcU5Jb0FvQUs4d3hrVGM4ZnRnblZkengveWF4d0E4eGhnTEJLQy8vWDRQRHc5SkZFVUw1M3lISkVrNzQrUGpUd0tRbFA1R2lFTlIzcWpIa3pFMkZRRGVldXN0dFdOeHVLRkRoeUk2T2hxQ0lJd01DUW1aNHd3OWoxeTZnQUR3QkFCVXExYk43aTg4ZVBCZzVPVGtRSlpsZE8zYUZRQ3dmZnYyTXNNVDFzTENlbXowNk5IWXNXTUhBR0RYcmwzbzBLRUROQm9OSWlNanNYYnRXbXpZc0FHeXJHd0R2OHFWS3dNQU9PZjJmMVBjZ0NpS0RUam5yelBHQmdPb2FUMnUxV3JSb0VFRE5HellFSUdCZ2FoZHV6WUNBd05SdFdwVlZLcFVDZDdlM21DTTRjYU5HeWdvS01EVnExZVJrWkdCakl3TXBLZW40L3o1ODBoS1N0TGN2SGxUWkl5SkhoNGVVMFZSL0lOenZoN0FhclBaL0l0cTN6UjVaSlEzNnFPZVI2VTlqNDRjT1dMdGViUlI3WmhjZXVtQzBXak1aNHo1SEQ1OFdKRmxQTkhSMFpnOGVUSmlZMlBMM1NmTE1nWU1HSURFeEVUYi9WZXZYa1YrZmo3Njl1Mkw1Y3VYdzgvUER3RUJBVWhQVDdmTlRRQks1MEFjUFhyVTd2RUNRR0Zob2JXeFZvSEpaS3FreUVsY2tNRmdhQ2NJd3I4QXZHdzkxcUJCQTBSR1JxSk5tellJQ1FtQmg4ZWoxZE9TSkNFeE1SSDc5Ky9Ic1dQSGtKaVlhTHVQYzM1UWx1VVBMUmJMOWtjNkNYRW95aHZuWVRRYXYyS005Wm80Y2FLMSszQ0ZZLzAvaVhNZWJUYWIvNkYyUEM1ZFFJaWlXQXpBNDhTSkU5Qm9OSFovL2ZIangrUEFnUU9Jakl4RWp4NDkwS3BWSzl0OUd6ZHVSSHg4UFBidTNXc3JJRjU1NVJVQVFHWm1wbTFZWmZueTVYajMzWGNSR0JpSVNaTW1vV3JWcW9vV0VKSWtJU0lpQWdBa2s4bms2bGVZSHBuQllIaU9NVGFiTWRZU0FQejgvQkFWRllXZVBYdWlWcTFhaXA0N0t5c0xXN1pzd2M2ZE81R1ZsUVVBNEp5ZmxDUnBjbng4L0g1RlQwNGVDZVdOYzZHZVI2V281NUVkaWFKWUlvb2lMeWtwNGZhV21wcktSNHdZd1pzMmJjcmo0K041cTFhdCtNeVpNN2trU2R4a012RzJiZHZ5ckt3c0xvcGltZWY5OU5OUFhCUkZmdlhxVmR1eGtwSVN2blRwVWo1Nzltek9PZWVSa1pGMmo5ZEtraVF1aWlJWFJiRkU3WitQbXBvMGFSSWdpdUxYdDk0TDNxVkxGNzU5KzNaRmN1VkJTa3BLZUhSME5PL1ZxNWYxWjhORlVkd2VFaExpdmd2WVhSVGxqWE15R28zZFJGSGs3N3p6anNOL0RzN21ndzgrNEtJbzh2RHc4QkZxLzF4Y2ZRMU1JUUFVRnhmYi9ZVVhMMTZNbmoxN0FnQkNRMFB4K2VlZm8xdTNiamgzN2h3bVRweUk2ZE9udzkvZnY5enp0bXpaQWs5UFQ0d2RPeGI3OXUwREFHZzBHZ3dkT2hRREJ3NkV5V1NDSkVsWXQyNGRGaTllYlBlNGIzc3Y3UCttdUFZV0ZoYlczOVBUTXhGQXp4bzFhbURxMUtuWXVuVXJPbmJzcU1pVnFnZlJhRFJvMjdZdE5tL2VqSmt6WjFxSHN6cnFkTG96Qm9OaE9GejhTcUNib0x4eFl0VHo2RS9PMVBQSXBTOXhjODZ2TThZcTNiaHh3NjV6SUlxS2lpQkpVcGtKay9YcjE4Zng0OGN4ZWZKa2pCOC8vcTU3T1J3OWVoUlZxMWFGVHFmRC9QbnpNV1hLRkZ5L2ZoMHJWcXlBcDZjbnFsZXZqb0NBMHNacWxTcFZ3dE5QUDIyM21LMEtDd3NCQUp6ekFydS91SlBUNi9VK2dpQ3NFQVNodnlBSTZOYXRHOGFNR2VNMDI5d3l4aEFWRllVMmJkcGcrZkxsMkxScFUyVUFLNDFHWTRkcjE2NE5URXBLeWxNN3hvcUk4c2I1Y2M0N01NYW81eEdvNTVIZEdJM0dCRkVVK1crLy9XYjN5MFJGUlVXY2M4NmJObTNLT2VkOC9mcjEvSVVYWHVENzl1MHI4empyRUVaaFlTSHYzTGt6VDAxTjVTMWJ0clRkZjdkTG4wb09ZV1JrWkhCUkZMblJhRXhXKytmalNJMGJONjRqaW1Lc0tJcThZOGVPM0d3MksvWWUyMHRpWWlMdjBxV0w5ZEwwMmJDd01QdFhsT1MrS0crY245Rm9yQ09LSW0vWHJoMlhaVm50dDE5MXNpenpEaDA2Y0ZFVXVkbzlqMXg2Q0lNeGRnbUFiYUtSUFhsNmVwYjUrdGxubjhXNmRldlFwazBiU0ZMcEV1M0xseS9iSHFmVmF2SDIyMitYMnhYVDBaYytjM0p5ckRmL2NPaUpWU1NLWW1Ndkw2OFRBTVNtVFp0aTQ4YU5NQmdNYW9mMVFJMGFOY0w2OWV2eC9QUFBBMEN3SUFqSGpFWWpYYU4xRU1vYjE4Q3A1MUVaenRUenlLVUxDTTc1THdDUW5LejhoKzM2OWV2YmRyeWNQWHMySWlJaUVCVVZoZmJ0MjlzZTA2YU42a05TdUhqeElnQ0FNWmFxYmlTT0VSWVdGZ0xnSjhhWWYvZnUzYkY4K1hKVXJWcFY3YkFlbXErdkx4WXRXb1JCZ3dhQk1mWVlZeXc2TEN3c1F1MjQzQjNsamV1Z25rZmxPVXZQSTVjdUlBQ2NCWUMwdERURlRqQmx5cFJ5eHlaTm1vUzllL2ZpcDU5K3dnY2ZmRkR1L2hFajdqODVkdlRvMGZZS3I1eU1qQXdBQU9jOFNiR1RPQW05WHQ5SW85RWNCUEJFMzc1OU1XWEtGSmZjRzE4UUJMejk5dHQ0NDQwM0FLQ2FScVBaMDdScFU2UGFjYmtyeWh1WG8zalBvMzM3OW1IcDBxWGxqbmZ0MnZXZW0vOGRPM2FzM05lNXVibUt4SGNuWitsNTVIcS9OYmVSWlRrWitQTlR0eEtzdTFEZVRxdlZva3FWS3FoVTZlNzdORDFvazVPK2ZmdmFKYmE3U1VsSkFRQnd6aE1VTzRrVENBa0plVnlqMFd3RDROZXZYejlyeTF1WE5uejRjTHo1NXBzQVVGV1c1UithTkdrU29IWk03b2J5eGlVcDJ2T0ljNDdQUC8vOHJoUGowOUxTd0RtLzYvTm16cHhwdTMzanhnM01uajNiWVVQV3p0THp5S1ZYWWNpeWZGNmowZUMzMzM0RDU3ekNqNDl4em5INjlHbnI3VGlWdzFHU3AwNm4yd1NnWWF0V3JUQjI3RmkxNDdHYm9VT0g0dmZmZjhlMmJkc0N0VnJ0OXlFaElTODZ3NTczYm9MeXhnVnhCWHNlQWNDT0hUc1FGQlFFZzhHQTFOUlV2UDc2NjJYdWI5ZXVYWm12OSs4dnY1ZlgxcTFia1oyZGpjNmRPNWU3YjhPR0RYYmZmTXhaZWg2NWRBRngrdlRwWktQUm1KR2RuVjA3UFQwZFR6MVY0ZlpYS1NNckt3c1pHUm5nbkdkYkxCYTN2UUpoTkJxbkFIZzVLQ2dJczJiTmNxdkNrVEdHS1ZPbUlEazVHUWtKQ1pFNm5XNGhBT1hHdkNvUXlodVhwVmpQbzl6Y1hLeGR1eGFyVnEzQ2hnMGI4TXN2djVRcEVNTER3eEVkSFYzbXlrTG56cDNCT2JjVkRHKzg4UWEyYjkrT2d3Y1BRcWZUbFhuOURoMDZQUEpXNTNmakxEMlBYSG9JQXdBNDV6c0I0TWlSSTJxSG9qcnIxUWZHbU51K0dhR2hvYUdNc1g5N2VYbGg0Y0tGVHJOVzM1NTBPaDBXTEZnQUh4OGZBSGpMYURUU2V1OUhSSG5qMG53QldMOHZ1OXErZlR1eXM3TXhaTWdRckZ1M0R1UEdqWHZnYzM3NDRRZk1tREVEL3Y3KytPR0hIM0RpeEFrTUdEQUFraVJoNnRTcHRsVjZRT21lUW5jV0ZmWmd6Vi9HbUxmZFgvd3ZjUGtDUWhDRS9RQnc4dVJKdFVOUm5mVTlZSXpGcUJ1Sk1zTER3ejA5UER6V0FOQU1HemJNcmE4NEJRUUVXTWZuTll5eDFTRWhJZmZ2SlUvdWlmTEd0VEhHZEVENXBmWDIwSzFiTit6Y3VSTzFhdFhDcUZHakVCQVFnRFp0MnRqK0FhVkRHTmF2ejU0OUN3RDQ5dHR2a1plWGgyblRwbUhreUpIbzFLa1RObTdjYU91K2FxVlVBWEhiVlExVmY3NHVYMEFVRmhZZUJGQnkvUGh4RkJSVXVNMFhiVzdldkluZHUzY0RnQVRnTzVYRFVZUWtTWU1ZWTAyRGc0TXhjT0JBdGNOUlhLZE9uYXhiOXpiVzZYUVQxSTdIVlZIZXVEekZ4cHE4dmIzeDQ0OC93dFBURTkyNmRRTlFPc2ZCK2k4Mk5yYk0xNDBiTjBaS1NncFNVbEpRcFVvVjFLOWZIeHMyYkVCMmRqYTJiZHVHZ1FNSFlzQ0FBU2dxS3AxK29sUUI0U3pEYnk1ZlFDUWtKR1FDMkZaUVVJQmR1M2FwSFk1cWpoNDlpdno4ZkhET0Q4WEd4bDVRT3g1N3ExdTNyaGRqN0FNQW1EaHhva3N1dS91ckJFSEErUEhqQVFDYzgzZjBlcjM5citHNk9jb2J0OGdieFhvZUpTY25ZK0hDaFNnc0xNVEFnUU90cTFrUUZSVjExMyt5TEdQYXRHbTJRclIvLy80WU9YSWs1czZkaTdmZmZodTFhOWRHeTVZdHNYYnRXbkRPd1RsWEpPZWNwZWVSUzAraXRKSWthWTFHbytteWE5ZXV1eTY3ckFpMmJkc0dBSkJsK1F1VlExSEVZNDg5TnBneFZpc2lJc0syQzF0RjBMQmhRN1JyMXc3UjBkSFZCVUVZRDJDYTJqRzVFc29iMTg4YnJsRFBJNkIwUTY3Ky9mc2pLQ2dJUVVGQnRyMG1zck96RVJzYlcrYXh6Wm8xZ3lBSUNBc0xROXUyYlczTkVIZnUzSW5EaHc4ak56Y1hhOWFzd2ZYcjEvRy8vLzBQYmR1MlZlVHFBK0E4UFkvY29vQW9LU25abzlGb0xwdE1wdXEvL3ZvckdqVlNkWHR3aDB0TFM4UEJnd2ZCT2MrOWV2WHFaclhqVVlBblkyd3FBTHoxMWx0cXgrSndRNGNPUlhSME5BUkJHQmtTRWpMSFhaYm5PUURsalh2a3pXVUExWE56YzI5ZnZtZ1gvdjcrR0RWcUZJRFM0WWF6Wjg4K3NOQzhjL2x2NjlhdFVhOWVQVlN2WGgxVnFsU0JyNjh2ZnY3NVp4UVdGc0xiVzVrNWp0ZXVYYlBlZE16T1ZmZmdGdGZ6RWhJU2ltUlpuZzBBeTVZdFV6c2NoMXV6Wm8zMTVvclUxTlNiYXNhaUJGRVUyd0I0TWpRMDFOYUpyaUpwMEtBQm5uMzJXUUNvN3VucDJVUHRlRndGNVkxNzVJMlNQWStTazVPeGV2VnFqQmd4QW0zYXRMRmRWZmdycWxXckJvUEJnRnExYXFHNHVCakZ4Y1ZvMmJJbFVsTlRiZDJYN2MxWmVoNjV4UlVJQUpCbCtUTkJFTjQ5ZE9oUTljVEVSQVFIQjZzZGtrT2twYVZoKy9idDRKeGZ1WGJ0Mmh5MTQxRUM1L3lmMXBiR0ZkV3JyNzZLSTBlT2dERTJDTUJHdGVOeEJaUTM3cEUzblBOZkdHTXZKU2NuMzNXM3lFZVJscGFHbkp3YzlPclZDM1BuemtXVktsVnM5OTJaTi9mYTB2cDI0OGFOdytuVHA4RVlnNStmSDZaT25XclhlSzJjcGVlUjJ4UVE4Zkh4MTBWUm5BN2drL256NTJQMTZ0Vk9NMU5WS1p4emZQVFJSOWJieTVLU2t2SlVEc251Z29PRC9SaGpYWFU2SFRwMjdLaDJPS3A1L3ZubjRlM3RqWUtDZ3RiaDRlRTFZMk5qTDZrZGt6T2p2Q25sSm5taldNK2oxcTFibzNYcjF1V09MMXUyRE0yYk55OXo3R0cyQ2xpM2JoMGtTUUxuWEpFTnBLeWNwZWVSV3d4aFdPWGw1WDNHT2YvRllySGdtMisrVVRzY3hlM2V2UnVIRGgwQzV6d2xOemQzNW9PZjRYcTh2YjFiQWZDTWlJaUFyNit2MnVHb3h0dmIyN3FscmdlQUxpcUg0L1FvYjBxNVE5NDRvdWZSbmU0c0hvRFNTWlMzMjc1OSsxMmZxOUZvRkMwZUFPZnBlZVJXQlVSU1VsSWg1M3d3QUducDBxWEl6TXhVT3lURjVPVGtZTjY4ZWVDY3l3Q0d1K1BjQndCZ2pMVUJZRjNYWHFGWi82akpzcXgrMzNnblIzbnpKMWZQRzFtV3p3T3c5VHlxNkp5cDU1RmJGUkFBRUJjWGQxS1c1WVhYcjEvSCtQSGpiY3RkM0VseGNUSGVmZmRkNU9YbGdURzJ6bXcyNzFVN0pxVnd6anNBd0hQUFBhZDJLS3F6VGdSa2pMbkxGc1dLb2J6NWs2dm56ZW5UcDVNNTV4bloyZGxJVDA5WE94elZPVlBQSTdjcklBQ2d1TGg0S3VmOHlObXpaekZqeGd5M3FsbzU1MWk4ZUxGMVBDNCtKeWRucE5veEtjVm9OTlpoak5YMTgvTkQzYnAxMVE1SGRUVnIxclIySkh4U3I5ZFhyTFhLZndIbFRWbnVrRGZVOCtoUHp0VHp5QzBMaUlTRWhLTGk0dUt1QU5KMzdkcUZ6ei8vWE8yUTdPYnJyNy9HVjE5OUJjNTVWbEZSMFN2dU9uUUJBSnp6cDRIUzVXanVQaUgyWVRER2JHdlVOUnFOcUhJNFRvdnlwaXgzeUJ2cWVmUW5aK3A1NUpZRkJBQ2NPWE1tUzVibFZ3RmNYYkZpQlZhdFdxVjJTSStFYzQ1Tm16Wmh3WUlGNEp6bk04WjZuRGx6eHEydjV3bUNFQVFBVHo3NXBHTG4rTzIzM3g1cWVaYXpxRmV2SGdDQWN4NmljaWhPeXhGNTgzZFpleVE0bXF2bkRmVThLdVZzUFkvY3RvQUFnTGk0dURoSmt2NEJJSGZseXBYNDlOTlBYZW8vQ3l0Wmx2SEZGMTlnNGNLRjRKem5BM2pOWkRMOXJIWmNEaEFNd0xhOXJCSjY5dXlKbXpmTFg4VGhuR1ByMXEyd1dDejNmZjdWcTFmeDQ0OC9LaFZlT1lHQmdRQUF4bGg5aDUzVTlTaWVOdzhpeXpJMmI5Nk1rcEtTTXNkYnRHaFJwdDB6VURxNy84YU5HNHFPNzd0NjNsRFBvMUxPMXZQSXJRc0lBTEJZTENjNDUrMDQ1MWZXcmwyTENSTW1JRDgvWCsyd0hscEJRUUhlZi85OWZQTEpKd0J3VFpibFY4MW04ejYxNDNLUVp3QWdLQ2pJb1NjOWYvNDgzbmpqRFh6MTFWY1BYSTVWWEZ5TU9YUG00Tml4WXc2SnpmcXBtakZXenlFbmRFMks1azI3ZHUzdSt1L1ZWMThGVUZwOHpwbzFDNmRPblhxb1JrcXlMT1BDaFFzWU1XS0VJcnN0QXU2Uk41SWtyUUZRb1FzSVordDU1RFliU2QyUDJXdytwZGZyVzNoNGVQd1FFeFBUYU5DZ1FaZzdkeTRhTm15b2RtajNsWmFXaG5mZmZSZUppWWtBa0NaSlVoZUx4V0pXT3k1SDRaelhZb3haSjRBcDd0ZGZmOFU3VGNmaEFBQVI2VWxFUVZUNjlldHg1TWdSREJvMENIMzc5b1ZXcXkzem1HYk5tdG0ycDcxMDZSSnExcXlKeXBVclkrYk1tV1dPQWNEcTFhdnR2cFh0YmIwQXF0djFoZDJJMG5rVEhSMk5aczJhMmNhaWI3OWRXRmlJRHo3NEFKSWtZZTdjdVJBRUFZY1BIOFlmZi95QnpwMDdsM3N0NnhYUlJvMGFZZkRnd2RpeFl3ZGVmLzExdThmc0RubERQWStjcitkUmhTZ2dBQ0ErUHY3WEJnMGFSRlNwVW1WVGFtcHF4Mzc5K21ISWtDRVlQSGl3WWgzVC9xN2k0bUpzMnJRSnk1WXRRMGxKQ1Rqbk1VVkZSZDBTRWhKeUh2eHN0L0lFVUxyWHZKSnUzcnlKTjk5OEU1Y3VYVUtQSGowd2FkS2tNbHZhM3NtNmdVeUxGaTNLYlNaenQyUDJWTGx5WlFBQTUxelpOOFcxT1NSdjduVDU4bVdNR2pVS0w3endBa2FNR0dHNyt1RG41NGNaTTJiY2RVZk00dUppYURRYU1NYlFyVnUzY2tNZTl1SU9lWk9Ra0ZCa01CaG1DNEt3YU5teVpWaXlaSW5hSVRtVU0vWThxakFGQkFEYzJ1cTVreWlLNzBpU05IM1ZxbFdWZi96eFI0d1pNd1l0VzdaVWZjWTI1eHpIamgzRGtpVkxjUDc4ZVFDNEFXQzIyV3llQThEMUptODhPbDhBOFBIeFVmUWtYbDVlbURCaEFobzNidnhRTzhqTm1ERURwMCtmUm5GeE1YcjI3Rm5tdnR1UEtiRWJxcldkTVdOTW1UWi83c0VoZVhNbkh4OGZqQnMzRHMyYk53Zm5IUFBtemNPQUFRTVFIQndNZjM5L0hEeDRFRURwOXRJYWpRWkE2ZSs4SkVsNC92bm5iYThUSFIxdDl5Nk83cEkzMVBQSXVYb2VWYWdDNGhadU1wa1doNFNFZkt2VmFsZGZ1SENoN2JoeDR4QWNISXdSSTBZZ01qTFM5c3Z0S0xJczQ5U3BVMWl4WXNYdGsvWU9TWkkweEdLeG5ITm9NRTZFTWFZREFFOVBUN3UvZG5oNHVPMzJDeSs4OE1ESHIxNjlHZ2FEQVFCc0RYSmF0R2hScmtpNDJ6Rjd1cTNBMGQ3dmNSV1prbmx6UDVVcVZiTHQrcmh3NFVKa1pHU2dldlhTRVlOaHc0YlpyZ0ljT25USTlqZm0zTGx6Nk5PbkQ3WnMyV0liK2xLQ3UrUU45VHh5cnA1SEZiR0FBQUFrSkNSY0FORE9ZREIwRkFSaFJtSmlvdkh0dDk5R2pSbzEwTHQzYjdSdjM5NzJ5NitVbkp3YzdObXpCMTk5OVpWdEJqYm4vQmNBNzV2TjVxMktudHcxS1BhWElUWTJGa0JwSWZIenp6K2pVcVZLMkxwMUt3NGNPSUNsUzVjKzlPdmNlUVZDYWU3K3g5Sk9GSHVUM252dlBadzRjUUt5TEZ0N1RKUzV2WHYzYnN5Yk53ODVPVGxZdUhDaHJZaDU0WVVYOFB2dnY1ZDd2Y1RFUkdnMEdwdzRjZUt1Y3lUc3haM3lKaTh2NzdQS2xTdS9aYkZZbnZubW0yL1FxMWN2dFVOU2xEUDNQS3F3QllSVlhGemNEZ0E3UkZIc0JXQk1abVptNU9MRmk3RjQ4V0xvOVhxMGJkc1dFUkVSQ0FvS2V1UXJFNUlrSVMwdERTZFBuc1Rldlh0aE5wdHYzeVhUSkVuU3B4YUxaUjBBOTlrNjg5RVVBcWhrSFNkV1d1Zk9uYkZwMHlaOC8vMzNlTzIxMThyZFgxSlNVaWFPSFR0MjNENDVEVURwc2s0bEZSY1gyMjRxZWlMWHBsamV6Sm8xQ3dVRkJYanBwWmNRSFIwTm9IUVNaWFIwTlBMejh6RnExQ2pvOVhwTW5qd1pqREZ3enNFWXcvNzkrekYvL3Z4eXIzZmd3QUgwNzk4ZisvYnRVN1NBY0tlOFNVcEtLalFZRElNWlkwZVhMbDJxZWZIRkZ4MDIwZHJSbkwzblVZVXZJS3hNSnRQWEFMNDJHbzFoakxGM0FIU0tqNDkvSWo0K0hrRHBHR0pvYUNnTUJnTnExNjROZjM5LytQdjd3OWZYRjE1ZVh0RHBkR0NNNGViTm15Z3NMRVIrZmo2eXM3TngrZkpsWkdSa3dHS3hJRDQrSGpkdTNMQ2RrM09leXhqYklVblN4eGFMNVlRNjM3bno0cHhmWjR4VnVuSGpobTBNVjBtZW5wNllOV3NXM25qakRmajQrTmcrVlZwZHVYTEZOcm55bFZkZVFXNXVMdno5L2NzOWhuT09tSmdZUldLMDluYmhuRmZjM1hRZVFPbTgrZC8vL25mWENabzZuUTdEaHcrM0RYVjkvUEhIOFBIeHNXMys4OGtubjZCMzc5NjJ4eWNuSnlNeE1SRno1ODdGd0lFRGtaNmVidHV2d2Q3Y0xXL2k0dUpPR2d5R2hkZXZYNTg0ZnZ4NHJGNjkydWttd3orcU8zc2VtVXdtcCt0NVJBWEVIY3htc3dYQTZ3QUV2VjdmU3FQUjlBRFE4dWJObTQxT25qeXBlY1N0VkNVQVNaenpRNHl4TGJlYVlFa1BlbElGZGhsQTlkemMzSEtmOU8zdDJyVnIrTTkvL29QT25UdGp3WUlGbURoeElrd21FMGFNR0dFYnUwNUpTVUh0MnJVQkFQLzk3Mzh4ZHV4WXRHalJBcjE2OVFKakRELysrQ00rK2VRVFRKOCtYZEU0YjhsVjdDU3VUOUc4aVl1TFEvMzY1ZmRqOHZUMGhNRmdzUFdyaVl1THcvTGx5NUdlbm80QkF3YVVXZGxUWEZ5TTZkT240NTEzM29GT3AwT2ZQbjJ3ZVBGaUxGeTQwTzd4QXU2Wk44WEZ4Vk8xV3Uzelo4K2VmWGJHakJtWU1XT0cyd3pWdUVyUEl5b2c3azJPajQvZkQyQS9BSVNFaFBoNmVucTJ1TlhSTG9neEZzZzVyODBZcXdMQUcwQWxsSTY5M3JoVjVlY3h4akk0NXhrQVVnQWMwMnExaDQ4ZlArNDBFMkNjSFdQc0VvQm5zckt5Rk5rVXlMcXQ4UHo1ODdGLy8zNDBiOTRjM2J0M1IvUG16YkYrL1hwTW16WU5IVHQyUktkT25kQzNiMStjT0hIQzF0bFFFQVRNbXpjUDA2Wk53KzdkdTZIUmFLRFQ2YkI2OVdwRkw2Zm01TmhXOHY2aDJFbGNuSko1d3puSE45OThndzRkT3R6MS9weWNITnMrRU11WEwwZWxTcFhLN1ZkUVVsS0M5OTkvSDJGaFlXamZ2ajBBb0ZPblR0aTZkU3UrK09JTERCbzB5SzR4VytPNnhXM3lKaUVob2FoSmt5WmR0VnJ0eVYyN2RnWFdxVk1IdzRZTlV6c3N1N2k5NTFGeGNiSFQ5anlpQXVJaEpTUWs1QU9JdnZXUE9BRG4vQmZHMkV2SnljbG8wY0wrblloVFVsTGc0ZUVCclZhTHpaczNvMWF0V3JiNzZ0U3BnelZyMWlBbUpnYTdkdTJDcDZjbi92dmYvMkxSb2tVb0xDekVtVE5uY09USUVadzVjd1pQUHZra1NrcEtrSjZlanMyYk44Tm9OS0pldlhvSURBeDhxSjBJLzRxTEZ5OENBQmhqcVhaOVlUZWlaTjRzVzdZTWx5NWRRcWRPbmNyZHQzWHJWcXhZc1FLZE8zZkd5SkVqNy9tekh6Tm1ESjU1NWhtTUhqM2Fka3lqMFdET25Ea1lPWElrb3FLaXlnMk5QU3Azelpzelo4NWtHUXlHVndWQmlGbXhZa1ZWemptR0R4K3VkbGgvRytjY216ZHZ0clV0Y1BhZVIxUkFFR2QyRmloZEE2MkVSbzBhWWR1MmJmZjlZOTJxVlN1MGF0VUt5Y25KRU1YU1JvWnQyN1pGY0hBd1dyUm9nYVZMbCtLcHA1NENBS1NtcHVMZ3dZUDQ3cnZ2Y1BIaVJheGZ2OTd1Ni9rek1qSUFBSnp6Skx1K3NIdFJMRytlZmZaWlJFUkVsTmxqb2x1M2JnQktONjZhUDMrK0xVL3V4cnJuek4zNmRBUUdCbUxyMXEzbGRqKzFCM2ZPbTdpNHVMaXdzTEIvYURTYTNTdFhycXhXVkZSVVppTXZWeUhMTXRhdlg0OVBQdm5FWlhvZVVRRkJuSllzeThrYWpjYjI2VWtKRC90Skx5Z29DSFBtekFGakRERXhNWGVkM1YrM2JsM1VyVnRYa1V2UVZpa3BLUUFBem5tQ1lpZHhjVXJtamRGb0xIZHM4dVRKQUVvTHl3Y1pNR0RBZmU5WG9uZ0EzRDl2TEJiTENhUFIyQTdBbnJWcjF6NldrcEtDYWRPbXdkZlhWKzNRSGtwQlFRRm16NTZOblR0M0FxVTlqenBiTEpZRGFzZjFJSzVWb3BFS1JaYmw4MEJweSszYmxydXF4anBCeTlFYmpWbHh6bkg2OUducjdUaFZnbkFCenBZM2Fxc29lV00ybTA5Smt0UUN3Szh4TVRFWU5HaVFkVWRmcDVhV2xvYWhRNGRhaTRjMFNaSmVkSVhpQWFBQ2dqaXgwNmRQSjNQT003S3pzeFZ0ZGV3cXNyS3lrSkdSQWM1NXRzVmljY3RQa3ZaQWVWTldSY3FiK1BqNFgvUHk4aUlBN0VoTlRVVy9mdjJ3Y3VWSzJ6SldaMUpjWEl3dnZ2Z0NQWHYyUkdKaUlqam5NWVdGaGFJck5VeWtBb0k0TmM3NVRnQTRjdVNJMnFHb3p2b3BrakZHYjhZRFVONzhxYUxsVFZKU1VwN0paT29FWUt3a1NkZFdyVnFGM3IxN1d6dFpxaDBlT09jNGV2UW9CZ3dZZ0k4Ly9oZ2xKU1UzQVB5ZjJXeCt5ZFVhSmxJQlFaeWFJQWo3QWVBUjk5OXdDOWIzZ0RFV28yNGt6by95NWs4Vk5HKzR5V1JhWEZoWTJJUnp2dmZDaFFzWU4yNGMrdmZ2ajhPSEQwT1NITC85aml6TE9ISGlCSVlNR1lKUm8wWlpoMWNPU1pKa05KbE1zK0NDRFJQZFk5Y040clpDUWtKcTZIUzZkRzl2Ync4bHVoUzZpcHMzYitMbGwxOUdmbjYreEJnTGlvMk52YUIyVE02TThxWVU1VTBwYTg4akFFWUExUFBJVHRTWkRVYklRN3A4K1hKK3pabzFqU1VsSlkxcjFxeUp4bzBicXgyU0tuNysrV2RyTzkrZlRTYlRFclhqY1hhVU42VW9iMHBsWm1hZXYzVHAwc3FhTldzbUFxaWRuNTlmKzlpeFkvanl5eTl4N05neFhMOStIZDdlM3FoV3Jkb2pMLytVSkFtcHFhbllzMmNQbGl4WmdnVUxGdUR3NGNQSXk4c0RTbnNldlJjWEZ6YzhNelB6RjN0OGIycWlaWnpFNlVtU3RFYWowWFRadFdzWHVuYnRxblk0cXRpMmJSc0FRSmJsTDFRT3hXVlEzbERlM0lsNkh0a1hEV0VRcHhjU0VxTFY2WFFaQUtwdjJyU3AzTmJBN2k0dExRMWR1M1lGNXp6M3lwVXJOWjExVzF0blEzbERlZk1ReXZROFlvdzF3cU5mbVMvVDgraFdFeXkzN0hsRVF4akU2VjIrZkZrS0NBZ29ab3kxejhyS1FsUlVsTm9oT2RTaVJZdHc3dHc1QUZpY21KaTRXKzE0WEFYbERlWE5RK0JaV1ZrcG1abVpPekl6TTVjOS92ampId21DRUFNZ0NjQUZ4bGdPNTd5WU1WYU0waUpBQTRBRHlPZWM1d0s0eEJpTDU1d2ZBdkFEZ0hsYXJYYlVxVk9uRm1abVp2NzMwcVZMdjkxNnZGdWlLeERFSmVqMWVoOFBENDhVQU5VM2J0eUk0T0JndFVOeWlOcytSVjY1ZHUxYTNhU2tKR3JHOWhkUTNsRGVFT1hRTWs3aUV1TGo0NjhEbUE2VWRzOTBodlhjU3VPYzQ2T1BQckxlWGtiL0NmeDFsRGVVTjBRNU5JUkJYSWFQajQ5RnE5VjJ6Y3JLcWw2dFdqVTBhZEpFN1pBVXRYdjNicXhidHc2Yzg1VGMzTnhldWJtNUpXckg1SW9vYnlodmlETG9DZ1J4R1VsSlNZV2M4OEVBcEtWTGx5SXpNMVB0a0JTVGs1T0RlZlBtZ1hNdUF4aE9FK0QrUHNvYlFwUkJWeUNJUzhuTXpMd1lFQkRnVTFKUzhwelpiRWJIamgzaDRlRmVxNUdMaTRzeGZ2eDRwS1NrZ0RHMjFtdzJMMVk3SmxkSGVVT0kvVkVCUVZ5T241L2ZUeHFONXFVLy92Z2o4T0xGaTJqZHVyV3RVNmFyczQ1Zjc5bXpCd0RpYzNKeXV0QWxhUHVndkNIRXZxaUFJQzduOHVYTDBoTlBQTEZEbzlIMFNrcEtxaW9JQXNMRHc5VU95eTYrL3ZwcnJGcTFDcHp6ck9MaTR0Ym56cDF6cWVZNnpvenloaEQ3b2dLQ3VLVHM3T3pyQVFFQkJ4aGpmVTZkT3VYRkdIUHAvd3c0NTlpOGVUTSsvUEJEY003ekdXT3ZXU3lXMDJySDVXNG9id2l4SHlvZ2lNdkt6TXpNOVBmMzN5OElRby9ZMkZpdjR1SmlORzNhMU9VdVM4dXlqUFhyMTJQeDRzWGduT2NEZU0xc05zZW9IWmU3b3J3aHhENm9nQ0F1TFNzcjYvY2FOV3JzQTlBakxpN08rL3o1ODNqdXVlZWcxV3JWRHUyaEZCUVVZTWFNR2RpNGNTTUFYSk5sdVhOY1hOeCt0ZU55ZDVRM2hEdzZLaUNJeTh2TXpMem83Ky8vdlNBSTdWSlRVNStJaVltQktJcnc4L05UTzdUN1NrdEx3enZ2dklPalI0OENRSm9rU2UwdEZzdFJ0ZU9xS0NodkNIazBWRUFRdDVDVmxmVS9IeCtmOVRxZFRwK2JtL3YwZDk5OUIxbVdFUm9hNm5UTDlZcUxpL0hsbDE5aTRzU0p5TTdPQnVjOHBxaW82S1hUcDArbnFCMWJSVU41UThqZjUxcURmb1E4R0JORjhSMlVibDljK2Ftbm5zS1lNV1BRc21WTDFjZTRPZWM0ZHV3WWxpeFpndlBuendQQURRQ3pUU2JUSEFDeXFzRVJ5aHRDL2lJcUlJaGJDZ2tKZVVxcjFhNW1qTFVGZ09EZ1lJd1lNUUtSa1pIUWFCeDc0VTJXWlp3NmRRb3JWcXlBeFdLeEhqNGtTZElRaThWeXpxSEJrUHVpdkNIazRWRUJRZHlhd1dEb0tBakNEQUJHQUtoUm93WjY5KzZOOXUzYm8zcjE2b3FlT3ljbkIzdjI3TUZYWDMyRjlQUjBBQURuL0JjQTc1dk41cTJLbnB3OEVzb2JRaDZNQ2doU0lZaWkyQXZBR0FDUjFtTjZ2UjV0MjdaRlJFUUVnb0tDSHZrVHBpUkpTRXRMdzhtVEo3RjM3MTZZemViYnV6K2FKRW42MUdLeHJBUGcvaTBoM1FUbERTSDNSZ1VFcVZDTVJtTVlZK3dkQUowQVBHRTk3dVhsaGREUVVCZ01CdFN1WFJ2Ky92N3c5L2VIcjY4dnZMeThvTlBwd0JqRHpaczNVVmhZaVB6OGZHUm5aK1B5NWN2SXlNaUF4V0pCZkh3OGJ0eTRZVHNYNXp5WE1iWkRrcVNQTFJiTENSVytYV0lubERlRWxFY0ZCS21vQkwxZTMwcWowZlFBMEpJeDFnaVB2aXBKQXBERU9UL0VHTnRpTXBuMjNqcEczQWZsRFNHM1VBRkJDSUNRa0JCZlQwL1BGb3l4RmdDQ0dHT0JuUFBhakxFcUFMd0JWRUxwNzhzTnpua0JnRHpHV0FiblBBTkFDb0JqV3EzMjhQSGp4L1BVK3k2SW8xSGVFRUlJSVlRUVFnZ2hoQkJDQ0NHRUVFSUlJWVFRUWdnaGhCQkNDQ0dFRUVJSUlZUVFRZ2doaEJCQ0NDR0VFRUlJSVlRUVFnZ2hoQkJDQ0NHRUVFSUlJWVFRUWdnaGhCQkNDQ0dFRUVJSUlZUVFRZ2doaEJCQ0NDR0VFRUlJSVlRUVFnZ2hoQkJDQ0NHRUVFSUlJWVFRUWdnaGhCQkNDQ0dFRUVJSUlZUVFRZ2doaEJCQ0NDR0VFRUlJSVlRUVFnZ2hoQkJDQ0NHRUVFSUlJY1MxL0Q5SjlFSVRKU2hKN3dBQUFBQkpSVTVFcmtKZ2dnPT0iLAoJIlRoZW1lIiA6ICIiLAoJIlR5cGUiIDogImZsb3ciLAoJIlZlcnNpb24iIDogIiIKfQo="/>
    </extobj>
  </extobjs>
</s:customData>
</file>

<file path=customXml/itemProps29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899</Words>
  <Application>WPS 演示</Application>
  <PresentationFormat>宽屏</PresentationFormat>
  <Paragraphs>63</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17</vt:i4>
      </vt:variant>
    </vt:vector>
  </HeadingPairs>
  <TitlesOfParts>
    <vt:vector size="31" baseType="lpstr">
      <vt:lpstr>Arial</vt:lpstr>
      <vt:lpstr>宋体</vt:lpstr>
      <vt:lpstr>Wingdings</vt:lpstr>
      <vt:lpstr>微软雅黑</vt:lpstr>
      <vt:lpstr>汉仪旗黑-85S</vt:lpstr>
      <vt:lpstr>黑体</vt:lpstr>
      <vt:lpstr>Calibri</vt:lpstr>
      <vt:lpstr>Impact MT Std</vt:lpstr>
      <vt:lpstr>Arial Unicode MS</vt:lpstr>
      <vt:lpstr>Calibri Light</vt:lpstr>
      <vt:lpstr>Office 主题</vt:lpstr>
      <vt:lpstr>1_Office 主题</vt:lpstr>
      <vt:lpstr>1_Office 主题​​</vt:lpstr>
      <vt:lpstr>2_Office 主题</vt:lpstr>
      <vt:lpstr>螺旋桨式风力机</vt:lpstr>
      <vt:lpstr>PowerPoint 演示文稿</vt:lpstr>
      <vt:lpstr>PowerPoint 演示文稿</vt:lpstr>
      <vt:lpstr>二、螺旋桨式风力机的结构</vt:lpstr>
      <vt:lpstr>三、螺旋桨式风力机的发展现状</vt:lpstr>
      <vt:lpstr>PowerPoint 演示文稿</vt:lpstr>
      <vt:lpstr>PowerPoint 演示文稿</vt:lpstr>
      <vt:lpstr>对于柔性仿生设计    柔性设计主要是为了改变叶片的悬臂梁结构，降低叶片的气动载荷。 而对于仿生设计主要是针对叶片的外部翼型的仿生设计和内部结构的仿生设计，前者主要是对鸟类的翅膀进行研究，后者则主要是针对植物结构的仿生。</vt:lpstr>
      <vt:lpstr>分段设计思想</vt:lpstr>
      <vt:lpstr>PowerPoint 演示文稿</vt:lpstr>
      <vt:lpstr>PowerPoint 演示文稿</vt:lpstr>
      <vt:lpstr>叶片的材料</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陌~生</dc:creator>
  <cp:lastModifiedBy>陌~生</cp:lastModifiedBy>
  <cp:revision>502</cp:revision>
  <dcterms:created xsi:type="dcterms:W3CDTF">1900-01-01T00:00:00Z</dcterms:created>
  <dcterms:modified xsi:type="dcterms:W3CDTF">2022-09-21T08:21:20Z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778172A6C924BD606A3E07632CF6792B</vt:lpwstr>
  </property>
</Properties>
</file>