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Lexend Black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YBwx7V6kvkPiRZy/ld3j4IH9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803195-81DA-4EDB-888B-6C551F8A8F9A}">
  <a:tblStyle styleId="{C4803195-81DA-4EDB-888B-6C551F8A8F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exend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696650"/>
            <a:ext cx="91440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12000">
                <a:latin typeface="Lexend Black"/>
                <a:ea typeface="Lexend Black"/>
                <a:cs typeface="Lexend Black"/>
                <a:sym typeface="Lexend Black"/>
              </a:rPr>
              <a:t>MACHINE LEARNING</a:t>
            </a:r>
            <a:endParaRPr sz="1200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7" name="Google Shape;1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444" y="1825625"/>
            <a:ext cx="597711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11"/>
          <p:cNvGraphicFramePr/>
          <p:nvPr/>
        </p:nvGraphicFramePr>
        <p:xfrm>
          <a:off x="1828134" y="437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{C4803195-81DA-4EDB-888B-6C551F8A8F9A}</a:tableStyleId>
              </a:tblPr>
              <a:tblGrid>
                <a:gridCol w="960225"/>
                <a:gridCol w="960225"/>
                <a:gridCol w="960225"/>
                <a:gridCol w="960225"/>
                <a:gridCol w="960225"/>
                <a:gridCol w="960225"/>
                <a:gridCol w="960225"/>
                <a:gridCol w="960225"/>
                <a:gridCol w="960225"/>
              </a:tblGrid>
              <a:tr h="40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Pregnancies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Glucose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BloodPressure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SkinThickness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Insulin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BMI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DiabetesPedigreeFunction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2.288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1.441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39.8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0.205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39.4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0.257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300" marB="0" marR="4300" marL="43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248281"/>
            <a:ext cx="10515600" cy="5928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I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is a collection of data with a defined structure.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This structure is also sometimes referred to as a “data frame”.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● A </a:t>
            </a:r>
            <a:r>
              <a:rPr lang="en-I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point (record, object)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is a single instance in the dataset. Each instance contains the same structure as the dataset.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● </a:t>
            </a:r>
            <a:r>
              <a:rPr lang="en-I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attribute (feature, input, dimension, variable, or predictor)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is a single property of the dataset. Attributes can be numeric, categorical, date-time, text, or Boolean data types.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I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(class label, output, prediction, target, or response)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is the special attribute to be predicted based on all the input attributes. In Table interest rate is the output variable.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519" y="1320127"/>
            <a:ext cx="8842142" cy="485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2 types of machine learning</a:t>
            </a:r>
            <a:endParaRPr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IN" sz="3300">
                <a:solidFill>
                  <a:srgbClr val="00B050"/>
                </a:solidFill>
              </a:rPr>
              <a:t>Supervised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Supervised techniques predict the value of the output variables based on a set of input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To do this, a model is developed from a training dataset where the values of input and output are previously known.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model generalizes the relationship between the input and output variables and uses it to predict for a dataset where only input variables are known.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The output variable that is being predicted is also called a class label or target variable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8668" y="2582338"/>
            <a:ext cx="4076191" cy="275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910" y="1940835"/>
            <a:ext cx="57435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838200" y="355891"/>
            <a:ext cx="10515600" cy="5821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i="1" lang="en-IN" sz="2800">
                <a:solidFill>
                  <a:srgbClr val="2E75B5"/>
                </a:solidFill>
              </a:rPr>
              <a:t>Classification</a:t>
            </a:r>
            <a:r>
              <a:rPr lang="en-IN" sz="2800"/>
              <a:t> and </a:t>
            </a:r>
            <a:r>
              <a:rPr i="1" lang="en-IN" sz="2800">
                <a:solidFill>
                  <a:srgbClr val="2E75B5"/>
                </a:solidFill>
              </a:rPr>
              <a:t>regression</a:t>
            </a:r>
            <a:r>
              <a:rPr lang="en-IN" sz="2800"/>
              <a:t> techniques predict a target variable based on input variables.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prediction is based on a generalized model built from a previously known dataset. In regression tasks, the output variable is </a:t>
            </a:r>
            <a:r>
              <a:rPr lang="en-IN" sz="2800" u="sng"/>
              <a:t>numeric</a:t>
            </a:r>
            <a:r>
              <a:rPr lang="en-IN" sz="2800"/>
              <a:t>. Classification tasks predict output variables, which are </a:t>
            </a:r>
            <a:r>
              <a:rPr lang="en-IN" sz="2800" u="sng"/>
              <a:t>categorical</a:t>
            </a:r>
            <a:r>
              <a:rPr lang="en-IN" sz="2800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     </a:t>
            </a:r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5701" y="3038449"/>
            <a:ext cx="4944861" cy="250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838200" y="852256"/>
            <a:ext cx="10515600" cy="532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IN">
                <a:solidFill>
                  <a:srgbClr val="00B050"/>
                </a:solidFill>
              </a:rPr>
              <a:t>Unsupervised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Unsupervised or undirected data science uncovers hidden patterns in unlabeled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unsupervised data science, there are no output variables to predict.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objective of this class of data science techniques, is to find patterns in data based on the relationship between data points themselves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838200" y="559293"/>
            <a:ext cx="10515600" cy="5617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221" y="3348038"/>
            <a:ext cx="57626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585" y="989629"/>
            <a:ext cx="74199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838200" y="923278"/>
            <a:ext cx="10515600" cy="525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i="1" lang="en-IN">
                <a:solidFill>
                  <a:srgbClr val="2E75B5"/>
                </a:solidFill>
              </a:rPr>
              <a:t>Clustering</a:t>
            </a:r>
            <a:r>
              <a:rPr lang="en-IN"/>
              <a:t> is the process of identifying the natural groupings in a dataset. </a:t>
            </a: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962" y="2147887"/>
            <a:ext cx="44100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7309" y="1205070"/>
            <a:ext cx="6449245" cy="497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38200" y="781176"/>
            <a:ext cx="10515600" cy="539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i="0" lang="en-IN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Machine learning is a branch of artificial intelligence (AI) and computer science which focuses on the use of data and algorithms to imitate the way that humans learn, gradually improving its accuracy.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i="0" lang="en-I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Machine learning is a growing technology which enables computers to learn automatically from past data.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i="0" lang="en-I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Machine learning uses various algorithms for building mathematical models and making predictions using historical data or information.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i="0" lang="en-I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Used for various tasks such as image recognition, speech recognition, email filtering, recommender system, and many more.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0" name="Google Shape;10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2996" y="1825625"/>
            <a:ext cx="498600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a human being learn</a:t>
            </a:r>
            <a:endParaRPr/>
          </a:p>
        </p:txBody>
      </p:sp>
      <p:pic>
        <p:nvPicPr>
          <p:cNvPr id="106" name="Google Shape;10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520" y="1867127"/>
            <a:ext cx="2473722" cy="202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04" y="1337810"/>
            <a:ext cx="7039558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7858" y="28802"/>
            <a:ext cx="2476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4" name="Google Shape;1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77" y="2063831"/>
            <a:ext cx="41338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982" y="2174519"/>
            <a:ext cx="2844180" cy="194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7983" y="2802861"/>
            <a:ext cx="1012857" cy="60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8293" y="4417867"/>
            <a:ext cx="3262312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4250" y="2454200"/>
            <a:ext cx="2271708" cy="19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05886" y="692223"/>
            <a:ext cx="24479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47681"/>
            <a:ext cx="46386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982" y="2174519"/>
            <a:ext cx="2844180" cy="194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7983" y="2803638"/>
            <a:ext cx="1012857" cy="60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8293" y="4417867"/>
            <a:ext cx="3262312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47657" y="2571750"/>
            <a:ext cx="1324947" cy="109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17368" y="48304"/>
            <a:ext cx="29146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6" name="Google Shape;13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22106"/>
            <a:ext cx="10515600" cy="347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675" y="2482056"/>
            <a:ext cx="59626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2022-05-30T14:54:33Z</dcterms:created>
  <dc:creator>prajesha tm</dc:creator>
</cp:coreProperties>
</file>