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6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2F14-A153-439D-B5F7-D23C08464028}" type="datetimeFigureOut">
              <a:rPr lang="en-US" smtClean="0"/>
              <a:t>12-Oct-14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8E1F-65FC-45F5-88FC-9943B49CE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4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2F14-A153-439D-B5F7-D23C08464028}" type="datetimeFigureOut">
              <a:rPr lang="en-US" smtClean="0"/>
              <a:t>12-Oct-14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8E1F-65FC-45F5-88FC-9943B49CE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2F14-A153-439D-B5F7-D23C08464028}" type="datetimeFigureOut">
              <a:rPr lang="en-US" smtClean="0"/>
              <a:t>12-Oct-14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8E1F-65FC-45F5-88FC-9943B49CE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2F14-A153-439D-B5F7-D23C08464028}" type="datetimeFigureOut">
              <a:rPr lang="en-US" smtClean="0"/>
              <a:t>12-Oct-14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8E1F-65FC-45F5-88FC-9943B49CE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4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2F14-A153-439D-B5F7-D23C08464028}" type="datetimeFigureOut">
              <a:rPr lang="en-US" smtClean="0"/>
              <a:t>12-Oct-14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8E1F-65FC-45F5-88FC-9943B49CE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0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2F14-A153-439D-B5F7-D23C08464028}" type="datetimeFigureOut">
              <a:rPr lang="en-US" smtClean="0"/>
              <a:t>12-Oct-14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8E1F-65FC-45F5-88FC-9943B49CE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2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2F14-A153-439D-B5F7-D23C08464028}" type="datetimeFigureOut">
              <a:rPr lang="en-US" smtClean="0"/>
              <a:t>12-Oct-14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8E1F-65FC-45F5-88FC-9943B49CE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1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2F14-A153-439D-B5F7-D23C08464028}" type="datetimeFigureOut">
              <a:rPr lang="en-US" smtClean="0"/>
              <a:t>12-Oct-14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8E1F-65FC-45F5-88FC-9943B49CE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7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2F14-A153-439D-B5F7-D23C08464028}" type="datetimeFigureOut">
              <a:rPr lang="en-US" smtClean="0"/>
              <a:t>12-Oct-14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8E1F-65FC-45F5-88FC-9943B49CE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4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2F14-A153-439D-B5F7-D23C08464028}" type="datetimeFigureOut">
              <a:rPr lang="en-US" smtClean="0"/>
              <a:t>12-Oct-14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8E1F-65FC-45F5-88FC-9943B49CE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3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2F14-A153-439D-B5F7-D23C08464028}" type="datetimeFigureOut">
              <a:rPr lang="en-US" smtClean="0"/>
              <a:t>12-Oct-14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8E1F-65FC-45F5-88FC-9943B49CE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3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B2F14-A153-439D-B5F7-D23C08464028}" type="datetimeFigureOut">
              <a:rPr lang="en-US" smtClean="0"/>
              <a:t>12-Oct-14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18E1F-65FC-45F5-88FC-9943B49CE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1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Team Members</a:t>
            </a:r>
          </a:p>
          <a:p>
            <a:r>
              <a:rPr lang="en-US" dirty="0" smtClean="0"/>
              <a:t>Aung Naing Oo</a:t>
            </a:r>
          </a:p>
          <a:p>
            <a:r>
              <a:rPr lang="en-US" dirty="0" err="1" smtClean="0"/>
              <a:t>Mohit</a:t>
            </a:r>
            <a:endParaRPr lang="en-US" dirty="0" smtClean="0"/>
          </a:p>
          <a:p>
            <a:r>
              <a:rPr lang="en-US" dirty="0" smtClean="0"/>
              <a:t>Gary</a:t>
            </a:r>
          </a:p>
          <a:p>
            <a:r>
              <a:rPr lang="en-US" dirty="0" smtClean="0"/>
              <a:t>Jennifer</a:t>
            </a:r>
          </a:p>
          <a:p>
            <a:r>
              <a:rPr lang="en-US" dirty="0" err="1" smtClean="0"/>
              <a:t>Hwee</a:t>
            </a:r>
            <a:r>
              <a:rPr lang="en-US" dirty="0" smtClean="0"/>
              <a:t> 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90" y="4144111"/>
            <a:ext cx="3926510" cy="27086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7607050" cy="1576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46608"/>
            <a:ext cx="8265492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874167"/>
            <a:ext cx="6422285" cy="19130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830973" y="4891839"/>
            <a:ext cx="1660357" cy="276725"/>
          </a:xfrm>
          <a:prstGeom prst="rect">
            <a:avLst/>
          </a:prstGeom>
          <a:noFill/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07174" y="5333615"/>
            <a:ext cx="1660357" cy="276725"/>
          </a:xfrm>
          <a:prstGeom prst="rect">
            <a:avLst/>
          </a:prstGeom>
          <a:noFill/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11241" y="6038697"/>
            <a:ext cx="1660357" cy="276725"/>
          </a:xfrm>
          <a:prstGeom prst="rect">
            <a:avLst/>
          </a:prstGeom>
          <a:noFill/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6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079" y="4454155"/>
            <a:ext cx="3701921" cy="24038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485021" cy="670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021" y="0"/>
            <a:ext cx="6015790" cy="2209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183900" y="5722252"/>
            <a:ext cx="1660357" cy="276725"/>
          </a:xfrm>
          <a:prstGeom prst="rect">
            <a:avLst/>
          </a:prstGeom>
          <a:noFill/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975" y="1104900"/>
            <a:ext cx="5135478" cy="932447"/>
          </a:xfrm>
          <a:prstGeom prst="rect">
            <a:avLst/>
          </a:prstGeom>
          <a:noFill/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3745" y="2466474"/>
            <a:ext cx="1894972" cy="348915"/>
          </a:xfrm>
          <a:prstGeom prst="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97969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0"/>
            <a:ext cx="5886450" cy="463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079" y="4752474"/>
            <a:ext cx="3701921" cy="21055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48775" y="6013401"/>
            <a:ext cx="1660357" cy="276725"/>
          </a:xfrm>
          <a:prstGeom prst="rect">
            <a:avLst/>
          </a:prstGeom>
          <a:noFill/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91364" y="1633906"/>
            <a:ext cx="3649078" cy="964915"/>
          </a:xfrm>
          <a:prstGeom prst="rect">
            <a:avLst/>
          </a:prstGeom>
          <a:noFill/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71059" y="751590"/>
            <a:ext cx="4166436" cy="1935463"/>
          </a:xfrm>
          <a:prstGeom prst="rect">
            <a:avLst/>
          </a:prstGeom>
          <a:noFill/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9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86475" cy="3600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079" y="4454155"/>
            <a:ext cx="3701921" cy="24038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68038" y="5275464"/>
            <a:ext cx="1660357" cy="276725"/>
          </a:xfrm>
          <a:prstGeom prst="rect">
            <a:avLst/>
          </a:prstGeom>
          <a:noFill/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6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LAB3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Aung Naing Oo</dc:creator>
  <cp:lastModifiedBy>Aung Naing Oo</cp:lastModifiedBy>
  <cp:revision>4</cp:revision>
  <dcterms:created xsi:type="dcterms:W3CDTF">2014-10-12T13:56:37Z</dcterms:created>
  <dcterms:modified xsi:type="dcterms:W3CDTF">2014-10-12T14:23:45Z</dcterms:modified>
</cp:coreProperties>
</file>