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1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0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7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5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5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0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0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8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5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30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4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696" r:id="rId6"/>
    <p:sldLayoutId id="2147483692" r:id="rId7"/>
    <p:sldLayoutId id="2147483693" r:id="rId8"/>
    <p:sldLayoutId id="2147483694" r:id="rId9"/>
    <p:sldLayoutId id="2147483695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4EC5A6-C680-433D-9509-6478F4D71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41" b="298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B1EC4-518A-4DF9-BC08-BC295C59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763" y="3317262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New Mug usage</a:t>
            </a:r>
            <a:endParaRPr lang="en-MY" sz="5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C344C-4813-4821-8F15-EF353EFFA7EE}"/>
              </a:ext>
            </a:extLst>
          </p:cNvPr>
          <p:cNvSpPr txBox="1"/>
          <p:nvPr/>
        </p:nvSpPr>
        <p:spPr>
          <a:xfrm>
            <a:off x="7445337" y="11901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71768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528FD0-71DD-4E0C-973D-958D06633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8" y="159391"/>
            <a:ext cx="11169593" cy="620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DFDA73-F69F-47EA-BB73-72507230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mug usage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FAD9-C97A-4700-B159-3ED42C1D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Flower pot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seedling starters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Pen holder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Toothbrush holder/ other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toiletaries</a:t>
            </a:r>
            <a:endParaRPr lang="en-US" sz="1800" b="0" i="0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Candle holder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Pet food scooper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Hold coin change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Hold silverware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590522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13B37"/>
      </a:dk2>
      <a:lt2>
        <a:srgbClr val="E2E7E8"/>
      </a:lt2>
      <a:accent1>
        <a:srgbClr val="D39089"/>
      </a:accent1>
      <a:accent2>
        <a:srgbClr val="C89A69"/>
      </a:accent2>
      <a:accent3>
        <a:srgbClr val="AAA66E"/>
      </a:accent3>
      <a:accent4>
        <a:srgbClr val="91AB5E"/>
      </a:accent4>
      <a:accent5>
        <a:srgbClr val="80AF71"/>
      </a:accent5>
      <a:accent6>
        <a:srgbClr val="62B471"/>
      </a:accent6>
      <a:hlink>
        <a:srgbClr val="588C92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 Light</vt:lpstr>
      <vt:lpstr>Bembo</vt:lpstr>
      <vt:lpstr>Calibri</vt:lpstr>
      <vt:lpstr>RetrospectVTI</vt:lpstr>
      <vt:lpstr>New Mug usage</vt:lpstr>
      <vt:lpstr>New mug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Mug usage</dc:title>
  <dc:creator>Nik Faiz</dc:creator>
  <cp:lastModifiedBy>Nik Faiz</cp:lastModifiedBy>
  <cp:revision>2</cp:revision>
  <dcterms:created xsi:type="dcterms:W3CDTF">2020-12-30T03:31:28Z</dcterms:created>
  <dcterms:modified xsi:type="dcterms:W3CDTF">2020-12-30T03:45:22Z</dcterms:modified>
</cp:coreProperties>
</file>