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76D6FF"/>
    <a:srgbClr val="FFD579"/>
    <a:srgbClr val="009193"/>
    <a:srgbClr val="FFFD78"/>
    <a:srgbClr val="FF40FF"/>
    <a:srgbClr val="73FB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/>
  </p:normalViewPr>
  <p:slideViewPr>
    <p:cSldViewPr snapToGrid="0" snapToObjects="1">
      <p:cViewPr varScale="1">
        <p:scale>
          <a:sx n="74" d="100"/>
          <a:sy n="74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EA3-89EF-E346-A4D1-DA723D378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F737-81A2-844A-AF6D-2EC6D783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2FB3-7FCD-D04D-BEA2-471958F7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D211-1557-634D-85CB-75E37E7E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3818-72C6-1B4A-AE41-B82F5C61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E80-B336-1C49-990D-416AE7E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E1EC7-CD84-204E-8648-808B6BFA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8374-AED3-3F49-9C27-3437F422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2BE6-CA4D-EE43-B593-6B3D9853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506-415E-CA40-A994-4B5B6DA4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26C30-190F-E644-83DF-9FEA50AFF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920F-A47A-4543-B967-D1739D23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0AEE-7AB9-C747-B61B-DEAF32F5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3DD0-EE74-2E4A-9A57-366DE047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AD1-F841-6840-BE8B-0D1B7A8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9EA9-FD88-654F-B408-D95B7A2F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CC94-A3A3-F440-9B6E-2A881DD3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022C-E986-2547-A33F-3B0F97F8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0DA0-E2F2-2D44-B0EF-1F2BD92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05E0-4BBF-4546-B038-C3978ACC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4C86-B2A2-4449-8155-6985C74A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1FE3-9FF1-9E46-8A4A-10975CDB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7A2E-2202-5E43-AE00-473FE8CD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6CEB-6380-6343-A4B7-A3CE6B4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E1FE-1CFA-814F-BE19-57FE38B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BA8-71AE-CF45-BB8A-7D1FC12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58D-006E-FC4B-9C12-ED5E871FE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CEE9-58F3-8B4E-BE34-7564708A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6F8DC-8DC1-6B4A-BC42-2652127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C65E-3B3D-2C47-8593-7D5B0A6F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58C59-5A95-BD41-A0ED-2019F2B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F4C0-5149-9D45-A565-BF66687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8461-ABB7-6A43-9DEF-2A2ED621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73F0E-3F5F-7A47-AF2E-5979B94F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642DF-FCE2-C74A-A39B-DB61B2E5F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507CF-C023-3E4D-B386-058D0066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0F9D9-88C2-AA45-AF6F-837D4651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9B193-7B25-1F42-84BA-68499798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3E025-F1F6-A049-A011-E1E560A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A98-16D2-1549-8B27-EADA6658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6AA2-2BB4-6A4D-9B03-B9CCBA8C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AB05-9474-BD4A-A653-43A1AD50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3D2A-361A-F347-A67C-F6A7A98E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7C042-7A99-C748-90B0-9FACBE8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235D-E31F-1149-A94D-49F814D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4653-5AB7-9749-A497-61C8160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DFF-44AA-7940-B12E-8E41E80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B93B-B842-F24A-9746-6A73F4D3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D606-F67F-814C-943A-F01045FA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AAB9-BC2D-4B4C-8104-60623698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3518-0D86-6D48-9EF2-E02AF24B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C856-2870-B944-AA8F-0571CEF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047A-CA28-554B-91F6-73092624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D21F-7262-AE40-85E8-68DF52788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2398-A64E-7044-9623-C57EA110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6C3B-71D2-7447-B679-077C7998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E9B8-B11A-9B44-A8BA-38D45A53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C0C4-AE02-094E-81B9-11DC8654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EC7A2-EC67-EC48-B8B9-3846841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6D5A-4801-1C45-A6CD-20645053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D1B3-AEB8-C64D-A813-467989A38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3CB6-2078-3645-9511-48065821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6180-4996-5040-A5EC-7D54344BF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80DE0-9808-6B4D-AC3A-81E76802499F}"/>
              </a:ext>
            </a:extLst>
          </p:cNvPr>
          <p:cNvSpPr/>
          <p:nvPr/>
        </p:nvSpPr>
        <p:spPr>
          <a:xfrm>
            <a:off x="2854712" y="836341"/>
            <a:ext cx="5218771" cy="769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AE92-4C58-AF49-AF03-DAFFA3463377}"/>
              </a:ext>
            </a:extLst>
          </p:cNvPr>
          <p:cNvSpPr txBox="1"/>
          <p:nvPr/>
        </p:nvSpPr>
        <p:spPr>
          <a:xfrm>
            <a:off x="3996544" y="223641"/>
            <a:ext cx="333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the best predictive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3E1D5-0EFB-8543-B14A-09DF42592D6B}"/>
              </a:ext>
            </a:extLst>
          </p:cNvPr>
          <p:cNvSpPr/>
          <p:nvPr/>
        </p:nvSpPr>
        <p:spPr>
          <a:xfrm>
            <a:off x="7582830" y="836341"/>
            <a:ext cx="1516566" cy="769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X_test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06EC789-775C-DB46-9ED4-0F97BC263A64}"/>
              </a:ext>
            </a:extLst>
          </p:cNvPr>
          <p:cNvSpPr/>
          <p:nvPr/>
        </p:nvSpPr>
        <p:spPr>
          <a:xfrm rot="5400000">
            <a:off x="5116157" y="-510705"/>
            <a:ext cx="233843" cy="4667526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8EC3CA-1FEA-8749-B55E-41CCEF3A0C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1007" y="1939980"/>
            <a:ext cx="2996614" cy="6107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C380A-0BA2-9245-A255-C947FACBC3E6}"/>
              </a:ext>
            </a:extLst>
          </p:cNvPr>
          <p:cNvCxnSpPr>
            <a:cxnSpLocks/>
          </p:cNvCxnSpPr>
          <p:nvPr/>
        </p:nvCxnSpPr>
        <p:spPr>
          <a:xfrm>
            <a:off x="5218769" y="1939980"/>
            <a:ext cx="223026" cy="10303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FEF124-C0E3-EB4B-8C82-E84CC22BC44C}"/>
              </a:ext>
            </a:extLst>
          </p:cNvPr>
          <p:cNvSpPr/>
          <p:nvPr/>
        </p:nvSpPr>
        <p:spPr>
          <a:xfrm>
            <a:off x="1107036" y="2311005"/>
            <a:ext cx="1103971" cy="4795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8508AF-5872-D94B-89E6-A94D52840FBE}"/>
              </a:ext>
            </a:extLst>
          </p:cNvPr>
          <p:cNvSpPr/>
          <p:nvPr/>
        </p:nvSpPr>
        <p:spPr>
          <a:xfrm>
            <a:off x="4941925" y="3014084"/>
            <a:ext cx="1103971" cy="4958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6A624-8BA5-A244-92E5-7D4F7B9A7522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>
            <a:off x="5233079" y="1939980"/>
            <a:ext cx="4207250" cy="73632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4E32B44-0E2C-654D-A1DD-00B810B722E5}"/>
              </a:ext>
            </a:extLst>
          </p:cNvPr>
          <p:cNvSpPr/>
          <p:nvPr/>
        </p:nvSpPr>
        <p:spPr>
          <a:xfrm>
            <a:off x="9440329" y="2410165"/>
            <a:ext cx="1103971" cy="5322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0C9800-18CB-CD42-8566-EE52B5DF4CAA}"/>
              </a:ext>
            </a:extLst>
          </p:cNvPr>
          <p:cNvCxnSpPr>
            <a:cxnSpLocks/>
          </p:cNvCxnSpPr>
          <p:nvPr/>
        </p:nvCxnSpPr>
        <p:spPr>
          <a:xfrm>
            <a:off x="1659021" y="2777530"/>
            <a:ext cx="0" cy="83180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82E442-D5A5-2C4D-8111-32DE7F0CC397}"/>
              </a:ext>
            </a:extLst>
          </p:cNvPr>
          <p:cNvCxnSpPr>
            <a:cxnSpLocks/>
          </p:cNvCxnSpPr>
          <p:nvPr/>
        </p:nvCxnSpPr>
        <p:spPr>
          <a:xfrm>
            <a:off x="10002642" y="2943596"/>
            <a:ext cx="0" cy="7319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570B9-8ECF-FA48-B61E-4D12DA15D6BD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493911" y="3509974"/>
            <a:ext cx="659618" cy="4619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830F9C-4425-9043-99E5-C460A6D4E07D}"/>
              </a:ext>
            </a:extLst>
          </p:cNvPr>
          <p:cNvSpPr txBox="1"/>
          <p:nvPr/>
        </p:nvSpPr>
        <p:spPr>
          <a:xfrm>
            <a:off x="1343412" y="29402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D7E7C3-783D-0045-AD98-1B02A3E26720}"/>
              </a:ext>
            </a:extLst>
          </p:cNvPr>
          <p:cNvSpPr txBox="1"/>
          <p:nvPr/>
        </p:nvSpPr>
        <p:spPr>
          <a:xfrm>
            <a:off x="9690744" y="31661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D0BEE-2D9E-7546-A985-561F519C271C}"/>
              </a:ext>
            </a:extLst>
          </p:cNvPr>
          <p:cNvSpPr txBox="1"/>
          <p:nvPr/>
        </p:nvSpPr>
        <p:spPr>
          <a:xfrm>
            <a:off x="5420768" y="3671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7F81067-84A9-F949-A660-0C15E472CA9E}"/>
              </a:ext>
            </a:extLst>
          </p:cNvPr>
          <p:cNvSpPr/>
          <p:nvPr/>
        </p:nvSpPr>
        <p:spPr>
          <a:xfrm rot="5400000">
            <a:off x="8355136" y="1072353"/>
            <a:ext cx="105765" cy="13788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D1CEE4-3F02-AA4E-958A-ADEDC72F80C9}"/>
              </a:ext>
            </a:extLst>
          </p:cNvPr>
          <p:cNvCxnSpPr>
            <a:cxnSpLocks/>
            <a:stCxn id="27" idx="1"/>
            <a:endCxn id="40" idx="0"/>
          </p:cNvCxnSpPr>
          <p:nvPr/>
        </p:nvCxnSpPr>
        <p:spPr>
          <a:xfrm flipH="1">
            <a:off x="1728454" y="1814674"/>
            <a:ext cx="6679564" cy="1796338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B3E31C-9F5A-B141-8027-C7DA54EC39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53529" y="1848199"/>
            <a:ext cx="2217700" cy="2123749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5B96B-4A0C-5C4C-ACE0-511E926A823D}"/>
              </a:ext>
            </a:extLst>
          </p:cNvPr>
          <p:cNvCxnSpPr>
            <a:cxnSpLocks/>
          </p:cNvCxnSpPr>
          <p:nvPr/>
        </p:nvCxnSpPr>
        <p:spPr>
          <a:xfrm>
            <a:off x="8446119" y="1823058"/>
            <a:ext cx="1483380" cy="1934903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B59C45-F652-6746-A7C0-C4534215C471}"/>
              </a:ext>
            </a:extLst>
          </p:cNvPr>
          <p:cNvSpPr/>
          <p:nvPr/>
        </p:nvSpPr>
        <p:spPr>
          <a:xfrm>
            <a:off x="1019068" y="3611012"/>
            <a:ext cx="1418771" cy="706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92B606-80A1-D841-9C89-E4C9455B6294}"/>
              </a:ext>
            </a:extLst>
          </p:cNvPr>
          <p:cNvSpPr/>
          <p:nvPr/>
        </p:nvSpPr>
        <p:spPr>
          <a:xfrm>
            <a:off x="5444143" y="3971948"/>
            <a:ext cx="1418771" cy="6623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5FE4E4-BF0B-A84A-BAF8-EF40702D93F9}"/>
              </a:ext>
            </a:extLst>
          </p:cNvPr>
          <p:cNvSpPr/>
          <p:nvPr/>
        </p:nvSpPr>
        <p:spPr>
          <a:xfrm>
            <a:off x="9317136" y="3783476"/>
            <a:ext cx="1418771" cy="7224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96F363-2A36-2648-90BD-22E6B5E3BEAA}"/>
              </a:ext>
            </a:extLst>
          </p:cNvPr>
          <p:cNvCxnSpPr>
            <a:cxnSpLocks/>
            <a:stCxn id="40" idx="4"/>
            <a:endCxn id="58" idx="1"/>
          </p:cNvCxnSpPr>
          <p:nvPr/>
        </p:nvCxnSpPr>
        <p:spPr>
          <a:xfrm>
            <a:off x="1728454" y="4318011"/>
            <a:ext cx="3713341" cy="1608864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FE5750-064B-3A41-A177-5AD10802F1E0}"/>
              </a:ext>
            </a:extLst>
          </p:cNvPr>
          <p:cNvSpPr/>
          <p:nvPr/>
        </p:nvSpPr>
        <p:spPr>
          <a:xfrm>
            <a:off x="5441795" y="5597914"/>
            <a:ext cx="2966223" cy="6579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&amp; Choose the best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C47F18-AA01-284C-A3BB-E799C99D0773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6149465" y="4634272"/>
            <a:ext cx="4064" cy="1018713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A7D905-9417-3E41-BC16-70344B0E475E}"/>
              </a:ext>
            </a:extLst>
          </p:cNvPr>
          <p:cNvCxnSpPr>
            <a:cxnSpLocks/>
          </p:cNvCxnSpPr>
          <p:nvPr/>
        </p:nvCxnSpPr>
        <p:spPr>
          <a:xfrm flipH="1">
            <a:off x="8446120" y="4531453"/>
            <a:ext cx="1629666" cy="1378693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6FAFF-936F-D545-BE61-3B3E61F876D4}"/>
              </a:ext>
            </a:extLst>
          </p:cNvPr>
          <p:cNvSpPr txBox="1"/>
          <p:nvPr/>
        </p:nvSpPr>
        <p:spPr>
          <a:xfrm>
            <a:off x="4173548" y="66909"/>
            <a:ext cx="376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 for Model Evaluation</a:t>
            </a:r>
          </a:p>
          <a:p>
            <a:r>
              <a:rPr lang="en-US" b="1" dirty="0"/>
              <a:t>For example:  5-fold cross validation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2041DCC-83D5-3244-AE81-10AB80A62CED}"/>
              </a:ext>
            </a:extLst>
          </p:cNvPr>
          <p:cNvSpPr/>
          <p:nvPr/>
        </p:nvSpPr>
        <p:spPr>
          <a:xfrm>
            <a:off x="1048219" y="1843094"/>
            <a:ext cx="356838" cy="3906499"/>
          </a:xfrm>
          <a:prstGeom prst="leftBrace">
            <a:avLst>
              <a:gd name="adj1" fmla="val 8333"/>
              <a:gd name="adj2" fmla="val 50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A1EC2-9239-7E49-8517-432D881663A0}"/>
              </a:ext>
            </a:extLst>
          </p:cNvPr>
          <p:cNvSpPr txBox="1"/>
          <p:nvPr/>
        </p:nvSpPr>
        <p:spPr>
          <a:xfrm rot="16200000">
            <a:off x="-479498" y="3336661"/>
            <a:ext cx="237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5-fold Cross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B32DD-BF72-EA47-8EAE-766C9A177923}"/>
              </a:ext>
            </a:extLst>
          </p:cNvPr>
          <p:cNvSpPr/>
          <p:nvPr/>
        </p:nvSpPr>
        <p:spPr>
          <a:xfrm>
            <a:off x="4586532" y="1000042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792C5-B351-694E-BC14-700FD237A653}"/>
              </a:ext>
            </a:extLst>
          </p:cNvPr>
          <p:cNvSpPr/>
          <p:nvPr/>
        </p:nvSpPr>
        <p:spPr>
          <a:xfrm>
            <a:off x="5775997" y="996328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988C8-84F3-3F45-9DAE-28D835988AA5}"/>
              </a:ext>
            </a:extLst>
          </p:cNvPr>
          <p:cNvSpPr/>
          <p:nvPr/>
        </p:nvSpPr>
        <p:spPr>
          <a:xfrm>
            <a:off x="6959885" y="996328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8FA8F-879E-134A-8827-7AEF9B137C74}"/>
              </a:ext>
            </a:extLst>
          </p:cNvPr>
          <p:cNvSpPr/>
          <p:nvPr/>
        </p:nvSpPr>
        <p:spPr>
          <a:xfrm>
            <a:off x="8149350" y="992614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04FA0-CAF7-3A4E-8A35-232D00F76092}"/>
              </a:ext>
            </a:extLst>
          </p:cNvPr>
          <p:cNvSpPr/>
          <p:nvPr/>
        </p:nvSpPr>
        <p:spPr>
          <a:xfrm>
            <a:off x="9327664" y="994906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96EFC-258D-F34C-A670-9F65D89DF39C}"/>
              </a:ext>
            </a:extLst>
          </p:cNvPr>
          <p:cNvSpPr txBox="1"/>
          <p:nvPr/>
        </p:nvSpPr>
        <p:spPr>
          <a:xfrm>
            <a:off x="4838251" y="1103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4031D-3E42-BE46-8ECF-1EA8917ECF9B}"/>
              </a:ext>
            </a:extLst>
          </p:cNvPr>
          <p:cNvSpPr txBox="1"/>
          <p:nvPr/>
        </p:nvSpPr>
        <p:spPr>
          <a:xfrm>
            <a:off x="5982679" y="1103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7F8D5-E271-D949-8B1A-4D7D8D0C7732}"/>
              </a:ext>
            </a:extLst>
          </p:cNvPr>
          <p:cNvSpPr txBox="1"/>
          <p:nvPr/>
        </p:nvSpPr>
        <p:spPr>
          <a:xfrm>
            <a:off x="7172144" y="1088583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EDAF4-4008-854F-9319-4AC2B35873C8}"/>
              </a:ext>
            </a:extLst>
          </p:cNvPr>
          <p:cNvSpPr txBox="1"/>
          <p:nvPr/>
        </p:nvSpPr>
        <p:spPr>
          <a:xfrm>
            <a:off x="8379648" y="1099734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C58C3-7C6E-FC40-968B-1942A44C205F}"/>
              </a:ext>
            </a:extLst>
          </p:cNvPr>
          <p:cNvSpPr txBox="1"/>
          <p:nvPr/>
        </p:nvSpPr>
        <p:spPr>
          <a:xfrm>
            <a:off x="9527458" y="1070004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01FFC-08A2-CE40-AAD1-101EF96B1006}"/>
              </a:ext>
            </a:extLst>
          </p:cNvPr>
          <p:cNvSpPr txBox="1"/>
          <p:nvPr/>
        </p:nvSpPr>
        <p:spPr>
          <a:xfrm>
            <a:off x="2216855" y="983315"/>
            <a:ext cx="2126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Split</a:t>
            </a:r>
            <a:r>
              <a:rPr lang="en-US" sz="1600" dirty="0"/>
              <a:t> the data set into 5 subsets called 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E0E39-76CE-BE41-8853-47C221F0E6E8}"/>
              </a:ext>
            </a:extLst>
          </p:cNvPr>
          <p:cNvSpPr txBox="1"/>
          <p:nvPr/>
        </p:nvSpPr>
        <p:spPr>
          <a:xfrm>
            <a:off x="1364786" y="107000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A549B-9D3D-9844-9BBE-D4FD343DADD3}"/>
              </a:ext>
            </a:extLst>
          </p:cNvPr>
          <p:cNvSpPr txBox="1"/>
          <p:nvPr/>
        </p:nvSpPr>
        <p:spPr>
          <a:xfrm>
            <a:off x="1397078" y="207869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77E503-0D6C-524B-970B-39586786B731}"/>
              </a:ext>
            </a:extLst>
          </p:cNvPr>
          <p:cNvSpPr/>
          <p:nvPr/>
        </p:nvSpPr>
        <p:spPr>
          <a:xfrm>
            <a:off x="4553189" y="2002273"/>
            <a:ext cx="1183888" cy="552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A4C1C-4D90-694F-809E-026D72E50497}"/>
              </a:ext>
            </a:extLst>
          </p:cNvPr>
          <p:cNvSpPr/>
          <p:nvPr/>
        </p:nvSpPr>
        <p:spPr>
          <a:xfrm>
            <a:off x="5742654" y="200598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A32702-BBB7-5040-A21A-43DFE0B4ECA0}"/>
              </a:ext>
            </a:extLst>
          </p:cNvPr>
          <p:cNvSpPr/>
          <p:nvPr/>
        </p:nvSpPr>
        <p:spPr>
          <a:xfrm>
            <a:off x="6926542" y="200598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4AAC73-34F1-3947-BF8C-667101FF7927}"/>
              </a:ext>
            </a:extLst>
          </p:cNvPr>
          <p:cNvSpPr/>
          <p:nvPr/>
        </p:nvSpPr>
        <p:spPr>
          <a:xfrm>
            <a:off x="8116007" y="200227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A8C23-F3EA-E741-93E4-D1EEA4D4128A}"/>
              </a:ext>
            </a:extLst>
          </p:cNvPr>
          <p:cNvSpPr/>
          <p:nvPr/>
        </p:nvSpPr>
        <p:spPr>
          <a:xfrm>
            <a:off x="9294321" y="200456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40995-2B68-1F4B-A797-C4AE46814DB8}"/>
              </a:ext>
            </a:extLst>
          </p:cNvPr>
          <p:cNvSpPr txBox="1"/>
          <p:nvPr/>
        </p:nvSpPr>
        <p:spPr>
          <a:xfrm>
            <a:off x="4804908" y="21131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71DE0-FC6C-ED41-9D2E-5BC8FE23C232}"/>
              </a:ext>
            </a:extLst>
          </p:cNvPr>
          <p:cNvSpPr txBox="1"/>
          <p:nvPr/>
        </p:nvSpPr>
        <p:spPr>
          <a:xfrm>
            <a:off x="5949336" y="211311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18326-B96F-8A42-9053-8D4DFACCAE0E}"/>
              </a:ext>
            </a:extLst>
          </p:cNvPr>
          <p:cNvSpPr txBox="1"/>
          <p:nvPr/>
        </p:nvSpPr>
        <p:spPr>
          <a:xfrm>
            <a:off x="7138801" y="209824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F45AD-2B4B-0446-A6B9-B193E734B095}"/>
              </a:ext>
            </a:extLst>
          </p:cNvPr>
          <p:cNvSpPr txBox="1"/>
          <p:nvPr/>
        </p:nvSpPr>
        <p:spPr>
          <a:xfrm>
            <a:off x="8346305" y="210939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9BE33-D63A-EA4B-B38F-0CD50515C81B}"/>
              </a:ext>
            </a:extLst>
          </p:cNvPr>
          <p:cNvSpPr txBox="1"/>
          <p:nvPr/>
        </p:nvSpPr>
        <p:spPr>
          <a:xfrm>
            <a:off x="9494115" y="207966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4BFFA-E185-CE46-AAA9-DFE3444DE578}"/>
              </a:ext>
            </a:extLst>
          </p:cNvPr>
          <p:cNvSpPr txBox="1"/>
          <p:nvPr/>
        </p:nvSpPr>
        <p:spPr>
          <a:xfrm>
            <a:off x="2269239" y="2007262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08311E-B466-404C-BB25-760CCCF94735}"/>
              </a:ext>
            </a:extLst>
          </p:cNvPr>
          <p:cNvSpPr txBox="1"/>
          <p:nvPr/>
        </p:nvSpPr>
        <p:spPr>
          <a:xfrm>
            <a:off x="1406600" y="2874042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21A905-1C8D-5B4A-9ECB-2C68586DCAFC}"/>
              </a:ext>
            </a:extLst>
          </p:cNvPr>
          <p:cNvSpPr/>
          <p:nvPr/>
        </p:nvSpPr>
        <p:spPr>
          <a:xfrm>
            <a:off x="4562711" y="2797621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116CAC-1DF6-8246-9331-80DD8B82A30D}"/>
              </a:ext>
            </a:extLst>
          </p:cNvPr>
          <p:cNvSpPr/>
          <p:nvPr/>
        </p:nvSpPr>
        <p:spPr>
          <a:xfrm>
            <a:off x="5752176" y="2801335"/>
            <a:ext cx="1183888" cy="544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160C9-0834-534D-9D63-6F34A3615DCF}"/>
              </a:ext>
            </a:extLst>
          </p:cNvPr>
          <p:cNvSpPr/>
          <p:nvPr/>
        </p:nvSpPr>
        <p:spPr>
          <a:xfrm>
            <a:off x="6936064" y="280133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49A0C3-6482-FC41-AAED-4208F1BC44CD}"/>
              </a:ext>
            </a:extLst>
          </p:cNvPr>
          <p:cNvSpPr/>
          <p:nvPr/>
        </p:nvSpPr>
        <p:spPr>
          <a:xfrm>
            <a:off x="8125529" y="2797621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F8F7CF-29E7-3245-A0CE-792329CC7901}"/>
              </a:ext>
            </a:extLst>
          </p:cNvPr>
          <p:cNvSpPr/>
          <p:nvPr/>
        </p:nvSpPr>
        <p:spPr>
          <a:xfrm>
            <a:off x="9303843" y="279991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8A88B-AA80-6242-92B4-A5D39797E00A}"/>
              </a:ext>
            </a:extLst>
          </p:cNvPr>
          <p:cNvSpPr txBox="1"/>
          <p:nvPr/>
        </p:nvSpPr>
        <p:spPr>
          <a:xfrm>
            <a:off x="4814430" y="2908464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EE3583-D445-FD4B-8D2F-10CCFA195691}"/>
              </a:ext>
            </a:extLst>
          </p:cNvPr>
          <p:cNvSpPr txBox="1"/>
          <p:nvPr/>
        </p:nvSpPr>
        <p:spPr>
          <a:xfrm>
            <a:off x="5958858" y="29084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6AC5-4350-2747-A241-DDBCBC4BE92A}"/>
              </a:ext>
            </a:extLst>
          </p:cNvPr>
          <p:cNvSpPr txBox="1"/>
          <p:nvPr/>
        </p:nvSpPr>
        <p:spPr>
          <a:xfrm>
            <a:off x="7148323" y="289359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067097-9A97-AE48-B6B0-192A1F09BD34}"/>
              </a:ext>
            </a:extLst>
          </p:cNvPr>
          <p:cNvSpPr txBox="1"/>
          <p:nvPr/>
        </p:nvSpPr>
        <p:spPr>
          <a:xfrm>
            <a:off x="8355827" y="2904741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3B608-BD21-924A-96AD-07AD6430A846}"/>
              </a:ext>
            </a:extLst>
          </p:cNvPr>
          <p:cNvSpPr txBox="1"/>
          <p:nvPr/>
        </p:nvSpPr>
        <p:spPr>
          <a:xfrm>
            <a:off x="9503637" y="2875011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7B62F-9A9C-8141-ABE1-BC130227BAE1}"/>
              </a:ext>
            </a:extLst>
          </p:cNvPr>
          <p:cNvSpPr txBox="1"/>
          <p:nvPr/>
        </p:nvSpPr>
        <p:spPr>
          <a:xfrm>
            <a:off x="2278761" y="2802610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ABD5D8-3598-4240-B49B-80E88BF45700}"/>
              </a:ext>
            </a:extLst>
          </p:cNvPr>
          <p:cNvSpPr txBox="1"/>
          <p:nvPr/>
        </p:nvSpPr>
        <p:spPr>
          <a:xfrm>
            <a:off x="1416120" y="3669378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76CBCE-251C-9241-8572-1742689C75B3}"/>
              </a:ext>
            </a:extLst>
          </p:cNvPr>
          <p:cNvSpPr/>
          <p:nvPr/>
        </p:nvSpPr>
        <p:spPr>
          <a:xfrm>
            <a:off x="4572231" y="3592957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53EF64-9C3B-BD4B-B17F-5BE0B13633A9}"/>
              </a:ext>
            </a:extLst>
          </p:cNvPr>
          <p:cNvSpPr/>
          <p:nvPr/>
        </p:nvSpPr>
        <p:spPr>
          <a:xfrm>
            <a:off x="5761696" y="3596671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51A77C-3C4C-614B-B7DB-93FDA7116189}"/>
              </a:ext>
            </a:extLst>
          </p:cNvPr>
          <p:cNvSpPr/>
          <p:nvPr/>
        </p:nvSpPr>
        <p:spPr>
          <a:xfrm>
            <a:off x="6945584" y="3596671"/>
            <a:ext cx="1183888" cy="544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5134A9-F00C-E946-986B-854C47D2C6DD}"/>
              </a:ext>
            </a:extLst>
          </p:cNvPr>
          <p:cNvSpPr/>
          <p:nvPr/>
        </p:nvSpPr>
        <p:spPr>
          <a:xfrm>
            <a:off x="8135049" y="359295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1A0532-DE85-984D-824D-9F1E06A45EAA}"/>
              </a:ext>
            </a:extLst>
          </p:cNvPr>
          <p:cNvSpPr/>
          <p:nvPr/>
        </p:nvSpPr>
        <p:spPr>
          <a:xfrm>
            <a:off x="9313363" y="3595249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8F6E5-1DFA-874C-87A8-3601840E2A01}"/>
              </a:ext>
            </a:extLst>
          </p:cNvPr>
          <p:cNvSpPr txBox="1"/>
          <p:nvPr/>
        </p:nvSpPr>
        <p:spPr>
          <a:xfrm>
            <a:off x="4823950" y="3703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28A7AB-0526-474C-8C22-B279BD059DB5}"/>
              </a:ext>
            </a:extLst>
          </p:cNvPr>
          <p:cNvSpPr txBox="1"/>
          <p:nvPr/>
        </p:nvSpPr>
        <p:spPr>
          <a:xfrm>
            <a:off x="5968378" y="3703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5E596-E846-7442-B926-285E19965D71}"/>
              </a:ext>
            </a:extLst>
          </p:cNvPr>
          <p:cNvSpPr txBox="1"/>
          <p:nvPr/>
        </p:nvSpPr>
        <p:spPr>
          <a:xfrm>
            <a:off x="7157843" y="368892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92F89-C3A4-0E4E-8CC9-2553912604DD}"/>
              </a:ext>
            </a:extLst>
          </p:cNvPr>
          <p:cNvSpPr txBox="1"/>
          <p:nvPr/>
        </p:nvSpPr>
        <p:spPr>
          <a:xfrm>
            <a:off x="8365347" y="370007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16A489-A7CA-9342-9C40-B58B4D474370}"/>
              </a:ext>
            </a:extLst>
          </p:cNvPr>
          <p:cNvSpPr txBox="1"/>
          <p:nvPr/>
        </p:nvSpPr>
        <p:spPr>
          <a:xfrm>
            <a:off x="9513157" y="367034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3765BE-76C6-7143-83C2-651601AC2C0B}"/>
              </a:ext>
            </a:extLst>
          </p:cNvPr>
          <p:cNvSpPr txBox="1"/>
          <p:nvPr/>
        </p:nvSpPr>
        <p:spPr>
          <a:xfrm>
            <a:off x="2288281" y="3597946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3CFA50-F2E1-4347-80C7-395BBBDAC801}"/>
              </a:ext>
            </a:extLst>
          </p:cNvPr>
          <p:cNvSpPr txBox="1"/>
          <p:nvPr/>
        </p:nvSpPr>
        <p:spPr>
          <a:xfrm>
            <a:off x="1425641" y="445043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5AD993-ACE0-104A-9B47-FE72BFE1C78B}"/>
              </a:ext>
            </a:extLst>
          </p:cNvPr>
          <p:cNvSpPr/>
          <p:nvPr/>
        </p:nvSpPr>
        <p:spPr>
          <a:xfrm>
            <a:off x="4581752" y="4374013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5BEF7F-13FC-6F44-9917-7F6B381D1F2E}"/>
              </a:ext>
            </a:extLst>
          </p:cNvPr>
          <p:cNvSpPr/>
          <p:nvPr/>
        </p:nvSpPr>
        <p:spPr>
          <a:xfrm>
            <a:off x="5771217" y="437772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24074-1B1B-7342-BF84-3C69D764CA15}"/>
              </a:ext>
            </a:extLst>
          </p:cNvPr>
          <p:cNvSpPr/>
          <p:nvPr/>
        </p:nvSpPr>
        <p:spPr>
          <a:xfrm>
            <a:off x="6955105" y="437772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15A94B-FC7D-4646-807E-D2198766ABA0}"/>
              </a:ext>
            </a:extLst>
          </p:cNvPr>
          <p:cNvSpPr/>
          <p:nvPr/>
        </p:nvSpPr>
        <p:spPr>
          <a:xfrm>
            <a:off x="8144570" y="4374013"/>
            <a:ext cx="1183888" cy="544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9C4DD7-46B4-E54F-BF58-57B126C26A71}"/>
              </a:ext>
            </a:extLst>
          </p:cNvPr>
          <p:cNvSpPr/>
          <p:nvPr/>
        </p:nvSpPr>
        <p:spPr>
          <a:xfrm>
            <a:off x="9322884" y="437630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37199F-17BF-544F-81D9-180E3831876B}"/>
              </a:ext>
            </a:extLst>
          </p:cNvPr>
          <p:cNvSpPr txBox="1"/>
          <p:nvPr/>
        </p:nvSpPr>
        <p:spPr>
          <a:xfrm>
            <a:off x="4833471" y="448485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445F9A-7C80-0846-AB66-D58EAE62F98D}"/>
              </a:ext>
            </a:extLst>
          </p:cNvPr>
          <p:cNvSpPr txBox="1"/>
          <p:nvPr/>
        </p:nvSpPr>
        <p:spPr>
          <a:xfrm>
            <a:off x="5977899" y="448485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B83B10-8420-194B-A168-39D1B96F0DBA}"/>
              </a:ext>
            </a:extLst>
          </p:cNvPr>
          <p:cNvSpPr txBox="1"/>
          <p:nvPr/>
        </p:nvSpPr>
        <p:spPr>
          <a:xfrm>
            <a:off x="7167364" y="446998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A8AF9-AAFD-0846-93DF-3C61A5F332E3}"/>
              </a:ext>
            </a:extLst>
          </p:cNvPr>
          <p:cNvSpPr txBox="1"/>
          <p:nvPr/>
        </p:nvSpPr>
        <p:spPr>
          <a:xfrm>
            <a:off x="8374868" y="448113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C4EF97-8F75-0A49-89BA-77F3A4439DB9}"/>
              </a:ext>
            </a:extLst>
          </p:cNvPr>
          <p:cNvSpPr txBox="1"/>
          <p:nvPr/>
        </p:nvSpPr>
        <p:spPr>
          <a:xfrm>
            <a:off x="9522678" y="445140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2EF265-8CA7-E84A-8A83-4AD22BBA5FBB}"/>
              </a:ext>
            </a:extLst>
          </p:cNvPr>
          <p:cNvSpPr txBox="1"/>
          <p:nvPr/>
        </p:nvSpPr>
        <p:spPr>
          <a:xfrm>
            <a:off x="2297802" y="4379002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478C75-7F0B-7C4F-B1EB-F5FD7A987F14}"/>
              </a:ext>
            </a:extLst>
          </p:cNvPr>
          <p:cNvSpPr txBox="1"/>
          <p:nvPr/>
        </p:nvSpPr>
        <p:spPr>
          <a:xfrm>
            <a:off x="1411354" y="5236250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137BB-DBE4-F146-8C38-DE1A382F280D}"/>
              </a:ext>
            </a:extLst>
          </p:cNvPr>
          <p:cNvSpPr/>
          <p:nvPr/>
        </p:nvSpPr>
        <p:spPr>
          <a:xfrm>
            <a:off x="4567465" y="5159829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CB8BA3-7B08-654E-A0A9-CA53FDDA383A}"/>
              </a:ext>
            </a:extLst>
          </p:cNvPr>
          <p:cNvSpPr/>
          <p:nvPr/>
        </p:nvSpPr>
        <p:spPr>
          <a:xfrm>
            <a:off x="5756930" y="516354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96B5A-A9B5-DE44-9584-A739AC442E44}"/>
              </a:ext>
            </a:extLst>
          </p:cNvPr>
          <p:cNvSpPr/>
          <p:nvPr/>
        </p:nvSpPr>
        <p:spPr>
          <a:xfrm>
            <a:off x="6940818" y="516354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0D8A75-BC8A-1B45-A689-DD0016B4EEE6}"/>
              </a:ext>
            </a:extLst>
          </p:cNvPr>
          <p:cNvSpPr/>
          <p:nvPr/>
        </p:nvSpPr>
        <p:spPr>
          <a:xfrm>
            <a:off x="8130283" y="5159829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2394EB-DA1E-1F46-90F0-B3B44902C24D}"/>
              </a:ext>
            </a:extLst>
          </p:cNvPr>
          <p:cNvSpPr/>
          <p:nvPr/>
        </p:nvSpPr>
        <p:spPr>
          <a:xfrm>
            <a:off x="9308597" y="5162121"/>
            <a:ext cx="1183888" cy="544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7AA1D0-B6C0-5343-9B78-C891FAAE5980}"/>
              </a:ext>
            </a:extLst>
          </p:cNvPr>
          <p:cNvSpPr txBox="1"/>
          <p:nvPr/>
        </p:nvSpPr>
        <p:spPr>
          <a:xfrm>
            <a:off x="4819184" y="527067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C80A43-6B8D-BB47-9666-0F5F8B5BD269}"/>
              </a:ext>
            </a:extLst>
          </p:cNvPr>
          <p:cNvSpPr txBox="1"/>
          <p:nvPr/>
        </p:nvSpPr>
        <p:spPr>
          <a:xfrm>
            <a:off x="5963612" y="527067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A6699B-DF68-A14C-8B43-F8CD4612EF1C}"/>
              </a:ext>
            </a:extLst>
          </p:cNvPr>
          <p:cNvSpPr txBox="1"/>
          <p:nvPr/>
        </p:nvSpPr>
        <p:spPr>
          <a:xfrm>
            <a:off x="7153077" y="5255798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B7C279-3B97-2245-85A9-84AE4BDC7057}"/>
              </a:ext>
            </a:extLst>
          </p:cNvPr>
          <p:cNvSpPr txBox="1"/>
          <p:nvPr/>
        </p:nvSpPr>
        <p:spPr>
          <a:xfrm>
            <a:off x="8360581" y="5266949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009CF6-DFDB-FA4B-8D22-90BB148515F2}"/>
              </a:ext>
            </a:extLst>
          </p:cNvPr>
          <p:cNvSpPr txBox="1"/>
          <p:nvPr/>
        </p:nvSpPr>
        <p:spPr>
          <a:xfrm>
            <a:off x="9508391" y="5237219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988AB8-41AD-8A4B-BEED-05A1F84E36C9}"/>
              </a:ext>
            </a:extLst>
          </p:cNvPr>
          <p:cNvSpPr txBox="1"/>
          <p:nvPr/>
        </p:nvSpPr>
        <p:spPr>
          <a:xfrm>
            <a:off x="2283515" y="5164818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BC3C6D-D2EC-234E-805E-D9C1A1F0208C}"/>
              </a:ext>
            </a:extLst>
          </p:cNvPr>
          <p:cNvSpPr txBox="1"/>
          <p:nvPr/>
        </p:nvSpPr>
        <p:spPr>
          <a:xfrm>
            <a:off x="1435164" y="5931582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12ECB9-2269-054A-B897-69DA60E44A2E}"/>
              </a:ext>
            </a:extLst>
          </p:cNvPr>
          <p:cNvSpPr txBox="1"/>
          <p:nvPr/>
        </p:nvSpPr>
        <p:spPr>
          <a:xfrm>
            <a:off x="2369255" y="5936329"/>
            <a:ext cx="812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Compute the average of the evaluation metrics for each model in steps 2 to 6 and choose the best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160E8-C7DA-434E-808B-CD08228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042"/>
            <a:ext cx="12192000" cy="3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42567-9979-334F-AB70-F6CA68EB0174}"/>
              </a:ext>
            </a:extLst>
          </p:cNvPr>
          <p:cNvCxnSpPr/>
          <p:nvPr/>
        </p:nvCxnSpPr>
        <p:spPr>
          <a:xfrm flipV="1">
            <a:off x="2886083" y="1543055"/>
            <a:ext cx="0" cy="42862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2D747-B622-6E4F-B9F6-5F1D29FA591F}"/>
              </a:ext>
            </a:extLst>
          </p:cNvPr>
          <p:cNvCxnSpPr/>
          <p:nvPr/>
        </p:nvCxnSpPr>
        <p:spPr>
          <a:xfrm>
            <a:off x="2900370" y="5843593"/>
            <a:ext cx="50577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5595AFA-BCBA-8644-B913-D21549246AEF}"/>
              </a:ext>
            </a:extLst>
          </p:cNvPr>
          <p:cNvSpPr>
            <a:spLocks noChangeAspect="1"/>
          </p:cNvSpPr>
          <p:nvPr/>
        </p:nvSpPr>
        <p:spPr>
          <a:xfrm>
            <a:off x="6629402" y="21717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58DBBD-47DB-CE47-82D3-F2F8089FCDE3}"/>
              </a:ext>
            </a:extLst>
          </p:cNvPr>
          <p:cNvSpPr>
            <a:spLocks noChangeAspect="1"/>
          </p:cNvSpPr>
          <p:nvPr/>
        </p:nvSpPr>
        <p:spPr>
          <a:xfrm>
            <a:off x="5867397" y="23241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FDBDBE-E976-7940-B314-CEA946FCB8D2}"/>
              </a:ext>
            </a:extLst>
          </p:cNvPr>
          <p:cNvSpPr>
            <a:spLocks noChangeAspect="1"/>
          </p:cNvSpPr>
          <p:nvPr/>
        </p:nvSpPr>
        <p:spPr>
          <a:xfrm>
            <a:off x="4905366" y="24765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8AA560-EB39-3041-961F-F0E538752611}"/>
              </a:ext>
            </a:extLst>
          </p:cNvPr>
          <p:cNvSpPr>
            <a:spLocks noChangeAspect="1"/>
          </p:cNvSpPr>
          <p:nvPr/>
        </p:nvSpPr>
        <p:spPr>
          <a:xfrm>
            <a:off x="6019797" y="2876552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847ED9-7518-2F41-B31B-12DA80AAEE5E}"/>
              </a:ext>
            </a:extLst>
          </p:cNvPr>
          <p:cNvSpPr>
            <a:spLocks noChangeAspect="1"/>
          </p:cNvSpPr>
          <p:nvPr/>
        </p:nvSpPr>
        <p:spPr>
          <a:xfrm>
            <a:off x="4791069" y="354807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2589C-30A8-5F46-B371-9CD96582D14F}"/>
              </a:ext>
            </a:extLst>
          </p:cNvPr>
          <p:cNvSpPr>
            <a:spLocks noChangeAspect="1"/>
          </p:cNvSpPr>
          <p:nvPr/>
        </p:nvSpPr>
        <p:spPr>
          <a:xfrm>
            <a:off x="3790939" y="349092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869C0D-5944-E94B-8DFC-9CA51E22905A}"/>
              </a:ext>
            </a:extLst>
          </p:cNvPr>
          <p:cNvSpPr>
            <a:spLocks noChangeAspect="1"/>
          </p:cNvSpPr>
          <p:nvPr/>
        </p:nvSpPr>
        <p:spPr>
          <a:xfrm>
            <a:off x="3605198" y="499111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02B579-2C38-FF4D-9714-EF53FEC2614C}"/>
              </a:ext>
            </a:extLst>
          </p:cNvPr>
          <p:cNvSpPr>
            <a:spLocks noChangeAspect="1"/>
          </p:cNvSpPr>
          <p:nvPr/>
        </p:nvSpPr>
        <p:spPr>
          <a:xfrm>
            <a:off x="5191113" y="360522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B10AD3-2CE6-8249-B082-729D538E26D3}"/>
              </a:ext>
            </a:extLst>
          </p:cNvPr>
          <p:cNvSpPr>
            <a:spLocks noChangeAspect="1"/>
          </p:cNvSpPr>
          <p:nvPr/>
        </p:nvSpPr>
        <p:spPr>
          <a:xfrm>
            <a:off x="7043738" y="2986093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4D7056-67DE-054B-AE5E-07C04F307BB7}"/>
              </a:ext>
            </a:extLst>
          </p:cNvPr>
          <p:cNvSpPr>
            <a:spLocks noChangeAspect="1"/>
          </p:cNvSpPr>
          <p:nvPr/>
        </p:nvSpPr>
        <p:spPr>
          <a:xfrm>
            <a:off x="5424478" y="325279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4DF912-30CC-A145-811D-0B9651ED9EFF}"/>
              </a:ext>
            </a:extLst>
          </p:cNvPr>
          <p:cNvSpPr>
            <a:spLocks noChangeAspect="1"/>
          </p:cNvSpPr>
          <p:nvPr/>
        </p:nvSpPr>
        <p:spPr>
          <a:xfrm>
            <a:off x="4681530" y="4152911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C7FC71-FFCD-E04D-A86A-CE139C070B69}"/>
              </a:ext>
            </a:extLst>
          </p:cNvPr>
          <p:cNvSpPr>
            <a:spLocks noChangeAspect="1"/>
          </p:cNvSpPr>
          <p:nvPr/>
        </p:nvSpPr>
        <p:spPr>
          <a:xfrm>
            <a:off x="5662606" y="4205298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3576D-5F3C-BD4F-B18F-985D457D0D32}"/>
              </a:ext>
            </a:extLst>
          </p:cNvPr>
          <p:cNvSpPr>
            <a:spLocks noChangeAspect="1"/>
          </p:cNvSpPr>
          <p:nvPr/>
        </p:nvSpPr>
        <p:spPr>
          <a:xfrm>
            <a:off x="6577011" y="3619509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C2A872-1F20-0243-AE34-D399D126F709}"/>
              </a:ext>
            </a:extLst>
          </p:cNvPr>
          <p:cNvSpPr>
            <a:spLocks noChangeAspect="1"/>
          </p:cNvSpPr>
          <p:nvPr/>
        </p:nvSpPr>
        <p:spPr>
          <a:xfrm>
            <a:off x="5991222" y="3562359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FBB397-48CF-194C-9BBC-B2B29B86DAE8}"/>
              </a:ext>
            </a:extLst>
          </p:cNvPr>
          <p:cNvSpPr>
            <a:spLocks noChangeAspect="1"/>
          </p:cNvSpPr>
          <p:nvPr/>
        </p:nvSpPr>
        <p:spPr>
          <a:xfrm>
            <a:off x="4919651" y="473393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7396C8A6-CC81-3D4E-9D90-2F131945C85F}"/>
              </a:ext>
            </a:extLst>
          </p:cNvPr>
          <p:cNvSpPr>
            <a:spLocks noChangeAspect="1"/>
          </p:cNvSpPr>
          <p:nvPr/>
        </p:nvSpPr>
        <p:spPr>
          <a:xfrm>
            <a:off x="5497038" y="3606343"/>
            <a:ext cx="190500" cy="18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1CBDF5-C099-6342-B051-91C6DF8B76D1}"/>
              </a:ext>
            </a:extLst>
          </p:cNvPr>
          <p:cNvSpPr/>
          <p:nvPr/>
        </p:nvSpPr>
        <p:spPr>
          <a:xfrm>
            <a:off x="5063651" y="3411085"/>
            <a:ext cx="676257" cy="5798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8A4DAC-6AA3-5D45-A87E-C09A66946FD0}"/>
              </a:ext>
            </a:extLst>
          </p:cNvPr>
          <p:cNvSpPr>
            <a:spLocks noChangeAspect="1"/>
          </p:cNvSpPr>
          <p:nvPr/>
        </p:nvSpPr>
        <p:spPr>
          <a:xfrm>
            <a:off x="8110552" y="235268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F88FA4-8478-B246-842A-A03A31CAC276}"/>
              </a:ext>
            </a:extLst>
          </p:cNvPr>
          <p:cNvSpPr/>
          <p:nvPr/>
        </p:nvSpPr>
        <p:spPr>
          <a:xfrm>
            <a:off x="7986721" y="2171705"/>
            <a:ext cx="1371600" cy="96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5DAB1E-BEF2-DB4E-8EDF-1577B575162B}"/>
              </a:ext>
            </a:extLst>
          </p:cNvPr>
          <p:cNvSpPr txBox="1"/>
          <p:nvPr/>
        </p:nvSpPr>
        <p:spPr>
          <a:xfrm>
            <a:off x="8287057" y="22225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Class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8F12C1-BC29-9C40-B211-2CD76629EADF}"/>
              </a:ext>
            </a:extLst>
          </p:cNvPr>
          <p:cNvSpPr>
            <a:spLocks noChangeAspect="1"/>
          </p:cNvSpPr>
          <p:nvPr/>
        </p:nvSpPr>
        <p:spPr>
          <a:xfrm>
            <a:off x="8139126" y="286702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8BDBB5-CC56-1F4D-B83C-B02BF61C9097}"/>
              </a:ext>
            </a:extLst>
          </p:cNvPr>
          <p:cNvSpPr txBox="1"/>
          <p:nvPr/>
        </p:nvSpPr>
        <p:spPr>
          <a:xfrm>
            <a:off x="8315643" y="272204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579"/>
                </a:solidFill>
              </a:rPr>
              <a:t>Class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C0317-D7BE-BB43-B616-FF81218AA4E0}"/>
              </a:ext>
            </a:extLst>
          </p:cNvPr>
          <p:cNvSpPr txBox="1"/>
          <p:nvPr/>
        </p:nvSpPr>
        <p:spPr>
          <a:xfrm>
            <a:off x="3934939" y="27220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CA41FB-F521-784B-B9D6-570FA6FB9035}"/>
              </a:ext>
            </a:extLst>
          </p:cNvPr>
          <p:cNvCxnSpPr>
            <a:stCxn id="32" idx="2"/>
            <a:endCxn id="25" idx="1"/>
          </p:cNvCxnSpPr>
          <p:nvPr/>
        </p:nvCxnSpPr>
        <p:spPr>
          <a:xfrm>
            <a:off x="4203603" y="3091377"/>
            <a:ext cx="959084" cy="404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69FEC4-C6B9-6742-9C6A-35349E47B940}"/>
              </a:ext>
            </a:extLst>
          </p:cNvPr>
          <p:cNvSpPr txBox="1"/>
          <p:nvPr/>
        </p:nvSpPr>
        <p:spPr>
          <a:xfrm>
            <a:off x="4584603" y="229458"/>
            <a:ext cx="270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K-Nearest Neighbor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EAAE8C-8F4A-A049-8BB2-B127EAD940AA}"/>
              </a:ext>
            </a:extLst>
          </p:cNvPr>
          <p:cNvSpPr/>
          <p:nvPr/>
        </p:nvSpPr>
        <p:spPr>
          <a:xfrm>
            <a:off x="4991090" y="3095630"/>
            <a:ext cx="1375539" cy="10191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DB4C2-0AEA-8345-AFE7-49C05A5D7AF8}"/>
              </a:ext>
            </a:extLst>
          </p:cNvPr>
          <p:cNvSpPr txBox="1"/>
          <p:nvPr/>
        </p:nvSpPr>
        <p:spPr>
          <a:xfrm>
            <a:off x="6672259" y="46910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K=3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0AE2BF-B4BD-9747-ABA9-AB1E6CC8E894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6163797" y="4027653"/>
            <a:ext cx="777126" cy="663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E17801-F506-6242-8216-191BB3B76B38}"/>
              </a:ext>
            </a:extLst>
          </p:cNvPr>
          <p:cNvSpPr txBox="1"/>
          <p:nvPr/>
        </p:nvSpPr>
        <p:spPr>
          <a:xfrm>
            <a:off x="7986721" y="3449693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</a:t>
            </a:r>
            <a:r>
              <a:rPr lang="en-US" dirty="0" err="1"/>
              <a:t>n_neighbors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D26CF-1B56-714D-8050-BC0958539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5" y="0"/>
            <a:ext cx="11926585" cy="6857999"/>
          </a:xfrm>
        </p:spPr>
      </p:pic>
    </p:spTree>
    <p:extLst>
      <p:ext uri="{BB962C8B-B14F-4D97-AF65-F5344CB8AC3E}">
        <p14:creationId xmlns:p14="http://schemas.microsoft.com/office/powerpoint/2010/main" val="34725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C46D9B8E-C9B8-C244-A29C-DA504CA56926}"/>
              </a:ext>
            </a:extLst>
          </p:cNvPr>
          <p:cNvSpPr/>
          <p:nvPr/>
        </p:nvSpPr>
        <p:spPr>
          <a:xfrm>
            <a:off x="7694762" y="3467819"/>
            <a:ext cx="3485072" cy="414068"/>
          </a:xfrm>
          <a:custGeom>
            <a:avLst/>
            <a:gdLst>
              <a:gd name="connsiteX0" fmla="*/ 0 w 3485072"/>
              <a:gd name="connsiteY0" fmla="*/ 414068 h 414068"/>
              <a:gd name="connsiteX1" fmla="*/ 500332 w 3485072"/>
              <a:gd name="connsiteY1" fmla="*/ 172528 h 414068"/>
              <a:gd name="connsiteX2" fmla="*/ 500332 w 3485072"/>
              <a:gd name="connsiteY2" fmla="*/ 172528 h 414068"/>
              <a:gd name="connsiteX3" fmla="*/ 3485072 w 3485072"/>
              <a:gd name="connsiteY3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072" h="414068">
                <a:moveTo>
                  <a:pt x="0" y="414068"/>
                </a:moveTo>
                <a:lnTo>
                  <a:pt x="500332" y="172528"/>
                </a:lnTo>
                <a:lnTo>
                  <a:pt x="500332" y="172528"/>
                </a:lnTo>
                <a:lnTo>
                  <a:pt x="3485072" y="0"/>
                </a:lnTo>
              </a:path>
            </a:pathLst>
          </a:custGeom>
          <a:noFill/>
          <a:ln w="44450">
            <a:solidFill>
              <a:srgbClr val="FFD57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2E94-1CF7-5148-A0AE-9B9C310D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491" y="126885"/>
            <a:ext cx="680480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ROC Curve: </a:t>
            </a:r>
            <a:r>
              <a:rPr lang="en-US" sz="4000" dirty="0" err="1">
                <a:latin typeface="Myriad Pro" panose="020B0503030403020204" pitchFamily="34" charset="0"/>
              </a:rPr>
              <a:t>TP_rate</a:t>
            </a:r>
            <a:r>
              <a:rPr lang="en-US" sz="4000" dirty="0">
                <a:latin typeface="Myriad Pro" panose="020B0503030403020204" pitchFamily="34" charset="0"/>
              </a:rPr>
              <a:t> by </a:t>
            </a:r>
            <a:r>
              <a:rPr lang="en-US" sz="4000" dirty="0" err="1">
                <a:latin typeface="Myriad Pro" panose="020B0503030403020204" pitchFamily="34" charset="0"/>
              </a:rPr>
              <a:t>FP_rate</a:t>
            </a:r>
            <a:endParaRPr lang="en-US" sz="4000" dirty="0">
              <a:latin typeface="Myriad Pro" panose="020B0503030403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6B652-D9A2-E44E-99CA-E7FD71B8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4358"/>
              </p:ext>
            </p:extLst>
          </p:nvPr>
        </p:nvGraphicFramePr>
        <p:xfrm>
          <a:off x="838200" y="3429000"/>
          <a:ext cx="61872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63">
                  <a:extLst>
                    <a:ext uri="{9D8B030D-6E8A-4147-A177-3AD203B41FA5}">
                      <a16:colId xmlns:a16="http://schemas.microsoft.com/office/drawing/2014/main" val="1817086018"/>
                    </a:ext>
                  </a:extLst>
                </a:gridCol>
                <a:gridCol w="585152">
                  <a:extLst>
                    <a:ext uri="{9D8B030D-6E8A-4147-A177-3AD203B41FA5}">
                      <a16:colId xmlns:a16="http://schemas.microsoft.com/office/drawing/2014/main" val="6493559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36515856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404424551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1830570928"/>
                    </a:ext>
                  </a:extLst>
                </a:gridCol>
                <a:gridCol w="1208151">
                  <a:extLst>
                    <a:ext uri="{9D8B030D-6E8A-4147-A177-3AD203B41FA5}">
                      <a16:colId xmlns:a16="http://schemas.microsoft.com/office/drawing/2014/main" val="1850723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40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1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B9EB-C325-744B-9D82-7AC8D5A48D99}"/>
                  </a:ext>
                </a:extLst>
              </p:cNvPr>
              <p:cNvSpPr txBox="1"/>
              <p:nvPr/>
            </p:nvSpPr>
            <p:spPr>
              <a:xfrm>
                <a:off x="992981" y="1429109"/>
                <a:ext cx="2279920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B9EB-C325-744B-9D82-7AC8D5A48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1" y="1429109"/>
                <a:ext cx="2279920" cy="581378"/>
              </a:xfrm>
              <a:prstGeom prst="rect">
                <a:avLst/>
              </a:prstGeom>
              <a:blipFill>
                <a:blip r:embed="rId2"/>
                <a:stretch>
                  <a:fillRect l="-1657" t="-2174" r="-165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28BB6-26C0-B04B-9CB9-C7D8DB6AE301}"/>
                  </a:ext>
                </a:extLst>
              </p:cNvPr>
              <p:cNvSpPr txBox="1"/>
              <p:nvPr/>
            </p:nvSpPr>
            <p:spPr>
              <a:xfrm>
                <a:off x="988173" y="2429054"/>
                <a:ext cx="2284728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28BB6-26C0-B04B-9CB9-C7D8DB6A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3" y="2429054"/>
                <a:ext cx="2284728" cy="581378"/>
              </a:xfrm>
              <a:prstGeom prst="rect">
                <a:avLst/>
              </a:prstGeom>
              <a:blipFill>
                <a:blip r:embed="rId3"/>
                <a:stretch>
                  <a:fillRect l="-1657" r="-1657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B5B14-3DE7-EC4A-89C9-1256CDACAF54}"/>
              </a:ext>
            </a:extLst>
          </p:cNvPr>
          <p:cNvCxnSpPr/>
          <p:nvPr/>
        </p:nvCxnSpPr>
        <p:spPr>
          <a:xfrm>
            <a:off x="7543800" y="6172200"/>
            <a:ext cx="410051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DD59A-FFD0-BA40-B7C7-33FB1DC457B5}"/>
              </a:ext>
            </a:extLst>
          </p:cNvPr>
          <p:cNvCxnSpPr>
            <a:cxnSpLocks/>
          </p:cNvCxnSpPr>
          <p:nvPr/>
        </p:nvCxnSpPr>
        <p:spPr>
          <a:xfrm flipV="1">
            <a:off x="7696200" y="2719743"/>
            <a:ext cx="0" cy="360485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7DB205B-0FD6-8149-A607-464BA73A50B4}"/>
              </a:ext>
            </a:extLst>
          </p:cNvPr>
          <p:cNvSpPr>
            <a:spLocks noChangeAspect="1"/>
          </p:cNvSpPr>
          <p:nvPr/>
        </p:nvSpPr>
        <p:spPr>
          <a:xfrm>
            <a:off x="7643007" y="4779034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B9224-16E9-2045-8B69-5AA6EB128854}"/>
              </a:ext>
            </a:extLst>
          </p:cNvPr>
          <p:cNvSpPr>
            <a:spLocks noChangeAspect="1"/>
          </p:cNvSpPr>
          <p:nvPr/>
        </p:nvSpPr>
        <p:spPr>
          <a:xfrm>
            <a:off x="7622875" y="3827254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C3BEB0-E8B1-164C-95CE-D7202FEEE086}"/>
              </a:ext>
            </a:extLst>
          </p:cNvPr>
          <p:cNvSpPr>
            <a:spLocks noChangeAspect="1"/>
          </p:cNvSpPr>
          <p:nvPr/>
        </p:nvSpPr>
        <p:spPr>
          <a:xfrm>
            <a:off x="8103082" y="361734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B8BDF7-95AF-0448-8ED1-82244B12C808}"/>
              </a:ext>
            </a:extLst>
          </p:cNvPr>
          <p:cNvSpPr>
            <a:spLocks noChangeAspect="1"/>
          </p:cNvSpPr>
          <p:nvPr/>
        </p:nvSpPr>
        <p:spPr>
          <a:xfrm>
            <a:off x="11067691" y="342468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F45CC5-6239-4E4A-A7DD-9CC5927FA9D6}"/>
              </a:ext>
            </a:extLst>
          </p:cNvPr>
          <p:cNvSpPr>
            <a:spLocks noChangeAspect="1"/>
          </p:cNvSpPr>
          <p:nvPr/>
        </p:nvSpPr>
        <p:spPr>
          <a:xfrm>
            <a:off x="7631505" y="5785447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B83A78-D63C-5848-A788-62C6B7D7B663}"/>
              </a:ext>
            </a:extLst>
          </p:cNvPr>
          <p:cNvCxnSpPr>
            <a:stCxn id="18" idx="7"/>
            <a:endCxn id="15" idx="5"/>
          </p:cNvCxnSpPr>
          <p:nvPr/>
        </p:nvCxnSpPr>
        <p:spPr>
          <a:xfrm flipH="1" flipV="1">
            <a:off x="7745787" y="3950166"/>
            <a:ext cx="8630" cy="1856369"/>
          </a:xfrm>
          <a:prstGeom prst="line">
            <a:avLst/>
          </a:prstGeom>
          <a:ln w="476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B17404A-C37F-C847-9EC3-32C1857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" y="79591"/>
            <a:ext cx="8872198" cy="590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C3B0B-BA91-414B-81D8-DE4F8BB81067}"/>
              </a:ext>
            </a:extLst>
          </p:cNvPr>
          <p:cNvSpPr txBox="1"/>
          <p:nvPr/>
        </p:nvSpPr>
        <p:spPr>
          <a:xfrm>
            <a:off x="4820009" y="2395647"/>
            <a:ext cx="33329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yriad Pro" panose="020B0503030403020204" pitchFamily="34" charset="0"/>
              </a:rPr>
              <a:t>A</a:t>
            </a:r>
            <a:r>
              <a:rPr lang="en-US" sz="2000" dirty="0">
                <a:solidFill>
                  <a:srgbClr val="C00000"/>
                </a:solidFill>
                <a:latin typeface="Myriad Pro" panose="020B0503030403020204" pitchFamily="34" charset="0"/>
              </a:rPr>
              <a:t>=</a:t>
            </a:r>
            <a:r>
              <a:rPr lang="en-MY" sz="2000" dirty="0">
                <a:solidFill>
                  <a:srgbClr val="C00000"/>
                </a:solidFill>
                <a:highlight>
                  <a:srgbClr val="C0C0C0"/>
                </a:highlight>
                <a:latin typeface="Myriad Pro" panose="020B0503030403020204" pitchFamily="34" charset="0"/>
              </a:rPr>
              <a:t>[0.60218493, 0.14714276]</a:t>
            </a:r>
            <a:endParaRPr lang="en-US" sz="2000" dirty="0">
              <a:solidFill>
                <a:srgbClr val="C00000"/>
              </a:solidFill>
              <a:highlight>
                <a:srgbClr val="C0C0C0"/>
              </a:highlight>
              <a:latin typeface="Myriad Pro" panose="020B0503030403020204" pitchFamily="34" charset="0"/>
            </a:endParaRPr>
          </a:p>
          <a:p>
            <a:endParaRPr lang="en-US" sz="3200" dirty="0">
              <a:solidFill>
                <a:srgbClr val="C0000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19AE7-4AC6-AB44-9081-80BDE807FAD2}"/>
              </a:ext>
            </a:extLst>
          </p:cNvPr>
          <p:cNvCxnSpPr>
            <a:cxnSpLocks/>
          </p:cNvCxnSpPr>
          <p:nvPr/>
        </p:nvCxnSpPr>
        <p:spPr>
          <a:xfrm>
            <a:off x="3605842" y="3467818"/>
            <a:ext cx="1406378" cy="0"/>
          </a:xfrm>
          <a:prstGeom prst="line">
            <a:avLst/>
          </a:prstGeom>
          <a:ln w="69850">
            <a:solidFill>
              <a:srgbClr val="73FB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C1F3C-6646-B342-A1D0-42C9364F0D0F}"/>
              </a:ext>
            </a:extLst>
          </p:cNvPr>
          <p:cNvCxnSpPr>
            <a:cxnSpLocks/>
          </p:cNvCxnSpPr>
          <p:nvPr/>
        </p:nvCxnSpPr>
        <p:spPr>
          <a:xfrm>
            <a:off x="4994967" y="2924184"/>
            <a:ext cx="0" cy="543634"/>
          </a:xfrm>
          <a:prstGeom prst="line">
            <a:avLst/>
          </a:prstGeom>
          <a:ln w="63500">
            <a:solidFill>
              <a:srgbClr val="73FB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93F1EF-A416-4D4A-80F9-4803A9196B16}"/>
              </a:ext>
            </a:extLst>
          </p:cNvPr>
          <p:cNvSpPr txBox="1"/>
          <p:nvPr/>
        </p:nvSpPr>
        <p:spPr>
          <a:xfrm>
            <a:off x="8505197" y="486851"/>
            <a:ext cx="384271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pca.components</a:t>
            </a:r>
            <a:r>
              <a:rPr lang="en-US" sz="2400" dirty="0"/>
              <a:t>_=</a:t>
            </a:r>
          </a:p>
          <a:p>
            <a:r>
              <a:rPr lang="en-MY" sz="2400" dirty="0"/>
              <a:t>[[-</a:t>
            </a:r>
            <a:r>
              <a:rPr lang="en-MY" sz="2400" dirty="0">
                <a:solidFill>
                  <a:srgbClr val="FF40FF"/>
                </a:solidFill>
              </a:rPr>
              <a:t>0.94446029</a:t>
            </a:r>
            <a:r>
              <a:rPr lang="en-MY" sz="2400" dirty="0"/>
              <a:t> -0.32862557]] </a:t>
            </a:r>
          </a:p>
          <a:p>
            <a:endParaRPr lang="en-MY" sz="2400" dirty="0"/>
          </a:p>
          <a:p>
            <a:br>
              <a:rPr lang="en-MY" sz="2400" dirty="0"/>
            </a:br>
            <a:r>
              <a:rPr lang="en-MY" sz="2400" dirty="0" err="1"/>
              <a:t>pca.mean</a:t>
            </a:r>
            <a:r>
              <a:rPr lang="en-MY" sz="2400" dirty="0"/>
              <a:t>_=</a:t>
            </a:r>
          </a:p>
          <a:p>
            <a:r>
              <a:rPr lang="en-MY" sz="2400" dirty="0">
                <a:solidFill>
                  <a:srgbClr val="C00000"/>
                </a:solidFill>
              </a:rPr>
              <a:t>[0.60218493, 0.14714276]</a:t>
            </a:r>
          </a:p>
          <a:p>
            <a:endParaRPr lang="en-MY" sz="2400">
              <a:solidFill>
                <a:srgbClr val="C00000"/>
              </a:solidFill>
            </a:endParaRPr>
          </a:p>
          <a:p>
            <a:endParaRPr lang="en-MY" sz="2400" dirty="0">
              <a:solidFill>
                <a:srgbClr val="C00000"/>
              </a:solidFill>
            </a:endParaRPr>
          </a:p>
          <a:p>
            <a:r>
              <a:rPr lang="en-US" sz="2400" dirty="0" err="1"/>
              <a:t>pca.explained_variance</a:t>
            </a:r>
            <a:r>
              <a:rPr lang="en-US" sz="2400" dirty="0"/>
              <a:t>_=</a:t>
            </a:r>
          </a:p>
          <a:p>
            <a:r>
              <a:rPr lang="en-MY" sz="2400" dirty="0"/>
              <a:t>[0.7625315]</a:t>
            </a:r>
            <a:endParaRPr lang="en-US" sz="2400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5F0C6E-2849-524C-8685-4CB173140239}"/>
              </a:ext>
            </a:extLst>
          </p:cNvPr>
          <p:cNvSpPr/>
          <p:nvPr/>
        </p:nvSpPr>
        <p:spPr>
          <a:xfrm rot="16200000">
            <a:off x="4114810" y="3023411"/>
            <a:ext cx="366742" cy="1384673"/>
          </a:xfrm>
          <a:prstGeom prst="leftBrac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6945A-6081-8D4C-A8FA-A485D073E237}"/>
              </a:ext>
            </a:extLst>
          </p:cNvPr>
          <p:cNvSpPr txBox="1"/>
          <p:nvPr/>
        </p:nvSpPr>
        <p:spPr>
          <a:xfrm>
            <a:off x="3613155" y="393893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40FF"/>
                </a:solidFill>
                <a:highlight>
                  <a:srgbClr val="C0C0C0"/>
                </a:highlight>
              </a:rPr>
              <a:t>-0.94446029</a:t>
            </a:r>
            <a:endParaRPr lang="en-US" dirty="0">
              <a:solidFill>
                <a:srgbClr val="FF40FF"/>
              </a:solidFill>
              <a:highlight>
                <a:srgbClr val="C0C0C0"/>
              </a:highlight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4D3C2F0-2860-7241-927A-D652A86E5999}"/>
              </a:ext>
            </a:extLst>
          </p:cNvPr>
          <p:cNvSpPr/>
          <p:nvPr/>
        </p:nvSpPr>
        <p:spPr>
          <a:xfrm rot="10800000">
            <a:off x="5038208" y="2910829"/>
            <a:ext cx="249607" cy="584772"/>
          </a:xfrm>
          <a:prstGeom prst="leftBrace">
            <a:avLst/>
          </a:prstGeom>
          <a:ln w="381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CD70C-5903-9B4E-B317-064B51C34DD2}"/>
              </a:ext>
            </a:extLst>
          </p:cNvPr>
          <p:cNvSpPr txBox="1"/>
          <p:nvPr/>
        </p:nvSpPr>
        <p:spPr>
          <a:xfrm>
            <a:off x="5266010" y="301133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-</a:t>
            </a:r>
            <a:r>
              <a:rPr lang="en-MY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0.32862557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84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68CFA1518443BE16D0FD628441E3" ma:contentTypeVersion="13" ma:contentTypeDescription="Create a new document." ma:contentTypeScope="" ma:versionID="c33ebad330d308baed443c138939a924">
  <xsd:schema xmlns:xsd="http://www.w3.org/2001/XMLSchema" xmlns:xs="http://www.w3.org/2001/XMLSchema" xmlns:p="http://schemas.microsoft.com/office/2006/metadata/properties" xmlns:ns1="http://schemas.microsoft.com/sharepoint/v3" xmlns:ns2="b9aa1da2-e6ea-40ce-b435-c038772223b2" xmlns:ns3="016a01f8-8005-4a43-8983-039792797ec5" targetNamespace="http://schemas.microsoft.com/office/2006/metadata/properties" ma:root="true" ma:fieldsID="fa15bec35a5423471a42d24c486e8b6a" ns1:_="" ns2:_="" ns3:_="">
    <xsd:import namespace="http://schemas.microsoft.com/sharepoint/v3"/>
    <xsd:import namespace="b9aa1da2-e6ea-40ce-b435-c038772223b2"/>
    <xsd:import namespace="016a01f8-8005-4a43-8983-039792797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a1da2-e6ea-40ce-b435-c03877222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a01f8-8005-4a43-8983-03979279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FA5577-7BE5-4DC2-94BF-DA59A01CDC35}"/>
</file>

<file path=customXml/itemProps2.xml><?xml version="1.0" encoding="utf-8"?>
<ds:datastoreItem xmlns:ds="http://schemas.openxmlformats.org/officeDocument/2006/customXml" ds:itemID="{06BBE947-5627-4BBE-8939-AA32A5D69FC8}"/>
</file>

<file path=customXml/itemProps3.xml><?xml version="1.0" encoding="utf-8"?>
<ds:datastoreItem xmlns:ds="http://schemas.openxmlformats.org/officeDocument/2006/customXml" ds:itemID="{0C029F96-49C0-4D51-A680-8ADE7644A399}"/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335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Curve: TP_rate by FP_rate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Laleh Asadzadeh Esafahani</dc:creator>
  <cp:lastModifiedBy>Laleh Asadzadeh Esafahani</cp:lastModifiedBy>
  <cp:revision>21</cp:revision>
  <dcterms:created xsi:type="dcterms:W3CDTF">2018-07-05T04:25:32Z</dcterms:created>
  <dcterms:modified xsi:type="dcterms:W3CDTF">2019-01-17T00:24:34Z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0x010100CD4068CFA1518443BE16D0FD628441E3</vt:lpwstr>
  </property>
</Properties>
</file>