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4C69D-7154-465D-9769-37CB4029416A}" v="2" dt="2023-04-25T14:15:49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9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2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F278-CCCB-43D9-851E-9897CCB0C1B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EBA4DCF-FC5E-CDBC-12E5-A940BA7B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"/>
            <a:ext cx="6400800" cy="3657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76900A2-4646-2881-588B-C7FBD19109B6}"/>
              </a:ext>
            </a:extLst>
          </p:cNvPr>
          <p:cNvGrpSpPr/>
          <p:nvPr/>
        </p:nvGrpSpPr>
        <p:grpSpPr>
          <a:xfrm>
            <a:off x="2455544" y="2262664"/>
            <a:ext cx="4108133" cy="514344"/>
            <a:chOff x="2455544" y="2262664"/>
            <a:chExt cx="4108133" cy="5143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5A7E66-1477-455B-4321-EF3F7F774B90}"/>
                </a:ext>
              </a:extLst>
            </p:cNvPr>
            <p:cNvSpPr/>
            <p:nvPr/>
          </p:nvSpPr>
          <p:spPr>
            <a:xfrm>
              <a:off x="2462688" y="2472213"/>
              <a:ext cx="1009651" cy="276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Mara Triangle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196732-D004-32FC-C6F1-A630DA1323D5}"/>
                </a:ext>
              </a:extLst>
            </p:cNvPr>
            <p:cNvSpPr/>
            <p:nvPr/>
          </p:nvSpPr>
          <p:spPr>
            <a:xfrm>
              <a:off x="2462687" y="2262664"/>
              <a:ext cx="633413" cy="20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8AE503-6F81-A5CE-B114-B0DC9B6C8D20}"/>
                </a:ext>
              </a:extLst>
            </p:cNvPr>
            <p:cNvCxnSpPr>
              <a:cxnSpLocks/>
            </p:cNvCxnSpPr>
            <p:nvPr/>
          </p:nvCxnSpPr>
          <p:spPr>
            <a:xfrm>
              <a:off x="2455544" y="2469834"/>
              <a:ext cx="645319" cy="0"/>
            </a:xfrm>
            <a:prstGeom prst="line">
              <a:avLst/>
            </a:prstGeom>
            <a:ln w="1841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2A15CD-F89D-7F1F-4C4E-42F5F268D235}"/>
                </a:ext>
              </a:extLst>
            </p:cNvPr>
            <p:cNvSpPr/>
            <p:nvPr/>
          </p:nvSpPr>
          <p:spPr>
            <a:xfrm>
              <a:off x="5554026" y="2500785"/>
              <a:ext cx="1009651" cy="276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Mara Triangle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E8C150-ACB4-936C-BA83-90AC93BE642D}"/>
                </a:ext>
              </a:extLst>
            </p:cNvPr>
            <p:cNvSpPr/>
            <p:nvPr/>
          </p:nvSpPr>
          <p:spPr>
            <a:xfrm>
              <a:off x="5554025" y="2291236"/>
              <a:ext cx="633413" cy="20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129F3F-5601-FCE5-A6AA-E8A4AAB0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546882" y="2498406"/>
              <a:ext cx="645319" cy="0"/>
            </a:xfrm>
            <a:prstGeom prst="line">
              <a:avLst/>
            </a:prstGeom>
            <a:ln w="1841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17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FA5E49-5B19-1FF7-AF6B-CE25AECE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6400800" cy="3657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76900A2-4646-2881-588B-C7FBD19109B6}"/>
              </a:ext>
            </a:extLst>
          </p:cNvPr>
          <p:cNvGrpSpPr/>
          <p:nvPr/>
        </p:nvGrpSpPr>
        <p:grpSpPr>
          <a:xfrm>
            <a:off x="2455544" y="2262664"/>
            <a:ext cx="4108133" cy="514344"/>
            <a:chOff x="2455544" y="2262664"/>
            <a:chExt cx="4108133" cy="5143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5A7E66-1477-455B-4321-EF3F7F774B90}"/>
                </a:ext>
              </a:extLst>
            </p:cNvPr>
            <p:cNvSpPr/>
            <p:nvPr/>
          </p:nvSpPr>
          <p:spPr>
            <a:xfrm>
              <a:off x="2462688" y="2472213"/>
              <a:ext cx="1009651" cy="276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Mara Triangle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196732-D004-32FC-C6F1-A630DA1323D5}"/>
                </a:ext>
              </a:extLst>
            </p:cNvPr>
            <p:cNvSpPr/>
            <p:nvPr/>
          </p:nvSpPr>
          <p:spPr>
            <a:xfrm>
              <a:off x="2462687" y="2262664"/>
              <a:ext cx="633413" cy="20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8AE503-6F81-A5CE-B114-B0DC9B6C8D20}"/>
                </a:ext>
              </a:extLst>
            </p:cNvPr>
            <p:cNvCxnSpPr>
              <a:cxnSpLocks/>
            </p:cNvCxnSpPr>
            <p:nvPr/>
          </p:nvCxnSpPr>
          <p:spPr>
            <a:xfrm>
              <a:off x="2455544" y="2469834"/>
              <a:ext cx="645319" cy="0"/>
            </a:xfrm>
            <a:prstGeom prst="line">
              <a:avLst/>
            </a:prstGeom>
            <a:ln w="1841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2A15CD-F89D-7F1F-4C4E-42F5F268D235}"/>
                </a:ext>
              </a:extLst>
            </p:cNvPr>
            <p:cNvSpPr/>
            <p:nvPr/>
          </p:nvSpPr>
          <p:spPr>
            <a:xfrm>
              <a:off x="5554026" y="2500785"/>
              <a:ext cx="1009651" cy="276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Mara Triangle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E8C150-ACB4-936C-BA83-90AC93BE642D}"/>
                </a:ext>
              </a:extLst>
            </p:cNvPr>
            <p:cNvSpPr/>
            <p:nvPr/>
          </p:nvSpPr>
          <p:spPr>
            <a:xfrm>
              <a:off x="5554025" y="2291236"/>
              <a:ext cx="633413" cy="20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129F3F-5601-FCE5-A6AA-E8A4AAB0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546882" y="2498406"/>
              <a:ext cx="645319" cy="0"/>
            </a:xfrm>
            <a:prstGeom prst="line">
              <a:avLst/>
            </a:prstGeom>
            <a:ln w="1841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57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</TotalTime>
  <Words>12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3</cp:revision>
  <dcterms:created xsi:type="dcterms:W3CDTF">2023-01-21T15:23:48Z</dcterms:created>
  <dcterms:modified xsi:type="dcterms:W3CDTF">2023-04-25T14:17:15Z</dcterms:modified>
</cp:coreProperties>
</file>