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565525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9" autoAdjust="0"/>
    <p:restoredTop sz="94660"/>
  </p:normalViewPr>
  <p:slideViewPr>
    <p:cSldViewPr snapToGrid="0">
      <p:cViewPr>
        <p:scale>
          <a:sx n="125" d="100"/>
          <a:sy n="125" d="100"/>
        </p:scale>
        <p:origin x="285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15" y="478823"/>
            <a:ext cx="3030696" cy="1018599"/>
          </a:xfrm>
        </p:spPr>
        <p:txBody>
          <a:bodyPr anchor="b"/>
          <a:lstStyle>
            <a:lvl1pPr algn="ctr">
              <a:defRPr sz="2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91" y="1536703"/>
            <a:ext cx="2674144" cy="706382"/>
          </a:xfrm>
        </p:spPr>
        <p:txBody>
          <a:bodyPr/>
          <a:lstStyle>
            <a:lvl1pPr marL="0" indent="0" algn="ctr">
              <a:buNone/>
              <a:defRPr sz="936"/>
            </a:lvl1pPr>
            <a:lvl2pPr marL="178262" indent="0" algn="ctr">
              <a:buNone/>
              <a:defRPr sz="780"/>
            </a:lvl2pPr>
            <a:lvl3pPr marL="356525" indent="0" algn="ctr">
              <a:buNone/>
              <a:defRPr sz="702"/>
            </a:lvl3pPr>
            <a:lvl4pPr marL="534787" indent="0" algn="ctr">
              <a:buNone/>
              <a:defRPr sz="624"/>
            </a:lvl4pPr>
            <a:lvl5pPr marL="713049" indent="0" algn="ctr">
              <a:buNone/>
              <a:defRPr sz="624"/>
            </a:lvl5pPr>
            <a:lvl6pPr marL="891311" indent="0" algn="ctr">
              <a:buNone/>
              <a:defRPr sz="624"/>
            </a:lvl6pPr>
            <a:lvl7pPr marL="1069574" indent="0" algn="ctr">
              <a:buNone/>
              <a:defRPr sz="624"/>
            </a:lvl7pPr>
            <a:lvl8pPr marL="1247836" indent="0" algn="ctr">
              <a:buNone/>
              <a:defRPr sz="624"/>
            </a:lvl8pPr>
            <a:lvl9pPr marL="1426098" indent="0" algn="ctr">
              <a:buNone/>
              <a:defRPr sz="6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1579" y="155770"/>
            <a:ext cx="768816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30" y="155770"/>
            <a:ext cx="2261880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9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73" y="729410"/>
            <a:ext cx="3075265" cy="1217036"/>
          </a:xfrm>
        </p:spPr>
        <p:txBody>
          <a:bodyPr anchor="b"/>
          <a:lstStyle>
            <a:lvl1pPr>
              <a:defRPr sz="2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73" y="1957960"/>
            <a:ext cx="3075265" cy="640010"/>
          </a:xfrm>
        </p:spPr>
        <p:txBody>
          <a:bodyPr/>
          <a:lstStyle>
            <a:lvl1pPr marL="0" indent="0">
              <a:buNone/>
              <a:defRPr sz="936">
                <a:solidFill>
                  <a:schemeClr val="tx1"/>
                </a:solidFill>
              </a:defRPr>
            </a:lvl1pPr>
            <a:lvl2pPr marL="178262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2pPr>
            <a:lvl3pPr marL="356525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3pPr>
            <a:lvl4pPr marL="534787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4pPr>
            <a:lvl5pPr marL="713049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5pPr>
            <a:lvl6pPr marL="891311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6pPr>
            <a:lvl7pPr marL="1069574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7pPr>
            <a:lvl8pPr marL="1247836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8pPr>
            <a:lvl9pPr marL="1426098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30" y="778849"/>
            <a:ext cx="1515348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047" y="778849"/>
            <a:ext cx="1515348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155771"/>
            <a:ext cx="3075265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95" y="717218"/>
            <a:ext cx="1508384" cy="351498"/>
          </a:xfrm>
        </p:spPr>
        <p:txBody>
          <a:bodyPr anchor="b"/>
          <a:lstStyle>
            <a:lvl1pPr marL="0" indent="0">
              <a:buNone/>
              <a:defRPr sz="936" b="1"/>
            </a:lvl1pPr>
            <a:lvl2pPr marL="178262" indent="0">
              <a:buNone/>
              <a:defRPr sz="780" b="1"/>
            </a:lvl2pPr>
            <a:lvl3pPr marL="356525" indent="0">
              <a:buNone/>
              <a:defRPr sz="702" b="1"/>
            </a:lvl3pPr>
            <a:lvl4pPr marL="534787" indent="0">
              <a:buNone/>
              <a:defRPr sz="624" b="1"/>
            </a:lvl4pPr>
            <a:lvl5pPr marL="713049" indent="0">
              <a:buNone/>
              <a:defRPr sz="624" b="1"/>
            </a:lvl5pPr>
            <a:lvl6pPr marL="891311" indent="0">
              <a:buNone/>
              <a:defRPr sz="624" b="1"/>
            </a:lvl6pPr>
            <a:lvl7pPr marL="1069574" indent="0">
              <a:buNone/>
              <a:defRPr sz="624" b="1"/>
            </a:lvl7pPr>
            <a:lvl8pPr marL="1247836" indent="0">
              <a:buNone/>
              <a:defRPr sz="624" b="1"/>
            </a:lvl8pPr>
            <a:lvl9pPr marL="1426098" indent="0">
              <a:buNone/>
              <a:defRPr sz="6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95" y="1068716"/>
            <a:ext cx="1508384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047" y="717218"/>
            <a:ext cx="1515813" cy="351498"/>
          </a:xfrm>
        </p:spPr>
        <p:txBody>
          <a:bodyPr anchor="b"/>
          <a:lstStyle>
            <a:lvl1pPr marL="0" indent="0">
              <a:buNone/>
              <a:defRPr sz="936" b="1"/>
            </a:lvl1pPr>
            <a:lvl2pPr marL="178262" indent="0">
              <a:buNone/>
              <a:defRPr sz="780" b="1"/>
            </a:lvl2pPr>
            <a:lvl3pPr marL="356525" indent="0">
              <a:buNone/>
              <a:defRPr sz="702" b="1"/>
            </a:lvl3pPr>
            <a:lvl4pPr marL="534787" indent="0">
              <a:buNone/>
              <a:defRPr sz="624" b="1"/>
            </a:lvl4pPr>
            <a:lvl5pPr marL="713049" indent="0">
              <a:buNone/>
              <a:defRPr sz="624" b="1"/>
            </a:lvl5pPr>
            <a:lvl6pPr marL="891311" indent="0">
              <a:buNone/>
              <a:defRPr sz="624" b="1"/>
            </a:lvl6pPr>
            <a:lvl7pPr marL="1069574" indent="0">
              <a:buNone/>
              <a:defRPr sz="624" b="1"/>
            </a:lvl7pPr>
            <a:lvl8pPr marL="1247836" indent="0">
              <a:buNone/>
              <a:defRPr sz="624" b="1"/>
            </a:lvl8pPr>
            <a:lvl9pPr marL="1426098" indent="0">
              <a:buNone/>
              <a:defRPr sz="6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047" y="1068716"/>
            <a:ext cx="1515813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195051"/>
            <a:ext cx="1149975" cy="682678"/>
          </a:xfrm>
        </p:spPr>
        <p:txBody>
          <a:bodyPr anchor="b"/>
          <a:lstStyle>
            <a:lvl1pPr>
              <a:defRPr sz="1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813" y="421256"/>
            <a:ext cx="1805047" cy="2079188"/>
          </a:xfrm>
        </p:spPr>
        <p:txBody>
          <a:bodyPr/>
          <a:lstStyle>
            <a:lvl1pPr>
              <a:defRPr sz="1248"/>
            </a:lvl1pPr>
            <a:lvl2pPr>
              <a:defRPr sz="1092"/>
            </a:lvl2pPr>
            <a:lvl3pPr>
              <a:defRPr sz="936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594" y="877729"/>
            <a:ext cx="1149975" cy="1626101"/>
          </a:xfrm>
        </p:spPr>
        <p:txBody>
          <a:bodyPr/>
          <a:lstStyle>
            <a:lvl1pPr marL="0" indent="0">
              <a:buNone/>
              <a:defRPr sz="624"/>
            </a:lvl1pPr>
            <a:lvl2pPr marL="178262" indent="0">
              <a:buNone/>
              <a:defRPr sz="546"/>
            </a:lvl2pPr>
            <a:lvl3pPr marL="356525" indent="0">
              <a:buNone/>
              <a:defRPr sz="468"/>
            </a:lvl3pPr>
            <a:lvl4pPr marL="534787" indent="0">
              <a:buNone/>
              <a:defRPr sz="390"/>
            </a:lvl4pPr>
            <a:lvl5pPr marL="713049" indent="0">
              <a:buNone/>
              <a:defRPr sz="390"/>
            </a:lvl5pPr>
            <a:lvl6pPr marL="891311" indent="0">
              <a:buNone/>
              <a:defRPr sz="390"/>
            </a:lvl6pPr>
            <a:lvl7pPr marL="1069574" indent="0">
              <a:buNone/>
              <a:defRPr sz="390"/>
            </a:lvl7pPr>
            <a:lvl8pPr marL="1247836" indent="0">
              <a:buNone/>
              <a:defRPr sz="390"/>
            </a:lvl8pPr>
            <a:lvl9pPr marL="1426098" indent="0">
              <a:buNone/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94" y="195051"/>
            <a:ext cx="1149975" cy="682678"/>
          </a:xfrm>
        </p:spPr>
        <p:txBody>
          <a:bodyPr anchor="b"/>
          <a:lstStyle>
            <a:lvl1pPr>
              <a:defRPr sz="1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813" y="421256"/>
            <a:ext cx="1805047" cy="2079188"/>
          </a:xfrm>
        </p:spPr>
        <p:txBody>
          <a:bodyPr anchor="t"/>
          <a:lstStyle>
            <a:lvl1pPr marL="0" indent="0">
              <a:buNone/>
              <a:defRPr sz="1248"/>
            </a:lvl1pPr>
            <a:lvl2pPr marL="178262" indent="0">
              <a:buNone/>
              <a:defRPr sz="1092"/>
            </a:lvl2pPr>
            <a:lvl3pPr marL="356525" indent="0">
              <a:buNone/>
              <a:defRPr sz="936"/>
            </a:lvl3pPr>
            <a:lvl4pPr marL="534787" indent="0">
              <a:buNone/>
              <a:defRPr sz="780"/>
            </a:lvl4pPr>
            <a:lvl5pPr marL="713049" indent="0">
              <a:buNone/>
              <a:defRPr sz="780"/>
            </a:lvl5pPr>
            <a:lvl6pPr marL="891311" indent="0">
              <a:buNone/>
              <a:defRPr sz="780"/>
            </a:lvl6pPr>
            <a:lvl7pPr marL="1069574" indent="0">
              <a:buNone/>
              <a:defRPr sz="780"/>
            </a:lvl7pPr>
            <a:lvl8pPr marL="1247836" indent="0">
              <a:buNone/>
              <a:defRPr sz="780"/>
            </a:lvl8pPr>
            <a:lvl9pPr marL="1426098" indent="0">
              <a:buNone/>
              <a:defRPr sz="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594" y="877729"/>
            <a:ext cx="1149975" cy="1626101"/>
          </a:xfrm>
        </p:spPr>
        <p:txBody>
          <a:bodyPr/>
          <a:lstStyle>
            <a:lvl1pPr marL="0" indent="0">
              <a:buNone/>
              <a:defRPr sz="624"/>
            </a:lvl1pPr>
            <a:lvl2pPr marL="178262" indent="0">
              <a:buNone/>
              <a:defRPr sz="546"/>
            </a:lvl2pPr>
            <a:lvl3pPr marL="356525" indent="0">
              <a:buNone/>
              <a:defRPr sz="468"/>
            </a:lvl3pPr>
            <a:lvl4pPr marL="534787" indent="0">
              <a:buNone/>
              <a:defRPr sz="390"/>
            </a:lvl4pPr>
            <a:lvl5pPr marL="713049" indent="0">
              <a:buNone/>
              <a:defRPr sz="390"/>
            </a:lvl5pPr>
            <a:lvl6pPr marL="891311" indent="0">
              <a:buNone/>
              <a:defRPr sz="390"/>
            </a:lvl6pPr>
            <a:lvl7pPr marL="1069574" indent="0">
              <a:buNone/>
              <a:defRPr sz="390"/>
            </a:lvl7pPr>
            <a:lvl8pPr marL="1247836" indent="0">
              <a:buNone/>
              <a:defRPr sz="390"/>
            </a:lvl8pPr>
            <a:lvl9pPr marL="1426098" indent="0">
              <a:buNone/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30" y="155771"/>
            <a:ext cx="3075265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30" y="778849"/>
            <a:ext cx="3075265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30" y="2711749"/>
            <a:ext cx="802243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CF43-2A2E-4AB7-B597-A3C228E251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080" y="2711749"/>
            <a:ext cx="120336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152" y="2711749"/>
            <a:ext cx="802243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BF1A-0120-4AF7-A578-F7317670D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6525" rtl="0" eaLnBrk="1" latinLnBrk="0" hangingPunct="1">
        <a:lnSpc>
          <a:spcPct val="90000"/>
        </a:lnSpc>
        <a:spcBef>
          <a:spcPct val="0"/>
        </a:spcBef>
        <a:buNone/>
        <a:defRPr sz="1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131" indent="-89131" algn="l" defTabSz="356525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1pPr>
      <a:lvl2pPr marL="267393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45656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623918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4pPr>
      <a:lvl5pPr marL="802180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5pPr>
      <a:lvl6pPr marL="980443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6pPr>
      <a:lvl7pPr marL="1158705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7pPr>
      <a:lvl8pPr marL="1336967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8pPr>
      <a:lvl9pPr marL="1515229" indent="-89131" algn="l" defTabSz="356525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1pPr>
      <a:lvl2pPr marL="178262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2pPr>
      <a:lvl3pPr marL="356525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3pPr>
      <a:lvl4pPr marL="534787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4pPr>
      <a:lvl5pPr marL="713049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5pPr>
      <a:lvl6pPr marL="891311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6pPr>
      <a:lvl7pPr marL="1069574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7pPr>
      <a:lvl8pPr marL="1247836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8pPr>
      <a:lvl9pPr marL="1426098" algn="l" defTabSz="356525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9911414-2CAC-C9F5-652E-D24EB04AB803}"/>
              </a:ext>
            </a:extLst>
          </p:cNvPr>
          <p:cNvGrpSpPr/>
          <p:nvPr/>
        </p:nvGrpSpPr>
        <p:grpSpPr>
          <a:xfrm>
            <a:off x="45720" y="45720"/>
            <a:ext cx="3474404" cy="2838036"/>
            <a:chOff x="45720" y="45720"/>
            <a:chExt cx="3474404" cy="283803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796653C-3F9A-2578-15E0-189BCE9B396A}"/>
                </a:ext>
              </a:extLst>
            </p:cNvPr>
            <p:cNvGrpSpPr/>
            <p:nvPr/>
          </p:nvGrpSpPr>
          <p:grpSpPr>
            <a:xfrm>
              <a:off x="45720" y="45720"/>
              <a:ext cx="3474404" cy="2624455"/>
              <a:chOff x="291146" y="259233"/>
              <a:chExt cx="3474404" cy="2624455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7BA26CA-1163-D76D-3E15-0F61EB97DA38}"/>
                  </a:ext>
                </a:extLst>
              </p:cNvPr>
              <p:cNvGrpSpPr/>
              <p:nvPr/>
            </p:nvGrpSpPr>
            <p:grpSpPr>
              <a:xfrm>
                <a:off x="291146" y="425451"/>
                <a:ext cx="3474404" cy="2458237"/>
                <a:chOff x="291146" y="425451"/>
                <a:chExt cx="3474404" cy="2458237"/>
              </a:xfrm>
            </p:grpSpPr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FF5D52DD-6797-E865-90C0-6584A933713A}"/>
                    </a:ext>
                  </a:extLst>
                </p:cNvPr>
                <p:cNvGrpSpPr/>
                <p:nvPr/>
              </p:nvGrpSpPr>
              <p:grpSpPr>
                <a:xfrm>
                  <a:off x="291146" y="425451"/>
                  <a:ext cx="3474404" cy="2458237"/>
                  <a:chOff x="11746" y="-133349"/>
                  <a:chExt cx="3474404" cy="2458237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B02CACF8-4ED9-2344-1028-CD59F1561CA3}"/>
                      </a:ext>
                    </a:extLst>
                  </p:cNvPr>
                  <p:cNvSpPr/>
                  <p:nvPr/>
                </p:nvSpPr>
                <p:spPr>
                  <a:xfrm>
                    <a:off x="1374107" y="-133349"/>
                    <a:ext cx="2112043" cy="2458237"/>
                  </a:xfrm>
                  <a:prstGeom prst="rect">
                    <a:avLst/>
                  </a:prstGeom>
                  <a:solidFill>
                    <a:srgbClr val="72BCD5">
                      <a:alpha val="2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3F6BC1C8-20E5-9E64-795E-012D5776E0C1}"/>
                      </a:ext>
                    </a:extLst>
                  </p:cNvPr>
                  <p:cNvSpPr/>
                  <p:nvPr/>
                </p:nvSpPr>
                <p:spPr>
                  <a:xfrm>
                    <a:off x="11746" y="1"/>
                    <a:ext cx="2066544" cy="2239162"/>
                  </a:xfrm>
                  <a:prstGeom prst="rect">
                    <a:avLst/>
                  </a:prstGeom>
                  <a:solidFill>
                    <a:srgbClr val="FFD06F">
                      <a:alpha val="2470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BFA2EF69-CC14-FD5D-93E1-3B4C5A02F5DF}"/>
                      </a:ext>
                    </a:extLst>
                  </p:cNvPr>
                  <p:cNvGrpSpPr/>
                  <p:nvPr/>
                </p:nvGrpSpPr>
                <p:grpSpPr>
                  <a:xfrm>
                    <a:off x="89417" y="731520"/>
                    <a:ext cx="3248143" cy="1459550"/>
                    <a:chOff x="89417" y="160312"/>
                    <a:chExt cx="3248143" cy="1459550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F6BCADC7-87C3-84CC-DC08-4D8BEB730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71800" y="716853"/>
                          <a:ext cx="365760" cy="273117"/>
                        </a:xfrm>
                        <a:prstGeom prst="rect">
                          <a:avLst/>
                        </a:prstGeom>
                        <a:solidFill>
                          <a:srgbClr val="E76254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𝑠𝑖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F6BCADC7-87C3-84CC-DC08-4D8BEB730A1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71800" y="716853"/>
                          <a:ext cx="365760" cy="27311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DD02BBFB-64FF-2466-C62C-4575CFC1B0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71800" y="160312"/>
                          <a:ext cx="365760" cy="273117"/>
                        </a:xfrm>
                        <a:prstGeom prst="rect">
                          <a:avLst/>
                        </a:prstGeom>
                        <a:solidFill>
                          <a:srgbClr val="E76254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DD02BBFB-64FF-2466-C62C-4575CFC1B08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71800" y="160312"/>
                          <a:ext cx="365760" cy="27311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EC7BC83C-D8D9-AFE0-E1C7-E02D107B63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417" y="716853"/>
                          <a:ext cx="365760" cy="273117"/>
                        </a:xfrm>
                        <a:prstGeom prst="rect">
                          <a:avLst/>
                        </a:prstGeom>
                        <a:solidFill>
                          <a:srgbClr val="E76254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𝑠𝑡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EC7BC83C-D8D9-AFE0-E1C7-E02D107B63B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417" y="716853"/>
                          <a:ext cx="365760" cy="27311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4" name="Oval 203">
                          <a:extLst>
                            <a:ext uri="{FF2B5EF4-FFF2-40B4-BE49-F238E27FC236}">
                              <a16:creationId xmlns:a16="http://schemas.microsoft.com/office/drawing/2014/main" id="{AD96AAD3-C364-5525-1AD4-4009CB6346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71800" y="1345542"/>
                          <a:ext cx="365760" cy="274320"/>
                        </a:xfrm>
                        <a:prstGeom prst="ellipse">
                          <a:avLst/>
                        </a:prstGeom>
                        <a:solidFill>
                          <a:srgbClr val="37679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𝑠𝑖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4" name="Oval 203">
                          <a:extLst>
                            <a:ext uri="{FF2B5EF4-FFF2-40B4-BE49-F238E27FC236}">
                              <a16:creationId xmlns:a16="http://schemas.microsoft.com/office/drawing/2014/main" id="{AD96AAD3-C364-5525-1AD4-4009CB6346F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71800" y="1345542"/>
                          <a:ext cx="365760" cy="274320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205" name="Group 204">
                      <a:extLst>
                        <a:ext uri="{FF2B5EF4-FFF2-40B4-BE49-F238E27FC236}">
                          <a16:creationId xmlns:a16="http://schemas.microsoft.com/office/drawing/2014/main" id="{AE660159-30A4-EA53-0883-93C9B153F3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440" y="1288449"/>
                      <a:ext cx="701642" cy="299039"/>
                      <a:chOff x="794732" y="1833603"/>
                      <a:chExt cx="701642" cy="299039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5" name="Oval 224">
                            <a:extLst>
                              <a:ext uri="{FF2B5EF4-FFF2-40B4-BE49-F238E27FC236}">
                                <a16:creationId xmlns:a16="http://schemas.microsoft.com/office/drawing/2014/main" id="{330961B7-7802-847A-BC7B-BD6CDF2FEA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4732" y="1885334"/>
                            <a:ext cx="365760" cy="247308"/>
                          </a:xfrm>
                          <a:prstGeom prst="ellipse">
                            <a:avLst/>
                          </a:prstGeom>
                          <a:solidFill>
                            <a:srgbClr val="376795"/>
                          </a:solidFill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𝑠𝑡</m:t>
                                      </m:r>
                                    </m:sub>
                                    <m:sup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n-US" sz="1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Oval 98">
                            <a:extLst>
                              <a:ext uri="{FF2B5EF4-FFF2-40B4-BE49-F238E27FC236}">
                                <a16:creationId xmlns:a16="http://schemas.microsoft.com/office/drawing/2014/main" id="{B32A1CC3-176D-75EE-4FD8-B0ACE86A010D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94732" y="1885334"/>
                            <a:ext cx="365760" cy="247308"/>
                          </a:xfrm>
                          <a:prstGeom prst="ellipse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26" name="Straight Arrow Connector 225">
                        <a:extLst>
                          <a:ext uri="{FF2B5EF4-FFF2-40B4-BE49-F238E27FC236}">
                            <a16:creationId xmlns:a16="http://schemas.microsoft.com/office/drawing/2014/main" id="{7ADD84F9-5FF7-333C-42BF-909037B706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22054" y="1833603"/>
                        <a:ext cx="274320" cy="1399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321CD9B8-65D2-F6CE-E0D2-8E67267FB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7556" y="160312"/>
                      <a:ext cx="594360" cy="731520"/>
                      <a:chOff x="-8792" y="0"/>
                      <a:chExt cx="594360" cy="73152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1" name="Oval 220">
                            <a:extLst>
                              <a:ext uri="{FF2B5EF4-FFF2-40B4-BE49-F238E27FC236}">
                                <a16:creationId xmlns:a16="http://schemas.microsoft.com/office/drawing/2014/main" id="{494BF311-3D1B-A6EA-67F5-3CD2501335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7087" y="457200"/>
                            <a:ext cx="274320" cy="274320"/>
                          </a:xfrm>
                          <a:prstGeom prst="ellipse">
                            <a:avLst/>
                          </a:prstGeom>
                          <a:solidFill>
                            <a:srgbClr val="376795"/>
                          </a:solidFill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  <m:r>
                                        <a:rPr lang="en-US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05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5" name="Oval 94">
                            <a:extLst>
                              <a:ext uri="{FF2B5EF4-FFF2-40B4-BE49-F238E27FC236}">
                                <a16:creationId xmlns:a16="http://schemas.microsoft.com/office/drawing/2014/main" id="{0C1DDE82-8435-AECA-C1F9-E787415AC604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7087" y="457200"/>
                            <a:ext cx="274320" cy="274320"/>
                          </a:xfrm>
                          <a:prstGeom prst="ellipse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 w="3175"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22" name="Group 221">
                        <a:extLst>
                          <a:ext uri="{FF2B5EF4-FFF2-40B4-BE49-F238E27FC236}">
                            <a16:creationId xmlns:a16="http://schemas.microsoft.com/office/drawing/2014/main" id="{D9743BB2-5EE7-D805-FD15-13650F3692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8792" y="0"/>
                        <a:ext cx="594360" cy="274320"/>
                        <a:chOff x="-8792" y="0"/>
                        <a:chExt cx="594360" cy="274320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3" name="Oval 222">
                              <a:extLst>
                                <a:ext uri="{FF2B5EF4-FFF2-40B4-BE49-F238E27FC236}">
                                  <a16:creationId xmlns:a16="http://schemas.microsoft.com/office/drawing/2014/main" id="{F25E3CAC-B327-6E01-8F4A-26DC150351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8792" y="0"/>
                              <a:ext cx="274320" cy="274320"/>
                            </a:xfrm>
                            <a:prstGeom prst="ellipse">
                              <a:avLst/>
                            </a:prstGeom>
                            <a:solidFill>
                              <a:srgbClr val="72BCD5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l-GR" sz="10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0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α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sz="1050" dirty="0">
                                <a:solidFill>
                                  <a:schemeClr val="bg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7" name="Oval 96">
                              <a:extLst>
                                <a:ext uri="{FF2B5EF4-FFF2-40B4-BE49-F238E27FC236}">
                                  <a16:creationId xmlns:a16="http://schemas.microsoft.com/office/drawing/2014/main" id="{688ECF79-7BFE-0BBD-66AC-B658D2D70135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-8792" y="0"/>
                              <a:ext cx="274320" cy="274320"/>
                            </a:xfrm>
                            <a:prstGeom prst="ellipse">
                              <a:avLst/>
                            </a:prstGeom>
                            <a:blipFill>
                              <a:blip r:embed="rId8"/>
                              <a:stretch>
                                <a:fillRect/>
                              </a:stretch>
                            </a:blipFill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4" name="Oval 223">
                              <a:extLst>
                                <a:ext uri="{FF2B5EF4-FFF2-40B4-BE49-F238E27FC236}">
                                  <a16:creationId xmlns:a16="http://schemas.microsoft.com/office/drawing/2014/main" id="{33B20957-1FFB-7696-EA7B-B038E358DF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11248" y="0"/>
                              <a:ext cx="274320" cy="274320"/>
                            </a:xfrm>
                            <a:prstGeom prst="ellipse">
                              <a:avLst/>
                            </a:prstGeom>
                            <a:solidFill>
                              <a:srgbClr val="72BCD5"/>
                            </a:solidFill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l-GR" sz="10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0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α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sz="1050" dirty="0">
                                <a:solidFill>
                                  <a:schemeClr val="bg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8" name="Oval 97">
                              <a:extLst>
                                <a:ext uri="{FF2B5EF4-FFF2-40B4-BE49-F238E27FC236}">
                                  <a16:creationId xmlns:a16="http://schemas.microsoft.com/office/drawing/2014/main" id="{37D81AF5-0440-E0F2-AFF2-7F547924AC68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11248" y="0"/>
                              <a:ext cx="274320" cy="274320"/>
                            </a:xfrm>
                            <a:prstGeom prst="ellipse">
                              <a:avLst/>
                            </a:prstGeom>
                            <a:blipFill>
                              <a:blip r:embed="rId9"/>
                              <a:stretch>
                                <a:fillRect/>
                              </a:stretch>
                            </a:blipFill>
                            <a:ln w="3175">
                              <a:solidFill>
                                <a:schemeClr val="tx1"/>
                              </a:solidFill>
                            </a:ln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13DF11B6-875D-7518-FE56-1D9FACB5BC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2960" y="1074394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37679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sz="10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13DF11B6-875D-7518-FE56-1D9FACB5BC4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2960" y="1074394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08" name="Straight Arrow Connector 207">
                      <a:extLst>
                        <a:ext uri="{FF2B5EF4-FFF2-40B4-BE49-F238E27FC236}">
                          <a16:creationId xmlns:a16="http://schemas.microsoft.com/office/drawing/2014/main" id="{AA1B1208-06E1-2674-CEAB-15FFCF75B0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72234" y="917224"/>
                      <a:ext cx="457200" cy="2286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9" name="Oval 208">
                          <a:extLst>
                            <a:ext uri="{FF2B5EF4-FFF2-40B4-BE49-F238E27FC236}">
                              <a16:creationId xmlns:a16="http://schemas.microsoft.com/office/drawing/2014/main" id="{1816FA32-9243-3CB0-441F-B20E05DAD9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720" y="1078204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37679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𝑠𝑖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9" name="Oval 208">
                          <a:extLst>
                            <a:ext uri="{FF2B5EF4-FFF2-40B4-BE49-F238E27FC236}">
                              <a16:creationId xmlns:a16="http://schemas.microsoft.com/office/drawing/2014/main" id="{1816FA32-9243-3CB0-441F-B20E05DAD95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720" y="1078204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10" name="Straight Arrow Connector 209">
                      <a:extLst>
                        <a:ext uri="{FF2B5EF4-FFF2-40B4-BE49-F238E27FC236}">
                          <a16:creationId xmlns:a16="http://schemas.microsoft.com/office/drawing/2014/main" id="{40629B7E-99D5-1F12-B51E-154F628B7C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3316" y="917224"/>
                      <a:ext cx="457200" cy="2286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Arrow Connector 210">
                      <a:extLst>
                        <a:ext uri="{FF2B5EF4-FFF2-40B4-BE49-F238E27FC236}">
                          <a16:creationId xmlns:a16="http://schemas.microsoft.com/office/drawing/2014/main" id="{2EA789B5-D595-06DB-FE9C-BD64C01741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51760" y="1292925"/>
                      <a:ext cx="274320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2" name="Oval 211">
                          <a:extLst>
                            <a:ext uri="{FF2B5EF4-FFF2-40B4-BE49-F238E27FC236}">
                              <a16:creationId xmlns:a16="http://schemas.microsoft.com/office/drawing/2014/main" id="{855BBB9B-5F3D-1F29-A1BC-A31F28379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720" y="442533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37679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2" name="Oval 211">
                          <a:extLst>
                            <a:ext uri="{FF2B5EF4-FFF2-40B4-BE49-F238E27FC236}">
                              <a16:creationId xmlns:a16="http://schemas.microsoft.com/office/drawing/2014/main" id="{855BBB9B-5F3D-1F29-A1BC-A31F28379EF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720" y="442533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3" name="Oval 212">
                          <a:extLst>
                            <a:ext uri="{FF2B5EF4-FFF2-40B4-BE49-F238E27FC236}">
                              <a16:creationId xmlns:a16="http://schemas.microsoft.com/office/drawing/2014/main" id="{868D1A4F-4338-015F-7F7D-9820CBE9D4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2960" y="442533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37679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3" name="Oval 212">
                          <a:extLst>
                            <a:ext uri="{FF2B5EF4-FFF2-40B4-BE49-F238E27FC236}">
                              <a16:creationId xmlns:a16="http://schemas.microsoft.com/office/drawing/2014/main" id="{868D1A4F-4338-015F-7F7D-9820CBE9D4A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2960" y="442533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14" name="Straight Arrow Connector 213">
                      <a:extLst>
                        <a:ext uri="{FF2B5EF4-FFF2-40B4-BE49-F238E27FC236}">
                          <a16:creationId xmlns:a16="http://schemas.microsoft.com/office/drawing/2014/main" id="{8ABF735A-F135-E8AF-F50B-8786AC2EF3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2297" y="1036893"/>
                      <a:ext cx="0" cy="25692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Arrow Connector 214">
                      <a:extLst>
                        <a:ext uri="{FF2B5EF4-FFF2-40B4-BE49-F238E27FC236}">
                          <a16:creationId xmlns:a16="http://schemas.microsoft.com/office/drawing/2014/main" id="{8FBBE985-E14F-7D09-654D-7127E29E89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51676" y="1031524"/>
                      <a:ext cx="0" cy="256925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Arrow Connector 215">
                      <a:extLst>
                        <a:ext uri="{FF2B5EF4-FFF2-40B4-BE49-F238E27FC236}">
                          <a16:creationId xmlns:a16="http://schemas.microsoft.com/office/drawing/2014/main" id="{2A3E59B3-BDEC-A742-E5C3-0769EB13A8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07524" y="655400"/>
                      <a:ext cx="274320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Straight Arrow Connector 216">
                      <a:extLst>
                        <a:ext uri="{FF2B5EF4-FFF2-40B4-BE49-F238E27FC236}">
                          <a16:creationId xmlns:a16="http://schemas.microsoft.com/office/drawing/2014/main" id="{5CE45E2F-CEAC-818A-F053-A837978267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42616" y="364849"/>
                      <a:ext cx="274320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Arrow Connector 217">
                      <a:extLst>
                        <a:ext uri="{FF2B5EF4-FFF2-40B4-BE49-F238E27FC236}">
                          <a16:creationId xmlns:a16="http://schemas.microsoft.com/office/drawing/2014/main" id="{D11269F7-B075-49C5-39F8-DFEAF6E351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38301" y="644762"/>
                      <a:ext cx="274320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Straight Arrow Connector 218">
                      <a:extLst>
                        <a:ext uri="{FF2B5EF4-FFF2-40B4-BE49-F238E27FC236}">
                          <a16:creationId xmlns:a16="http://schemas.microsoft.com/office/drawing/2014/main" id="{4C3516F2-5312-FCE9-96EA-54DE78078E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94343" y="468922"/>
                      <a:ext cx="42203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Arrow Connector 219">
                      <a:extLst>
                        <a:ext uri="{FF2B5EF4-FFF2-40B4-BE49-F238E27FC236}">
                          <a16:creationId xmlns:a16="http://schemas.microsoft.com/office/drawing/2014/main" id="{B63FA54F-18AE-8796-EDFE-AB5BC7BF78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99726" y="468922"/>
                      <a:ext cx="45720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E3609BFE-7020-6F9B-760C-8C81F9E9A8B1}"/>
                      </a:ext>
                    </a:extLst>
                  </p:cNvPr>
                  <p:cNvGrpSpPr/>
                  <p:nvPr/>
                </p:nvGrpSpPr>
                <p:grpSpPr>
                  <a:xfrm>
                    <a:off x="2171700" y="61784"/>
                    <a:ext cx="594360" cy="731520"/>
                    <a:chOff x="1569956" y="2305058"/>
                    <a:chExt cx="594360" cy="731520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6" name="Oval 195">
                          <a:extLst>
                            <a:ext uri="{FF2B5EF4-FFF2-40B4-BE49-F238E27FC236}">
                              <a16:creationId xmlns:a16="http://schemas.microsoft.com/office/drawing/2014/main" id="{B698ADA1-7F0E-3AEB-D9F5-19B6D14934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15835" y="2762258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37679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96" name="Oval 195">
                          <a:extLst>
                            <a:ext uri="{FF2B5EF4-FFF2-40B4-BE49-F238E27FC236}">
                              <a16:creationId xmlns:a16="http://schemas.microsoft.com/office/drawing/2014/main" id="{B698ADA1-7F0E-3AEB-D9F5-19B6D149348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15835" y="2762258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7" name="Oval 196">
                          <a:extLst>
                            <a:ext uri="{FF2B5EF4-FFF2-40B4-BE49-F238E27FC236}">
                              <a16:creationId xmlns:a16="http://schemas.microsoft.com/office/drawing/2014/main" id="{E0736AA8-464A-554E-92F8-2FC5F2210F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9956" y="2305058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72BCD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l-GR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97" name="Oval 196">
                          <a:extLst>
                            <a:ext uri="{FF2B5EF4-FFF2-40B4-BE49-F238E27FC236}">
                              <a16:creationId xmlns:a16="http://schemas.microsoft.com/office/drawing/2014/main" id="{E0736AA8-464A-554E-92F8-2FC5F2210F5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69956" y="2305058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8" name="Oval 197">
                          <a:extLst>
                            <a:ext uri="{FF2B5EF4-FFF2-40B4-BE49-F238E27FC236}">
                              <a16:creationId xmlns:a16="http://schemas.microsoft.com/office/drawing/2014/main" id="{0D64B0D3-6BB0-0BB6-F86D-AAA4417FD8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9996" y="2305058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72BCD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l-GR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98" name="Oval 197">
                          <a:extLst>
                            <a:ext uri="{FF2B5EF4-FFF2-40B4-BE49-F238E27FC236}">
                              <a16:creationId xmlns:a16="http://schemas.microsoft.com/office/drawing/2014/main" id="{0D64B0D3-6BB0-0BB6-F86D-AAA4417FD8CB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89996" y="2305058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9" name="Straight Arrow Connector 198">
                      <a:extLst>
                        <a:ext uri="{FF2B5EF4-FFF2-40B4-BE49-F238E27FC236}">
                          <a16:creationId xmlns:a16="http://schemas.microsoft.com/office/drawing/2014/main" id="{DB9D6841-D6F1-FBE9-23F4-BBDF032E43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46743" y="2613668"/>
                      <a:ext cx="42203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Arrow Connector 199">
                      <a:extLst>
                        <a:ext uri="{FF2B5EF4-FFF2-40B4-BE49-F238E27FC236}">
                          <a16:creationId xmlns:a16="http://schemas.microsoft.com/office/drawing/2014/main" id="{0093D7CF-7D4E-361C-5564-E58C077108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52126" y="2613668"/>
                      <a:ext cx="45720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5FF83288-F096-503F-4D3A-3E61D112BFC7}"/>
                      </a:ext>
                    </a:extLst>
                  </p:cNvPr>
                  <p:cNvGrpSpPr/>
                  <p:nvPr/>
                </p:nvGrpSpPr>
                <p:grpSpPr>
                  <a:xfrm>
                    <a:off x="662940" y="67370"/>
                    <a:ext cx="594360" cy="731520"/>
                    <a:chOff x="1569956" y="2305058"/>
                    <a:chExt cx="594360" cy="731520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1" name="Oval 190">
                          <a:extLst>
                            <a:ext uri="{FF2B5EF4-FFF2-40B4-BE49-F238E27FC236}">
                              <a16:creationId xmlns:a16="http://schemas.microsoft.com/office/drawing/2014/main" id="{F105F6A5-CBF0-E0BC-A127-CD1494023A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15835" y="2762258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37679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91" name="Oval 190">
                          <a:extLst>
                            <a:ext uri="{FF2B5EF4-FFF2-40B4-BE49-F238E27FC236}">
                              <a16:creationId xmlns:a16="http://schemas.microsoft.com/office/drawing/2014/main" id="{F105F6A5-CBF0-E0BC-A127-CD1494023A1B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15835" y="2762258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7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2" name="Oval 191">
                          <a:extLst>
                            <a:ext uri="{FF2B5EF4-FFF2-40B4-BE49-F238E27FC236}">
                              <a16:creationId xmlns:a16="http://schemas.microsoft.com/office/drawing/2014/main" id="{B7D6486B-7FB0-8BD3-A6AD-3B6A2CDED1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9956" y="2305058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72BCD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l-GR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92" name="Oval 191">
                          <a:extLst>
                            <a:ext uri="{FF2B5EF4-FFF2-40B4-BE49-F238E27FC236}">
                              <a16:creationId xmlns:a16="http://schemas.microsoft.com/office/drawing/2014/main" id="{B7D6486B-7FB0-8BD3-A6AD-3B6A2CDED1B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69956" y="2305058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3" name="Oval 192">
                          <a:extLst>
                            <a:ext uri="{FF2B5EF4-FFF2-40B4-BE49-F238E27FC236}">
                              <a16:creationId xmlns:a16="http://schemas.microsoft.com/office/drawing/2014/main" id="{32C48EDB-4324-E309-5C66-595232FFE8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89996" y="2305058"/>
                          <a:ext cx="274320" cy="274320"/>
                        </a:xfrm>
                        <a:prstGeom prst="ellipse">
                          <a:avLst/>
                        </a:prstGeom>
                        <a:solidFill>
                          <a:srgbClr val="72BCD5"/>
                        </a:solid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l-GR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93" name="Oval 192">
                          <a:extLst>
                            <a:ext uri="{FF2B5EF4-FFF2-40B4-BE49-F238E27FC236}">
                              <a16:creationId xmlns:a16="http://schemas.microsoft.com/office/drawing/2014/main" id="{32C48EDB-4324-E309-5C66-595232FFE8FB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89996" y="2305058"/>
                          <a:ext cx="274320" cy="274320"/>
                        </a:xfrm>
                        <a:prstGeom prst="ellipse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  <a:ln w="3175">
                          <a:solidFill>
                            <a:schemeClr val="tx1"/>
                          </a:solidFill>
                        </a:ln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4" name="Straight Arrow Connector 193">
                      <a:extLst>
                        <a:ext uri="{FF2B5EF4-FFF2-40B4-BE49-F238E27FC236}">
                          <a16:creationId xmlns:a16="http://schemas.microsoft.com/office/drawing/2014/main" id="{F5DAC374-E788-B781-BACC-C4CDEEBFC4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46743" y="2613668"/>
                      <a:ext cx="42203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Arrow Connector 194">
                      <a:extLst>
                        <a:ext uri="{FF2B5EF4-FFF2-40B4-BE49-F238E27FC236}">
                          <a16:creationId xmlns:a16="http://schemas.microsoft.com/office/drawing/2014/main" id="{AFD05C92-3663-9574-252B-C93C6DA4C2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52126" y="2613668"/>
                      <a:ext cx="45720" cy="13716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9B570B3F-1836-DD42-04A0-3FB63532E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5105" y="1396124"/>
                  <a:ext cx="0" cy="1371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1AE319B5-F4A5-11A6-3EAC-F1E07B2B9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39520" y="1397153"/>
                  <a:ext cx="0" cy="13716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AE84A8C-FB2B-A690-9F1E-EB30E594DFBE}"/>
                  </a:ext>
                </a:extLst>
              </p:cNvPr>
              <p:cNvSpPr/>
              <p:nvPr/>
            </p:nvSpPr>
            <p:spPr>
              <a:xfrm>
                <a:off x="297496" y="411319"/>
                <a:ext cx="1356011" cy="1360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Count </a:t>
                </a:r>
                <a:r>
                  <a:rPr lang="en-US" sz="9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submodel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6366FB9D-B4A3-BA5C-7DEC-9517B551EE47}"/>
                  </a:ext>
                </a:extLst>
              </p:cNvPr>
              <p:cNvSpPr/>
              <p:nvPr/>
            </p:nvSpPr>
            <p:spPr>
              <a:xfrm>
                <a:off x="2016996" y="259233"/>
                <a:ext cx="1748554" cy="1352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 sampling </a:t>
                </a:r>
                <a:r>
                  <a:rPr lang="en-US" sz="9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submodel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3C7D693-0F93-CA79-D305-81ED15D1AB8F}"/>
                </a:ext>
              </a:extLst>
            </p:cNvPr>
            <p:cNvGrpSpPr/>
            <p:nvPr/>
          </p:nvGrpSpPr>
          <p:grpSpPr>
            <a:xfrm>
              <a:off x="319526" y="2700876"/>
              <a:ext cx="2971380" cy="182880"/>
              <a:chOff x="329985" y="2078474"/>
              <a:chExt cx="2971380" cy="182880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EE6FBA58-7F94-7EB6-8E36-0C9A24C5C5A3}"/>
                  </a:ext>
                </a:extLst>
              </p:cNvPr>
              <p:cNvGrpSpPr/>
              <p:nvPr/>
            </p:nvGrpSpPr>
            <p:grpSpPr>
              <a:xfrm>
                <a:off x="329985" y="2078474"/>
                <a:ext cx="1720312" cy="182880"/>
                <a:chOff x="0" y="640080"/>
                <a:chExt cx="1720312" cy="182880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1F57BDA-4F08-3779-4DD5-3FACD23086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0" y="640080"/>
                  <a:ext cx="183686" cy="182880"/>
                </a:xfrm>
                <a:prstGeom prst="rect">
                  <a:avLst/>
                </a:prstGeom>
                <a:solidFill>
                  <a:srgbClr val="E76254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31A73177-F181-A908-4E56-4E7219CEC6D8}"/>
                    </a:ext>
                  </a:extLst>
                </p:cNvPr>
                <p:cNvSpPr/>
                <p:nvPr/>
              </p:nvSpPr>
              <p:spPr>
                <a:xfrm>
                  <a:off x="142288" y="662792"/>
                  <a:ext cx="1578024" cy="155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ACF2464-5016-409D-FCC8-1A808ECEEC3E}"/>
                  </a:ext>
                </a:extLst>
              </p:cNvPr>
              <p:cNvGrpSpPr/>
              <p:nvPr/>
            </p:nvGrpSpPr>
            <p:grpSpPr>
              <a:xfrm>
                <a:off x="832690" y="2078474"/>
                <a:ext cx="1727630" cy="182880"/>
                <a:chOff x="0" y="0"/>
                <a:chExt cx="1727630" cy="18288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3BDCFE76-F796-6411-C9D6-AE357167CF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0" y="0"/>
                  <a:ext cx="182880" cy="182880"/>
                </a:xfrm>
                <a:prstGeom prst="ellipse">
                  <a:avLst/>
                </a:prstGeom>
                <a:solidFill>
                  <a:srgbClr val="72BCD5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B5950B87-6E89-27AA-BD1C-41BA424EB04B}"/>
                    </a:ext>
                  </a:extLst>
                </p:cNvPr>
                <p:cNvSpPr/>
                <p:nvPr/>
              </p:nvSpPr>
              <p:spPr>
                <a:xfrm>
                  <a:off x="149606" y="13281"/>
                  <a:ext cx="1578024" cy="155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Parameter (community)</a:t>
                  </a: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26DF7667-C17C-6259-39BE-AEB18F60F59B}"/>
                  </a:ext>
                </a:extLst>
              </p:cNvPr>
              <p:cNvGrpSpPr/>
              <p:nvPr/>
            </p:nvGrpSpPr>
            <p:grpSpPr>
              <a:xfrm>
                <a:off x="2125782" y="2078474"/>
                <a:ext cx="1175583" cy="182880"/>
                <a:chOff x="0" y="320040"/>
                <a:chExt cx="1175583" cy="182880"/>
              </a:xfrm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AD203935-FF8B-CD53-BC51-1D20E96D8C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0" y="320040"/>
                  <a:ext cx="182880" cy="182880"/>
                </a:xfrm>
                <a:prstGeom prst="ellipse">
                  <a:avLst/>
                </a:prstGeom>
                <a:solidFill>
                  <a:srgbClr val="376795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565863D-D9AB-F380-1CDE-8C095C39A96B}"/>
                    </a:ext>
                  </a:extLst>
                </p:cNvPr>
                <p:cNvSpPr/>
                <p:nvPr/>
              </p:nvSpPr>
              <p:spPr>
                <a:xfrm>
                  <a:off x="137160" y="337016"/>
                  <a:ext cx="1038423" cy="1557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7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Parameter (species)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610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33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1</cp:revision>
  <dcterms:created xsi:type="dcterms:W3CDTF">2023-10-18T15:13:38Z</dcterms:created>
  <dcterms:modified xsi:type="dcterms:W3CDTF">2023-10-18T15:31:48Z</dcterms:modified>
</cp:coreProperties>
</file>