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297363" cy="329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1" autoAdjust="0"/>
    <p:restoredTop sz="94660"/>
  </p:normalViewPr>
  <p:slideViewPr>
    <p:cSldViewPr snapToGrid="0">
      <p:cViewPr varScale="1">
        <p:scale>
          <a:sx n="215" d="100"/>
          <a:sy n="215" d="100"/>
        </p:scale>
        <p:origin x="53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302" y="538838"/>
            <a:ext cx="3652759" cy="1146269"/>
          </a:xfrm>
        </p:spPr>
        <p:txBody>
          <a:bodyPr anchor="b"/>
          <a:lstStyle>
            <a:lvl1pPr algn="ctr">
              <a:defRPr sz="28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171" y="1729312"/>
            <a:ext cx="3223022" cy="794919"/>
          </a:xfrm>
        </p:spPr>
        <p:txBody>
          <a:bodyPr/>
          <a:lstStyle>
            <a:lvl1pPr marL="0" indent="0" algn="ctr">
              <a:buNone/>
              <a:defRPr sz="1128"/>
            </a:lvl1pPr>
            <a:lvl2pPr marL="214884" indent="0" algn="ctr">
              <a:buNone/>
              <a:defRPr sz="940"/>
            </a:lvl2pPr>
            <a:lvl3pPr marL="429768" indent="0" algn="ctr">
              <a:buNone/>
              <a:defRPr sz="846"/>
            </a:lvl3pPr>
            <a:lvl4pPr marL="644652" indent="0" algn="ctr">
              <a:buNone/>
              <a:defRPr sz="752"/>
            </a:lvl4pPr>
            <a:lvl5pPr marL="859536" indent="0" algn="ctr">
              <a:buNone/>
              <a:defRPr sz="752"/>
            </a:lvl5pPr>
            <a:lvl6pPr marL="1074420" indent="0" algn="ctr">
              <a:buNone/>
              <a:defRPr sz="752"/>
            </a:lvl6pPr>
            <a:lvl7pPr marL="1289304" indent="0" algn="ctr">
              <a:buNone/>
              <a:defRPr sz="752"/>
            </a:lvl7pPr>
            <a:lvl8pPr marL="1504188" indent="0" algn="ctr">
              <a:buNone/>
              <a:defRPr sz="752"/>
            </a:lvl8pPr>
            <a:lvl9pPr marL="1719072" indent="0" algn="ctr">
              <a:buNone/>
              <a:defRPr sz="7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7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4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5301" y="175294"/>
            <a:ext cx="926619" cy="2790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444" y="175294"/>
            <a:ext cx="2726140" cy="2790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06" y="820833"/>
            <a:ext cx="3706476" cy="1369578"/>
          </a:xfrm>
        </p:spPr>
        <p:txBody>
          <a:bodyPr anchor="b"/>
          <a:lstStyle>
            <a:lvl1pPr>
              <a:defRPr sz="28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206" y="2203368"/>
            <a:ext cx="3706476" cy="720229"/>
          </a:xfrm>
        </p:spPr>
        <p:txBody>
          <a:bodyPr/>
          <a:lstStyle>
            <a:lvl1pPr marL="0" indent="0">
              <a:buNone/>
              <a:defRPr sz="1128">
                <a:solidFill>
                  <a:schemeClr val="tx1"/>
                </a:solidFill>
              </a:defRPr>
            </a:lvl1pPr>
            <a:lvl2pPr marL="214884" indent="0">
              <a:buNone/>
              <a:defRPr sz="940">
                <a:solidFill>
                  <a:schemeClr val="tx1">
                    <a:tint val="75000"/>
                  </a:schemeClr>
                </a:solidFill>
              </a:defRPr>
            </a:lvl2pPr>
            <a:lvl3pPr marL="429768" indent="0">
              <a:buNone/>
              <a:defRPr sz="846">
                <a:solidFill>
                  <a:schemeClr val="tx1">
                    <a:tint val="75000"/>
                  </a:schemeClr>
                </a:solidFill>
              </a:defRPr>
            </a:lvl3pPr>
            <a:lvl4pPr marL="644652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4pPr>
            <a:lvl5pPr marL="859536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5pPr>
            <a:lvl6pPr marL="1074420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6pPr>
            <a:lvl7pPr marL="1289304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7pPr>
            <a:lvl8pPr marL="1504188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8pPr>
            <a:lvl9pPr marL="1719072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444" y="876469"/>
            <a:ext cx="1826379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5540" y="876469"/>
            <a:ext cx="1826379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6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03" y="175295"/>
            <a:ext cx="3706476" cy="6363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004" y="807114"/>
            <a:ext cx="1817986" cy="395554"/>
          </a:xfrm>
        </p:spPr>
        <p:txBody>
          <a:bodyPr anchor="b"/>
          <a:lstStyle>
            <a:lvl1pPr marL="0" indent="0">
              <a:buNone/>
              <a:defRPr sz="1128" b="1"/>
            </a:lvl1pPr>
            <a:lvl2pPr marL="214884" indent="0">
              <a:buNone/>
              <a:defRPr sz="940" b="1"/>
            </a:lvl2pPr>
            <a:lvl3pPr marL="429768" indent="0">
              <a:buNone/>
              <a:defRPr sz="846" b="1"/>
            </a:lvl3pPr>
            <a:lvl4pPr marL="644652" indent="0">
              <a:buNone/>
              <a:defRPr sz="752" b="1"/>
            </a:lvl4pPr>
            <a:lvl5pPr marL="859536" indent="0">
              <a:buNone/>
              <a:defRPr sz="752" b="1"/>
            </a:lvl5pPr>
            <a:lvl6pPr marL="1074420" indent="0">
              <a:buNone/>
              <a:defRPr sz="752" b="1"/>
            </a:lvl6pPr>
            <a:lvl7pPr marL="1289304" indent="0">
              <a:buNone/>
              <a:defRPr sz="752" b="1"/>
            </a:lvl7pPr>
            <a:lvl8pPr marL="1504188" indent="0">
              <a:buNone/>
              <a:defRPr sz="752" b="1"/>
            </a:lvl8pPr>
            <a:lvl9pPr marL="1719072" indent="0">
              <a:buNone/>
              <a:defRPr sz="7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004" y="1202668"/>
            <a:ext cx="1817986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5540" y="807114"/>
            <a:ext cx="1826939" cy="395554"/>
          </a:xfrm>
        </p:spPr>
        <p:txBody>
          <a:bodyPr anchor="b"/>
          <a:lstStyle>
            <a:lvl1pPr marL="0" indent="0">
              <a:buNone/>
              <a:defRPr sz="1128" b="1"/>
            </a:lvl1pPr>
            <a:lvl2pPr marL="214884" indent="0">
              <a:buNone/>
              <a:defRPr sz="940" b="1"/>
            </a:lvl2pPr>
            <a:lvl3pPr marL="429768" indent="0">
              <a:buNone/>
              <a:defRPr sz="846" b="1"/>
            </a:lvl3pPr>
            <a:lvl4pPr marL="644652" indent="0">
              <a:buNone/>
              <a:defRPr sz="752" b="1"/>
            </a:lvl4pPr>
            <a:lvl5pPr marL="859536" indent="0">
              <a:buNone/>
              <a:defRPr sz="752" b="1"/>
            </a:lvl5pPr>
            <a:lvl6pPr marL="1074420" indent="0">
              <a:buNone/>
              <a:defRPr sz="752" b="1"/>
            </a:lvl6pPr>
            <a:lvl7pPr marL="1289304" indent="0">
              <a:buNone/>
              <a:defRPr sz="752" b="1"/>
            </a:lvl7pPr>
            <a:lvl8pPr marL="1504188" indent="0">
              <a:buNone/>
              <a:defRPr sz="752" b="1"/>
            </a:lvl8pPr>
            <a:lvl9pPr marL="1719072" indent="0">
              <a:buNone/>
              <a:defRPr sz="7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5540" y="1202668"/>
            <a:ext cx="1826939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5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7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5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04" y="219498"/>
            <a:ext cx="1386011" cy="768244"/>
          </a:xfrm>
        </p:spPr>
        <p:txBody>
          <a:bodyPr anchor="b"/>
          <a:lstStyle>
            <a:lvl1pPr>
              <a:defRPr sz="1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6939" y="474056"/>
            <a:ext cx="2175540" cy="2339791"/>
          </a:xfrm>
        </p:spPr>
        <p:txBody>
          <a:bodyPr/>
          <a:lstStyle>
            <a:lvl1pPr>
              <a:defRPr sz="1504"/>
            </a:lvl1pPr>
            <a:lvl2pPr>
              <a:defRPr sz="1316"/>
            </a:lvl2pPr>
            <a:lvl3pPr>
              <a:defRPr sz="1128"/>
            </a:lvl3pPr>
            <a:lvl4pPr>
              <a:defRPr sz="940"/>
            </a:lvl4pPr>
            <a:lvl5pPr>
              <a:defRPr sz="940"/>
            </a:lvl5pPr>
            <a:lvl6pPr>
              <a:defRPr sz="940"/>
            </a:lvl6pPr>
            <a:lvl7pPr>
              <a:defRPr sz="940"/>
            </a:lvl7pPr>
            <a:lvl8pPr>
              <a:defRPr sz="940"/>
            </a:lvl8pPr>
            <a:lvl9pPr>
              <a:defRPr sz="9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04" y="987743"/>
            <a:ext cx="1386011" cy="1829915"/>
          </a:xfrm>
        </p:spPr>
        <p:txBody>
          <a:bodyPr/>
          <a:lstStyle>
            <a:lvl1pPr marL="0" indent="0">
              <a:buNone/>
              <a:defRPr sz="752"/>
            </a:lvl1pPr>
            <a:lvl2pPr marL="214884" indent="0">
              <a:buNone/>
              <a:defRPr sz="658"/>
            </a:lvl2pPr>
            <a:lvl3pPr marL="429768" indent="0">
              <a:buNone/>
              <a:defRPr sz="564"/>
            </a:lvl3pPr>
            <a:lvl4pPr marL="644652" indent="0">
              <a:buNone/>
              <a:defRPr sz="470"/>
            </a:lvl4pPr>
            <a:lvl5pPr marL="859536" indent="0">
              <a:buNone/>
              <a:defRPr sz="470"/>
            </a:lvl5pPr>
            <a:lvl6pPr marL="1074420" indent="0">
              <a:buNone/>
              <a:defRPr sz="470"/>
            </a:lvl6pPr>
            <a:lvl7pPr marL="1289304" indent="0">
              <a:buNone/>
              <a:defRPr sz="470"/>
            </a:lvl7pPr>
            <a:lvl8pPr marL="1504188" indent="0">
              <a:buNone/>
              <a:defRPr sz="470"/>
            </a:lvl8pPr>
            <a:lvl9pPr marL="1719072" indent="0">
              <a:buNone/>
              <a:defRPr sz="4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6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04" y="219498"/>
            <a:ext cx="1386011" cy="768244"/>
          </a:xfrm>
        </p:spPr>
        <p:txBody>
          <a:bodyPr anchor="b"/>
          <a:lstStyle>
            <a:lvl1pPr>
              <a:defRPr sz="1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6939" y="474056"/>
            <a:ext cx="2175540" cy="2339791"/>
          </a:xfrm>
        </p:spPr>
        <p:txBody>
          <a:bodyPr anchor="t"/>
          <a:lstStyle>
            <a:lvl1pPr marL="0" indent="0">
              <a:buNone/>
              <a:defRPr sz="1504"/>
            </a:lvl1pPr>
            <a:lvl2pPr marL="214884" indent="0">
              <a:buNone/>
              <a:defRPr sz="1316"/>
            </a:lvl2pPr>
            <a:lvl3pPr marL="429768" indent="0">
              <a:buNone/>
              <a:defRPr sz="1128"/>
            </a:lvl3pPr>
            <a:lvl4pPr marL="644652" indent="0">
              <a:buNone/>
              <a:defRPr sz="940"/>
            </a:lvl4pPr>
            <a:lvl5pPr marL="859536" indent="0">
              <a:buNone/>
              <a:defRPr sz="940"/>
            </a:lvl5pPr>
            <a:lvl6pPr marL="1074420" indent="0">
              <a:buNone/>
              <a:defRPr sz="940"/>
            </a:lvl6pPr>
            <a:lvl7pPr marL="1289304" indent="0">
              <a:buNone/>
              <a:defRPr sz="940"/>
            </a:lvl7pPr>
            <a:lvl8pPr marL="1504188" indent="0">
              <a:buNone/>
              <a:defRPr sz="940"/>
            </a:lvl8pPr>
            <a:lvl9pPr marL="1719072" indent="0">
              <a:buNone/>
              <a:defRPr sz="9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04" y="987743"/>
            <a:ext cx="1386011" cy="1829915"/>
          </a:xfrm>
        </p:spPr>
        <p:txBody>
          <a:bodyPr/>
          <a:lstStyle>
            <a:lvl1pPr marL="0" indent="0">
              <a:buNone/>
              <a:defRPr sz="752"/>
            </a:lvl1pPr>
            <a:lvl2pPr marL="214884" indent="0">
              <a:buNone/>
              <a:defRPr sz="658"/>
            </a:lvl2pPr>
            <a:lvl3pPr marL="429768" indent="0">
              <a:buNone/>
              <a:defRPr sz="564"/>
            </a:lvl3pPr>
            <a:lvl4pPr marL="644652" indent="0">
              <a:buNone/>
              <a:defRPr sz="470"/>
            </a:lvl4pPr>
            <a:lvl5pPr marL="859536" indent="0">
              <a:buNone/>
              <a:defRPr sz="470"/>
            </a:lvl5pPr>
            <a:lvl6pPr marL="1074420" indent="0">
              <a:buNone/>
              <a:defRPr sz="470"/>
            </a:lvl6pPr>
            <a:lvl7pPr marL="1289304" indent="0">
              <a:buNone/>
              <a:defRPr sz="470"/>
            </a:lvl7pPr>
            <a:lvl8pPr marL="1504188" indent="0">
              <a:buNone/>
              <a:defRPr sz="470"/>
            </a:lvl8pPr>
            <a:lvl9pPr marL="1719072" indent="0">
              <a:buNone/>
              <a:defRPr sz="4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2ED4-9051-465E-992D-136E67DD836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444" y="175295"/>
            <a:ext cx="370647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444" y="876469"/>
            <a:ext cx="3706476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444" y="3051637"/>
            <a:ext cx="966907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92ED4-9051-465E-992D-136E67DD836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3502" y="3051637"/>
            <a:ext cx="145036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5012" y="3051637"/>
            <a:ext cx="966907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2FD7-90A0-4594-A34D-570A5A1C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8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29768" rtl="0" eaLnBrk="1" latinLnBrk="0" hangingPunct="1">
        <a:lnSpc>
          <a:spcPct val="90000"/>
        </a:lnSpc>
        <a:spcBef>
          <a:spcPct val="0"/>
        </a:spcBef>
        <a:buNone/>
        <a:defRPr sz="20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442" indent="-107442" algn="l" defTabSz="429768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1pPr>
      <a:lvl2pPr marL="322326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2pPr>
      <a:lvl3pPr marL="537210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940" kern="1200">
          <a:solidFill>
            <a:schemeClr val="tx1"/>
          </a:solidFill>
          <a:latin typeface="+mn-lt"/>
          <a:ea typeface="+mn-ea"/>
          <a:cs typeface="+mn-cs"/>
        </a:defRPr>
      </a:lvl3pPr>
      <a:lvl4pPr marL="752094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4pPr>
      <a:lvl5pPr marL="966978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5pPr>
      <a:lvl6pPr marL="1181862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6pPr>
      <a:lvl7pPr marL="1396746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7pPr>
      <a:lvl8pPr marL="1611630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8pPr>
      <a:lvl9pPr marL="1826514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1pPr>
      <a:lvl2pPr marL="214884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2pPr>
      <a:lvl3pPr marL="429768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3pPr>
      <a:lvl4pPr marL="644652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5pPr>
      <a:lvl6pPr marL="1074420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6pPr>
      <a:lvl7pPr marL="1289304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7pPr>
      <a:lvl8pPr marL="1504188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8pPr>
      <a:lvl9pPr marL="1719072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C04F5F3-EA3E-1262-2D07-98CDBA0355D5}"/>
              </a:ext>
            </a:extLst>
          </p:cNvPr>
          <p:cNvGrpSpPr/>
          <p:nvPr/>
        </p:nvGrpSpPr>
        <p:grpSpPr>
          <a:xfrm>
            <a:off x="45720" y="45720"/>
            <a:ext cx="4206124" cy="3200407"/>
            <a:chOff x="759" y="938777"/>
            <a:chExt cx="4206124" cy="3200407"/>
          </a:xfrm>
        </p:grpSpPr>
        <p:pic>
          <p:nvPicPr>
            <p:cNvPr id="10" name="Picture 9" descr="A graph of numbers and dots&#10;&#10;Description automatically generated with medium confidence">
              <a:extLst>
                <a:ext uri="{FF2B5EF4-FFF2-40B4-BE49-F238E27FC236}">
                  <a16:creationId xmlns:a16="http://schemas.microsoft.com/office/drawing/2014/main" id="{D870F3E4-FCE6-F9F9-2688-2A6CD532B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5" y="938777"/>
              <a:ext cx="4114808" cy="3200407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C3050B-CF57-0E57-8966-4B7CF83907E5}"/>
                </a:ext>
              </a:extLst>
            </p:cNvPr>
            <p:cNvGrpSpPr/>
            <p:nvPr/>
          </p:nvGrpSpPr>
          <p:grpSpPr>
            <a:xfrm>
              <a:off x="759" y="1492898"/>
              <a:ext cx="243079" cy="1673290"/>
              <a:chOff x="759" y="1492898"/>
              <a:chExt cx="243079" cy="16732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A7F901-8EB3-1469-0B71-342935933786}"/>
                  </a:ext>
                </a:extLst>
              </p:cNvPr>
              <p:cNvSpPr/>
              <p:nvPr/>
            </p:nvSpPr>
            <p:spPr>
              <a:xfrm rot="16200000">
                <a:off x="-738350" y="2232007"/>
                <a:ext cx="1673290" cy="195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Increasing body mass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6A2D8BB-C3EB-8C42-9384-4067B7A96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8" y="1561322"/>
                <a:ext cx="0" cy="152400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626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Gilbert</dc:creator>
  <cp:lastModifiedBy>Neil Gilbert</cp:lastModifiedBy>
  <cp:revision>3</cp:revision>
  <dcterms:created xsi:type="dcterms:W3CDTF">2023-04-24T20:04:13Z</dcterms:created>
  <dcterms:modified xsi:type="dcterms:W3CDTF">2023-10-10T14:54:35Z</dcterms:modified>
</cp:coreProperties>
</file>