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65525" cy="3154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9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15" y="516235"/>
            <a:ext cx="3030696" cy="1098186"/>
          </a:xfrm>
        </p:spPr>
        <p:txBody>
          <a:bodyPr anchor="b"/>
          <a:lstStyle>
            <a:lvl1pPr algn="ctr">
              <a:defRPr sz="2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91" y="1656771"/>
            <a:ext cx="2674144" cy="761574"/>
          </a:xfrm>
        </p:spPr>
        <p:txBody>
          <a:bodyPr/>
          <a:lstStyle>
            <a:lvl1pPr marL="0" indent="0" algn="ctr">
              <a:buNone/>
              <a:defRPr sz="936"/>
            </a:lvl1pPr>
            <a:lvl2pPr marL="178262" indent="0" algn="ctr">
              <a:buNone/>
              <a:defRPr sz="780"/>
            </a:lvl2pPr>
            <a:lvl3pPr marL="356525" indent="0" algn="ctr">
              <a:buNone/>
              <a:defRPr sz="702"/>
            </a:lvl3pPr>
            <a:lvl4pPr marL="534787" indent="0" algn="ctr">
              <a:buNone/>
              <a:defRPr sz="624"/>
            </a:lvl4pPr>
            <a:lvl5pPr marL="713049" indent="0" algn="ctr">
              <a:buNone/>
              <a:defRPr sz="624"/>
            </a:lvl5pPr>
            <a:lvl6pPr marL="891311" indent="0" algn="ctr">
              <a:buNone/>
              <a:defRPr sz="624"/>
            </a:lvl6pPr>
            <a:lvl7pPr marL="1069574" indent="0" algn="ctr">
              <a:buNone/>
              <a:defRPr sz="624"/>
            </a:lvl7pPr>
            <a:lvl8pPr marL="1247836" indent="0" algn="ctr">
              <a:buNone/>
              <a:defRPr sz="624"/>
            </a:lvl8pPr>
            <a:lvl9pPr marL="1426098" indent="0" algn="ctr">
              <a:buNone/>
              <a:defRPr sz="6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1579" y="167941"/>
            <a:ext cx="768816" cy="26731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30" y="167941"/>
            <a:ext cx="2261880" cy="26731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73" y="786401"/>
            <a:ext cx="3075265" cy="1312127"/>
          </a:xfrm>
        </p:spPr>
        <p:txBody>
          <a:bodyPr anchor="b"/>
          <a:lstStyle>
            <a:lvl1pPr>
              <a:defRPr sz="2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73" y="2110941"/>
            <a:ext cx="3075265" cy="690017"/>
          </a:xfrm>
        </p:spPr>
        <p:txBody>
          <a:bodyPr/>
          <a:lstStyle>
            <a:lvl1pPr marL="0" indent="0">
              <a:buNone/>
              <a:defRPr sz="936">
                <a:solidFill>
                  <a:schemeClr val="tx1"/>
                </a:solidFill>
              </a:defRPr>
            </a:lvl1pPr>
            <a:lvl2pPr marL="178262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2pPr>
            <a:lvl3pPr marL="356525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3pPr>
            <a:lvl4pPr marL="534787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4pPr>
            <a:lvl5pPr marL="713049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5pPr>
            <a:lvl6pPr marL="891311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6pPr>
            <a:lvl7pPr marL="106957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7pPr>
            <a:lvl8pPr marL="1247836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8pPr>
            <a:lvl9pPr marL="1426098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30" y="839703"/>
            <a:ext cx="1515348" cy="2001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047" y="839703"/>
            <a:ext cx="1515348" cy="2001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67941"/>
            <a:ext cx="3075265" cy="609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95" y="773257"/>
            <a:ext cx="1508384" cy="378961"/>
          </a:xfrm>
        </p:spPr>
        <p:txBody>
          <a:bodyPr anchor="b"/>
          <a:lstStyle>
            <a:lvl1pPr marL="0" indent="0">
              <a:buNone/>
              <a:defRPr sz="936" b="1"/>
            </a:lvl1pPr>
            <a:lvl2pPr marL="178262" indent="0">
              <a:buNone/>
              <a:defRPr sz="780" b="1"/>
            </a:lvl2pPr>
            <a:lvl3pPr marL="356525" indent="0">
              <a:buNone/>
              <a:defRPr sz="702" b="1"/>
            </a:lvl3pPr>
            <a:lvl4pPr marL="534787" indent="0">
              <a:buNone/>
              <a:defRPr sz="624" b="1"/>
            </a:lvl4pPr>
            <a:lvl5pPr marL="713049" indent="0">
              <a:buNone/>
              <a:defRPr sz="624" b="1"/>
            </a:lvl5pPr>
            <a:lvl6pPr marL="891311" indent="0">
              <a:buNone/>
              <a:defRPr sz="624" b="1"/>
            </a:lvl6pPr>
            <a:lvl7pPr marL="1069574" indent="0">
              <a:buNone/>
              <a:defRPr sz="624" b="1"/>
            </a:lvl7pPr>
            <a:lvl8pPr marL="1247836" indent="0">
              <a:buNone/>
              <a:defRPr sz="624" b="1"/>
            </a:lvl8pPr>
            <a:lvl9pPr marL="1426098" indent="0">
              <a:buNone/>
              <a:defRPr sz="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95" y="1152219"/>
            <a:ext cx="1508384" cy="1694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047" y="773257"/>
            <a:ext cx="1515813" cy="378961"/>
          </a:xfrm>
        </p:spPr>
        <p:txBody>
          <a:bodyPr anchor="b"/>
          <a:lstStyle>
            <a:lvl1pPr marL="0" indent="0">
              <a:buNone/>
              <a:defRPr sz="936" b="1"/>
            </a:lvl1pPr>
            <a:lvl2pPr marL="178262" indent="0">
              <a:buNone/>
              <a:defRPr sz="780" b="1"/>
            </a:lvl2pPr>
            <a:lvl3pPr marL="356525" indent="0">
              <a:buNone/>
              <a:defRPr sz="702" b="1"/>
            </a:lvl3pPr>
            <a:lvl4pPr marL="534787" indent="0">
              <a:buNone/>
              <a:defRPr sz="624" b="1"/>
            </a:lvl4pPr>
            <a:lvl5pPr marL="713049" indent="0">
              <a:buNone/>
              <a:defRPr sz="624" b="1"/>
            </a:lvl5pPr>
            <a:lvl6pPr marL="891311" indent="0">
              <a:buNone/>
              <a:defRPr sz="624" b="1"/>
            </a:lvl6pPr>
            <a:lvl7pPr marL="1069574" indent="0">
              <a:buNone/>
              <a:defRPr sz="624" b="1"/>
            </a:lvl7pPr>
            <a:lvl8pPr marL="1247836" indent="0">
              <a:buNone/>
              <a:defRPr sz="624" b="1"/>
            </a:lvl8pPr>
            <a:lvl9pPr marL="1426098" indent="0">
              <a:buNone/>
              <a:defRPr sz="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047" y="1152219"/>
            <a:ext cx="1515813" cy="1694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210291"/>
            <a:ext cx="1149975" cy="736018"/>
          </a:xfrm>
        </p:spPr>
        <p:txBody>
          <a:bodyPr anchor="b"/>
          <a:lstStyle>
            <a:lvl1pPr>
              <a:defRPr sz="1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813" y="454171"/>
            <a:ext cx="1805047" cy="2241642"/>
          </a:xfrm>
        </p:spPr>
        <p:txBody>
          <a:bodyPr/>
          <a:lstStyle>
            <a:lvl1pPr>
              <a:defRPr sz="1248"/>
            </a:lvl1pPr>
            <a:lvl2pPr>
              <a:defRPr sz="1092"/>
            </a:lvl2pPr>
            <a:lvl3pPr>
              <a:defRPr sz="936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946309"/>
            <a:ext cx="1149975" cy="1753154"/>
          </a:xfrm>
        </p:spPr>
        <p:txBody>
          <a:bodyPr/>
          <a:lstStyle>
            <a:lvl1pPr marL="0" indent="0">
              <a:buNone/>
              <a:defRPr sz="624"/>
            </a:lvl1pPr>
            <a:lvl2pPr marL="178262" indent="0">
              <a:buNone/>
              <a:defRPr sz="546"/>
            </a:lvl2pPr>
            <a:lvl3pPr marL="356525" indent="0">
              <a:buNone/>
              <a:defRPr sz="468"/>
            </a:lvl3pPr>
            <a:lvl4pPr marL="534787" indent="0">
              <a:buNone/>
              <a:defRPr sz="390"/>
            </a:lvl4pPr>
            <a:lvl5pPr marL="713049" indent="0">
              <a:buNone/>
              <a:defRPr sz="390"/>
            </a:lvl5pPr>
            <a:lvl6pPr marL="891311" indent="0">
              <a:buNone/>
              <a:defRPr sz="390"/>
            </a:lvl6pPr>
            <a:lvl7pPr marL="1069574" indent="0">
              <a:buNone/>
              <a:defRPr sz="390"/>
            </a:lvl7pPr>
            <a:lvl8pPr marL="1247836" indent="0">
              <a:buNone/>
              <a:defRPr sz="390"/>
            </a:lvl8pPr>
            <a:lvl9pPr marL="1426098" indent="0">
              <a:buNone/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210291"/>
            <a:ext cx="1149975" cy="736018"/>
          </a:xfrm>
        </p:spPr>
        <p:txBody>
          <a:bodyPr anchor="b"/>
          <a:lstStyle>
            <a:lvl1pPr>
              <a:defRPr sz="1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813" y="454171"/>
            <a:ext cx="1805047" cy="2241642"/>
          </a:xfrm>
        </p:spPr>
        <p:txBody>
          <a:bodyPr anchor="t"/>
          <a:lstStyle>
            <a:lvl1pPr marL="0" indent="0">
              <a:buNone/>
              <a:defRPr sz="1248"/>
            </a:lvl1pPr>
            <a:lvl2pPr marL="178262" indent="0">
              <a:buNone/>
              <a:defRPr sz="1092"/>
            </a:lvl2pPr>
            <a:lvl3pPr marL="356525" indent="0">
              <a:buNone/>
              <a:defRPr sz="936"/>
            </a:lvl3pPr>
            <a:lvl4pPr marL="534787" indent="0">
              <a:buNone/>
              <a:defRPr sz="780"/>
            </a:lvl4pPr>
            <a:lvl5pPr marL="713049" indent="0">
              <a:buNone/>
              <a:defRPr sz="780"/>
            </a:lvl5pPr>
            <a:lvl6pPr marL="891311" indent="0">
              <a:buNone/>
              <a:defRPr sz="780"/>
            </a:lvl6pPr>
            <a:lvl7pPr marL="1069574" indent="0">
              <a:buNone/>
              <a:defRPr sz="780"/>
            </a:lvl7pPr>
            <a:lvl8pPr marL="1247836" indent="0">
              <a:buNone/>
              <a:defRPr sz="780"/>
            </a:lvl8pPr>
            <a:lvl9pPr marL="1426098" indent="0">
              <a:buNone/>
              <a:defRPr sz="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946309"/>
            <a:ext cx="1149975" cy="1753154"/>
          </a:xfrm>
        </p:spPr>
        <p:txBody>
          <a:bodyPr/>
          <a:lstStyle>
            <a:lvl1pPr marL="0" indent="0">
              <a:buNone/>
              <a:defRPr sz="624"/>
            </a:lvl1pPr>
            <a:lvl2pPr marL="178262" indent="0">
              <a:buNone/>
              <a:defRPr sz="546"/>
            </a:lvl2pPr>
            <a:lvl3pPr marL="356525" indent="0">
              <a:buNone/>
              <a:defRPr sz="468"/>
            </a:lvl3pPr>
            <a:lvl4pPr marL="534787" indent="0">
              <a:buNone/>
              <a:defRPr sz="390"/>
            </a:lvl4pPr>
            <a:lvl5pPr marL="713049" indent="0">
              <a:buNone/>
              <a:defRPr sz="390"/>
            </a:lvl5pPr>
            <a:lvl6pPr marL="891311" indent="0">
              <a:buNone/>
              <a:defRPr sz="390"/>
            </a:lvl6pPr>
            <a:lvl7pPr marL="1069574" indent="0">
              <a:buNone/>
              <a:defRPr sz="390"/>
            </a:lvl7pPr>
            <a:lvl8pPr marL="1247836" indent="0">
              <a:buNone/>
              <a:defRPr sz="390"/>
            </a:lvl8pPr>
            <a:lvl9pPr marL="1426098" indent="0">
              <a:buNone/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30" y="167941"/>
            <a:ext cx="3075265" cy="609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30" y="839703"/>
            <a:ext cx="3075265" cy="200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30" y="2923628"/>
            <a:ext cx="802243" cy="16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122B-5AC5-4A19-8571-5B1B1805B6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080" y="2923628"/>
            <a:ext cx="1203365" cy="16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152" y="2923628"/>
            <a:ext cx="802243" cy="16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1C12-53EA-4226-BE59-826B5A4B2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525" rtl="0" eaLnBrk="1" latinLnBrk="0" hangingPunct="1">
        <a:lnSpc>
          <a:spcPct val="90000"/>
        </a:lnSpc>
        <a:spcBef>
          <a:spcPct val="0"/>
        </a:spcBef>
        <a:buNone/>
        <a:defRPr sz="1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131" indent="-89131" algn="l" defTabSz="35652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1pPr>
      <a:lvl2pPr marL="267393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45656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623918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802180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980443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158705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336967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515229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1pPr>
      <a:lvl2pPr marL="178262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2pPr>
      <a:lvl3pPr marL="356525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3pPr>
      <a:lvl4pPr marL="534787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713049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891311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069574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247836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426098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DFD9409F-4C86-A569-FA16-FCE71D8BD2BE}"/>
              </a:ext>
            </a:extLst>
          </p:cNvPr>
          <p:cNvGrpSpPr/>
          <p:nvPr/>
        </p:nvGrpSpPr>
        <p:grpSpPr>
          <a:xfrm>
            <a:off x="45720" y="45720"/>
            <a:ext cx="3474404" cy="3061018"/>
            <a:chOff x="45720" y="54522"/>
            <a:chExt cx="3474404" cy="30610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07C0AF8-F4A4-807A-137C-3455113D120C}"/>
                </a:ext>
              </a:extLst>
            </p:cNvPr>
            <p:cNvSpPr/>
            <p:nvPr/>
          </p:nvSpPr>
          <p:spPr>
            <a:xfrm>
              <a:off x="1408081" y="90487"/>
              <a:ext cx="2112043" cy="2807208"/>
            </a:xfrm>
            <a:prstGeom prst="rect">
              <a:avLst/>
            </a:prstGeom>
            <a:solidFill>
              <a:srgbClr val="72BCD5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C565BF4-98D1-8581-44EE-0EBCD1C48DCC}"/>
                </a:ext>
              </a:extLst>
            </p:cNvPr>
            <p:cNvSpPr/>
            <p:nvPr/>
          </p:nvSpPr>
          <p:spPr>
            <a:xfrm>
              <a:off x="45720" y="164261"/>
              <a:ext cx="2066544" cy="2695620"/>
            </a:xfrm>
            <a:prstGeom prst="rect">
              <a:avLst/>
            </a:prstGeom>
            <a:solidFill>
              <a:srgbClr val="FFD06F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07AF718-583F-925B-643F-4D1C0267330B}"/>
                    </a:ext>
                  </a:extLst>
                </p:cNvPr>
                <p:cNvSpPr/>
                <p:nvPr/>
              </p:nvSpPr>
              <p:spPr>
                <a:xfrm>
                  <a:off x="3005774" y="1633348"/>
                  <a:ext cx="365760" cy="273117"/>
                </a:xfrm>
                <a:prstGeom prst="rect">
                  <a:avLst/>
                </a:prstGeom>
                <a:solidFill>
                  <a:srgbClr val="E76254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𝑠𝑖h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07AF718-583F-925B-643F-4D1C02673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74" y="1633348"/>
                  <a:ext cx="365760" cy="2731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45C04D7-D12B-C39B-EBA7-C09B0B4E8902}"/>
                    </a:ext>
                  </a:extLst>
                </p:cNvPr>
                <p:cNvSpPr/>
                <p:nvPr/>
              </p:nvSpPr>
              <p:spPr>
                <a:xfrm>
                  <a:off x="3005774" y="1076807"/>
                  <a:ext cx="365760" cy="273117"/>
                </a:xfrm>
                <a:prstGeom prst="rect">
                  <a:avLst/>
                </a:prstGeom>
                <a:solidFill>
                  <a:srgbClr val="E76254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𝑗𝑠𝑖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45C04D7-D12B-C39B-EBA7-C09B0B4E8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74" y="1076807"/>
                  <a:ext cx="365760" cy="2731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4665E835-5C2A-B3AD-F532-D2B896A237DA}"/>
                    </a:ext>
                  </a:extLst>
                </p:cNvPr>
                <p:cNvSpPr/>
                <p:nvPr/>
              </p:nvSpPr>
              <p:spPr>
                <a:xfrm>
                  <a:off x="123391" y="1633348"/>
                  <a:ext cx="365760" cy="273117"/>
                </a:xfrm>
                <a:prstGeom prst="rect">
                  <a:avLst/>
                </a:prstGeom>
                <a:solidFill>
                  <a:srgbClr val="E76254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𝑠𝑡h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4665E835-5C2A-B3AD-F532-D2B896A23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" y="1633348"/>
                  <a:ext cx="365760" cy="2731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7A3E58-0D61-3FF3-B48C-557F0EFA9B6E}"/>
                    </a:ext>
                  </a:extLst>
                </p:cNvPr>
                <p:cNvSpPr/>
                <p:nvPr/>
              </p:nvSpPr>
              <p:spPr>
                <a:xfrm>
                  <a:off x="3005774" y="2262037"/>
                  <a:ext cx="365760" cy="27432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𝑠𝑖h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7A3E58-0D61-3FF3-B48C-557F0EFA9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774" y="2262037"/>
                  <a:ext cx="365760" cy="2743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EA3C4AA-4D6B-4682-EB19-3E6EFD45D120}"/>
                </a:ext>
              </a:extLst>
            </p:cNvPr>
            <p:cNvGrpSpPr/>
            <p:nvPr/>
          </p:nvGrpSpPr>
          <p:grpSpPr>
            <a:xfrm>
              <a:off x="125414" y="2204944"/>
              <a:ext cx="701642" cy="299039"/>
              <a:chOff x="794732" y="1833603"/>
              <a:chExt cx="701642" cy="2990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2FF11BA7-6486-C639-8F78-47FA41620CF3}"/>
                      </a:ext>
                    </a:extLst>
                  </p:cNvPr>
                  <p:cNvSpPr/>
                  <p:nvPr/>
                </p:nvSpPr>
                <p:spPr>
                  <a:xfrm>
                    <a:off x="794732" y="1885334"/>
                    <a:ext cx="365760" cy="247308"/>
                  </a:xfrm>
                  <a:prstGeom prst="ellipse">
                    <a:avLst/>
                  </a:prstGeom>
                  <a:solidFill>
                    <a:srgbClr val="376795"/>
                  </a:solid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𝑠𝑡h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2FF11BA7-6486-C639-8F78-47FA41620C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732" y="1885334"/>
                    <a:ext cx="365760" cy="24730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4CE6F0E-763C-95DF-789D-4E58F9910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054" y="1833603"/>
                <a:ext cx="274320" cy="1399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C733B77-FC70-4023-705F-FE7461B3B11C}"/>
                    </a:ext>
                  </a:extLst>
                </p:cNvPr>
                <p:cNvSpPr/>
                <p:nvPr/>
              </p:nvSpPr>
              <p:spPr>
                <a:xfrm>
                  <a:off x="856934" y="1990889"/>
                  <a:ext cx="274320" cy="27432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C733B77-FC70-4023-705F-FE7461B3B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34" y="1990889"/>
                  <a:ext cx="274320" cy="2743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0CD5A2E-80E3-6AE4-DADC-3A35D8E5B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6442" y="1839333"/>
              <a:ext cx="4572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81EE4D1-D612-4384-86C9-3A8427A58A66}"/>
                    </a:ext>
                  </a:extLst>
                </p:cNvPr>
                <p:cNvSpPr/>
                <p:nvPr/>
              </p:nvSpPr>
              <p:spPr>
                <a:xfrm>
                  <a:off x="2365694" y="1994699"/>
                  <a:ext cx="274320" cy="27432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𝑠𝑖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81EE4D1-D612-4384-86C9-3A8427A58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694" y="1994699"/>
                  <a:ext cx="274320" cy="27432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D9CEDDB-EBED-6DDA-ED60-118BC637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879420" y="1839333"/>
              <a:ext cx="4572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FD2EEC9-814B-16B9-F18B-D62DFD020E1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734" y="2209420"/>
              <a:ext cx="274320" cy="137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D6DC932-C986-E638-53CA-D6F4373BD95A}"/>
                    </a:ext>
                  </a:extLst>
                </p:cNvPr>
                <p:cNvSpPr/>
                <p:nvPr/>
              </p:nvSpPr>
              <p:spPr>
                <a:xfrm>
                  <a:off x="2365694" y="1078992"/>
                  <a:ext cx="274320" cy="27432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D6DC932-C986-E638-53CA-D6F4373BD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694" y="1078992"/>
                  <a:ext cx="274320" cy="27432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27F7B43-77DF-4107-0A2E-54E89B789A69}"/>
                    </a:ext>
                  </a:extLst>
                </p:cNvPr>
                <p:cNvSpPr/>
                <p:nvPr/>
              </p:nvSpPr>
              <p:spPr>
                <a:xfrm>
                  <a:off x="869886" y="1079475"/>
                  <a:ext cx="274320" cy="27432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𝑠𝑟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27F7B43-77DF-4107-0A2E-54E89B789A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86" y="1079475"/>
                  <a:ext cx="274320" cy="27432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F6B23A6-D571-39F5-D66D-F792C4C5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71" y="1953388"/>
              <a:ext cx="0" cy="256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3AD3814-86BF-F8CC-644F-A08797458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650" y="1948019"/>
              <a:ext cx="0" cy="256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C566E3-D14A-A3B5-5345-850F4CDC8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631" y="1349924"/>
              <a:ext cx="360255" cy="252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C536453-AF67-7506-5576-D94FC4167761}"/>
                </a:ext>
              </a:extLst>
            </p:cNvPr>
            <p:cNvCxnSpPr>
              <a:cxnSpLocks/>
            </p:cNvCxnSpPr>
            <p:nvPr/>
          </p:nvCxnSpPr>
          <p:spPr>
            <a:xfrm>
              <a:off x="2662110" y="1213967"/>
              <a:ext cx="297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EB718A3-C99A-49F0-06B6-286417B7D3A6}"/>
                </a:ext>
              </a:extLst>
            </p:cNvPr>
            <p:cNvCxnSpPr>
              <a:cxnSpLocks/>
            </p:cNvCxnSpPr>
            <p:nvPr/>
          </p:nvCxnSpPr>
          <p:spPr>
            <a:xfrm>
              <a:off x="2576175" y="1385417"/>
              <a:ext cx="370420" cy="313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E951FE-C8CD-243C-0831-E0B385120424}"/>
                </a:ext>
              </a:extLst>
            </p:cNvPr>
            <p:cNvGrpSpPr/>
            <p:nvPr/>
          </p:nvGrpSpPr>
          <p:grpSpPr>
            <a:xfrm>
              <a:off x="1451530" y="1157776"/>
              <a:ext cx="594360" cy="731520"/>
              <a:chOff x="1451530" y="1076807"/>
              <a:chExt cx="594360" cy="7315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3AB421-E66A-C5B5-9268-AC8FC4C04B69}"/>
                  </a:ext>
                </a:extLst>
              </p:cNvPr>
              <p:cNvGrpSpPr/>
              <p:nvPr/>
            </p:nvGrpSpPr>
            <p:grpSpPr>
              <a:xfrm>
                <a:off x="1451530" y="1076807"/>
                <a:ext cx="594360" cy="731520"/>
                <a:chOff x="-8792" y="0"/>
                <a:chExt cx="594360" cy="7315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F1CDBFE9-9358-A4FA-D4EE-D09EDB0CA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087" y="457200"/>
                      <a:ext cx="274320" cy="274320"/>
                    </a:xfrm>
                    <a:prstGeom prst="ellipse">
                      <a:avLst/>
                    </a:prstGeom>
                    <a:solidFill>
                      <a:srgbClr val="37679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𝑠𝑟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F1CDBFE9-9358-A4FA-D4EE-D09EDB0CAD3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087" y="457200"/>
                      <a:ext cx="274320" cy="27432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A10D096-9A1B-3C5F-AFF8-FF84199F1CAE}"/>
                    </a:ext>
                  </a:extLst>
                </p:cNvPr>
                <p:cNvGrpSpPr/>
                <p:nvPr/>
              </p:nvGrpSpPr>
              <p:grpSpPr>
                <a:xfrm>
                  <a:off x="-8792" y="0"/>
                  <a:ext cx="594360" cy="274320"/>
                  <a:chOff x="-8792" y="0"/>
                  <a:chExt cx="594360" cy="2743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9" name="Oval 138">
                        <a:extLst>
                          <a:ext uri="{FF2B5EF4-FFF2-40B4-BE49-F238E27FC236}">
                            <a16:creationId xmlns:a16="http://schemas.microsoft.com/office/drawing/2014/main" id="{99B7E671-6804-7E8E-3D68-00450BE9D3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8792" y="0"/>
                        <a:ext cx="274320" cy="274320"/>
                      </a:xfrm>
                      <a:prstGeom prst="ellipse">
                        <a:avLst/>
                      </a:prstGeom>
                      <a:solidFill>
                        <a:srgbClr val="72BCD5"/>
                      </a:solidFill>
                      <a:ln w="3175">
                        <a:solidFill>
                          <a:schemeClr val="tx1"/>
                        </a:solidFill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l-GR" sz="1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9" name="Oval 138">
                        <a:extLst>
                          <a:ext uri="{FF2B5EF4-FFF2-40B4-BE49-F238E27FC236}">
                            <a16:creationId xmlns:a16="http://schemas.microsoft.com/office/drawing/2014/main" id="{99B7E671-6804-7E8E-3D68-00450BE9D35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792" y="0"/>
                        <a:ext cx="274320" cy="274320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3175">
                        <a:solidFill>
                          <a:schemeClr val="tx1"/>
                        </a:solidFill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Oval 139">
                        <a:extLst>
                          <a:ext uri="{FF2B5EF4-FFF2-40B4-BE49-F238E27FC236}">
                            <a16:creationId xmlns:a16="http://schemas.microsoft.com/office/drawing/2014/main" id="{39CDBAB8-D39A-0F65-D18D-47BF43900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1248" y="0"/>
                        <a:ext cx="274320" cy="274320"/>
                      </a:xfrm>
                      <a:prstGeom prst="ellipse">
                        <a:avLst/>
                      </a:prstGeom>
                      <a:solidFill>
                        <a:srgbClr val="72BCD5"/>
                      </a:solidFill>
                      <a:ln w="3175">
                        <a:solidFill>
                          <a:schemeClr val="tx1"/>
                        </a:solidFill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l-GR" sz="1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Oval 139">
                        <a:extLst>
                          <a:ext uri="{FF2B5EF4-FFF2-40B4-BE49-F238E27FC236}">
                            <a16:creationId xmlns:a16="http://schemas.microsoft.com/office/drawing/2014/main" id="{39CDBAB8-D39A-0F65-D18D-47BF4390091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248" y="0"/>
                        <a:ext cx="274320" cy="274320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3175">
                        <a:solidFill>
                          <a:schemeClr val="tx1"/>
                        </a:solidFill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1E659535-65E5-C89C-E1E1-307FEF54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8317" y="1385417"/>
                <a:ext cx="42203" cy="137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2BD3D675-6762-2443-FCE9-850CFF2E8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3700" y="1385417"/>
                <a:ext cx="45720" cy="137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69D5578-38FD-6885-88EF-92F94AE22088}"/>
                </a:ext>
              </a:extLst>
            </p:cNvPr>
            <p:cNvGrpSpPr/>
            <p:nvPr/>
          </p:nvGrpSpPr>
          <p:grpSpPr>
            <a:xfrm>
              <a:off x="1439660" y="231233"/>
              <a:ext cx="594360" cy="731520"/>
              <a:chOff x="1569956" y="2305058"/>
              <a:chExt cx="594360" cy="731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30352B2C-C03A-004D-A732-B2AA84584D17}"/>
                      </a:ext>
                    </a:extLst>
                  </p:cNvPr>
                  <p:cNvSpPr/>
                  <p:nvPr/>
                </p:nvSpPr>
                <p:spPr>
                  <a:xfrm>
                    <a:off x="1715835" y="2762258"/>
                    <a:ext cx="274320" cy="274320"/>
                  </a:xfrm>
                  <a:prstGeom prst="ellipse">
                    <a:avLst/>
                  </a:prstGeom>
                  <a:solidFill>
                    <a:srgbClr val="376795"/>
                  </a:solid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l-GR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𝑠𝑟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30352B2C-C03A-004D-A732-B2AA84584D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835" y="2762258"/>
                    <a:ext cx="274320" cy="27432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DC8830E5-E860-D968-AC0E-4769AB53F183}"/>
                      </a:ext>
                    </a:extLst>
                  </p:cNvPr>
                  <p:cNvSpPr/>
                  <p:nvPr/>
                </p:nvSpPr>
                <p:spPr>
                  <a:xfrm>
                    <a:off x="1569956" y="2305058"/>
                    <a:ext cx="274320" cy="274320"/>
                  </a:xfrm>
                  <a:prstGeom prst="ellipse">
                    <a:avLst/>
                  </a:prstGeom>
                  <a:solidFill>
                    <a:srgbClr val="72BCD5"/>
                  </a:solid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DC8830E5-E860-D968-AC0E-4769AB53F1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956" y="2305058"/>
                    <a:ext cx="274320" cy="27432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4713E134-D315-951C-3FB1-10116C0AC8EE}"/>
                      </a:ext>
                    </a:extLst>
                  </p:cNvPr>
                  <p:cNvSpPr/>
                  <p:nvPr/>
                </p:nvSpPr>
                <p:spPr>
                  <a:xfrm>
                    <a:off x="1889996" y="2305058"/>
                    <a:ext cx="274320" cy="274320"/>
                  </a:xfrm>
                  <a:prstGeom prst="ellipse">
                    <a:avLst/>
                  </a:prstGeom>
                  <a:solidFill>
                    <a:srgbClr val="72BCD5"/>
                  </a:solid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4713E134-D315-951C-3FB1-10116C0AC8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9996" y="2305058"/>
                    <a:ext cx="274320" cy="27432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5BAC183-9E68-9AD6-8D10-AC5FD4BD8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743" y="2613668"/>
                <a:ext cx="42203" cy="137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847EFF07-05A5-2997-001B-D1D236E535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2126" y="2613668"/>
                <a:ext cx="45720" cy="137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5B4BDE2-6845-F79A-A379-DF5DA12CB378}"/>
                </a:ext>
              </a:extLst>
            </p:cNvPr>
            <p:cNvSpPr/>
            <p:nvPr/>
          </p:nvSpPr>
          <p:spPr>
            <a:xfrm>
              <a:off x="292591" y="352656"/>
              <a:ext cx="876250" cy="6238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</a:t>
              </a:r>
              <a:r>
                <a:rPr 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submodel</a:t>
              </a:r>
              <a:endPara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5F254EC-CC4A-3A04-30C4-BF491411E5C3}"/>
                </a:ext>
              </a:extLst>
            </p:cNvPr>
            <p:cNvSpPr/>
            <p:nvPr/>
          </p:nvSpPr>
          <p:spPr>
            <a:xfrm>
              <a:off x="2224848" y="54522"/>
              <a:ext cx="1188492" cy="8432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Distance sampling </a:t>
              </a:r>
              <a:r>
                <a:rPr 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submodel</a:t>
              </a:r>
              <a:endPara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8B9D619-787C-DFC6-AE7D-3E8D9BE70ABC}"/>
                </a:ext>
              </a:extLst>
            </p:cNvPr>
            <p:cNvGrpSpPr/>
            <p:nvPr/>
          </p:nvGrpSpPr>
          <p:grpSpPr>
            <a:xfrm>
              <a:off x="319526" y="2932660"/>
              <a:ext cx="2971380" cy="182880"/>
              <a:chOff x="319526" y="2700876"/>
              <a:chExt cx="2971380" cy="18288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92A5A4B-96D6-3526-1920-FBC4D61FA338}"/>
                  </a:ext>
                </a:extLst>
              </p:cNvPr>
              <p:cNvGrpSpPr/>
              <p:nvPr/>
            </p:nvGrpSpPr>
            <p:grpSpPr>
              <a:xfrm>
                <a:off x="319526" y="2700876"/>
                <a:ext cx="1720312" cy="182880"/>
                <a:chOff x="0" y="640080"/>
                <a:chExt cx="1720312" cy="182880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B551996-0971-84EE-5A13-D7FC766F4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640080"/>
                  <a:ext cx="183686" cy="182880"/>
                </a:xfrm>
                <a:prstGeom prst="rect">
                  <a:avLst/>
                </a:prstGeom>
                <a:solidFill>
                  <a:srgbClr val="E76254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D5A41FC-4452-BDB6-8831-0FC49216E27F}"/>
                    </a:ext>
                  </a:extLst>
                </p:cNvPr>
                <p:cNvSpPr/>
                <p:nvPr/>
              </p:nvSpPr>
              <p:spPr>
                <a:xfrm>
                  <a:off x="142288" y="662792"/>
                  <a:ext cx="1578024" cy="155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DDB94DA-EB70-F7F6-ECBB-9433EF0C6AB6}"/>
                  </a:ext>
                </a:extLst>
              </p:cNvPr>
              <p:cNvGrpSpPr/>
              <p:nvPr/>
            </p:nvGrpSpPr>
            <p:grpSpPr>
              <a:xfrm>
                <a:off x="822231" y="2700876"/>
                <a:ext cx="1727630" cy="182880"/>
                <a:chOff x="0" y="0"/>
                <a:chExt cx="1727630" cy="182880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AECF8B65-A86D-ED4C-DE9D-079F0159A6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0"/>
                  <a:ext cx="182880" cy="182880"/>
                </a:xfrm>
                <a:prstGeom prst="ellipse">
                  <a:avLst/>
                </a:prstGeom>
                <a:solidFill>
                  <a:srgbClr val="72BCD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7E007E5-8F6C-5609-F790-252BDEA62739}"/>
                    </a:ext>
                  </a:extLst>
                </p:cNvPr>
                <p:cNvSpPr/>
                <p:nvPr/>
              </p:nvSpPr>
              <p:spPr>
                <a:xfrm>
                  <a:off x="149606" y="13281"/>
                  <a:ext cx="1578024" cy="155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(community)</a:t>
                  </a: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E7AF458-2C75-D66E-8F9B-97E20D326C83}"/>
                  </a:ext>
                </a:extLst>
              </p:cNvPr>
              <p:cNvGrpSpPr/>
              <p:nvPr/>
            </p:nvGrpSpPr>
            <p:grpSpPr>
              <a:xfrm>
                <a:off x="2115323" y="2700876"/>
                <a:ext cx="1175583" cy="182880"/>
                <a:chOff x="0" y="320040"/>
                <a:chExt cx="1175583" cy="18288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7DEE390-BF7E-AA89-730C-362B695B6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320040"/>
                  <a:ext cx="182880" cy="18288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CED6B99-05C8-94A8-6EC6-B41374FD02EE}"/>
                    </a:ext>
                  </a:extLst>
                </p:cNvPr>
                <p:cNvSpPr/>
                <p:nvPr/>
              </p:nvSpPr>
              <p:spPr>
                <a:xfrm>
                  <a:off x="137160" y="337016"/>
                  <a:ext cx="1038423" cy="155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(species)</a:t>
                  </a:r>
                </a:p>
              </p:txBody>
            </p:sp>
          </p:grp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7A117E9-58B2-D638-935F-792F55C7C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655" y="889008"/>
              <a:ext cx="360255" cy="252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2B6D0DB-AA4B-7C20-49A3-6E33A817B4B4}"/>
                </a:ext>
              </a:extLst>
            </p:cNvPr>
            <p:cNvCxnSpPr>
              <a:cxnSpLocks/>
            </p:cNvCxnSpPr>
            <p:nvPr/>
          </p:nvCxnSpPr>
          <p:spPr>
            <a:xfrm>
              <a:off x="1907429" y="890329"/>
              <a:ext cx="356616" cy="2513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821FE4E-EC2F-DE62-633A-25CBA76AEF0B}"/>
                </a:ext>
              </a:extLst>
            </p:cNvPr>
            <p:cNvGrpSpPr/>
            <p:nvPr/>
          </p:nvGrpSpPr>
          <p:grpSpPr>
            <a:xfrm>
              <a:off x="542577" y="2119466"/>
              <a:ext cx="2407318" cy="666561"/>
              <a:chOff x="518762" y="1138383"/>
              <a:chExt cx="2407318" cy="666561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C5B76E0-FB87-78C6-4227-52088615E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8762" y="1483836"/>
                <a:ext cx="274320" cy="137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F3F3DD4-594D-F355-60E1-2934958D64B7}"/>
                  </a:ext>
                </a:extLst>
              </p:cNvPr>
              <p:cNvGrpSpPr/>
              <p:nvPr/>
            </p:nvGrpSpPr>
            <p:grpSpPr>
              <a:xfrm>
                <a:off x="822960" y="1531912"/>
                <a:ext cx="1783080" cy="273032"/>
                <a:chOff x="983566" y="2097948"/>
                <a:chExt cx="1783080" cy="2730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F922F1C1-0240-2C87-28FD-57B302638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2326" y="2097948"/>
                      <a:ext cx="274320" cy="273032"/>
                    </a:xfrm>
                    <a:prstGeom prst="ellipse">
                      <a:avLst/>
                    </a:prstGeom>
                    <a:solidFill>
                      <a:srgbClr val="37679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</m:t>
                                </m:r>
                                <m:r>
                                  <a:rPr lang="en-US" sz="1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F922F1C1-0240-2C87-28FD-57B3026383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2326" y="2097948"/>
                      <a:ext cx="274320" cy="273032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8AE9A40A-232E-5FAF-D810-71556C00B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566" y="2097948"/>
                      <a:ext cx="274320" cy="273032"/>
                    </a:xfrm>
                    <a:prstGeom prst="ellipse">
                      <a:avLst/>
                    </a:prstGeom>
                    <a:solidFill>
                      <a:srgbClr val="376795"/>
                    </a:solid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0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sz="10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𝑡h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8AE9A40A-232E-5FAF-D810-71556C00B3E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66" y="2097948"/>
                      <a:ext cx="274320" cy="273032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3E63EC-4B0B-3870-2D10-2024A5849D47}"/>
                      </a:ext>
                    </a:extLst>
                  </p:cNvPr>
                  <p:cNvSpPr/>
                  <p:nvPr/>
                </p:nvSpPr>
                <p:spPr>
                  <a:xfrm>
                    <a:off x="1563435" y="1138383"/>
                    <a:ext cx="274320" cy="273032"/>
                  </a:xfrm>
                  <a:prstGeom prst="ellipse">
                    <a:avLst/>
                  </a:prstGeom>
                  <a:solidFill>
                    <a:srgbClr val="376795"/>
                  </a:solid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ζ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3E63EC-4B0B-3870-2D10-2024A5849D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3435" y="1138383"/>
                    <a:ext cx="274320" cy="273032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1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3BA67E6-60B2-8C08-8A67-2423546A0A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5343" y="1439840"/>
                <a:ext cx="45720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7F85DC0D-B989-99C1-ABD0-AB7A97652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7991" y="1439229"/>
                <a:ext cx="45720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0CD72BE-E501-33C6-65CA-A8AB81150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1760" y="1484949"/>
                <a:ext cx="274320" cy="137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719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35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2023-10-18T15:32:06Z</dcterms:created>
  <dcterms:modified xsi:type="dcterms:W3CDTF">2023-10-30T20:22:31Z</dcterms:modified>
</cp:coreProperties>
</file>