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4C69D-7154-465D-9769-37CB4029416A}" v="2" dt="2023-04-25T14:15:49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2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F278-CCCB-43D9-851E-9897CCB0C1B7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CAD4-EBF7-4747-ADF2-C4554933A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94CDCA1-FA54-5F27-3FE1-C78CABC0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5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6900A2-4646-2881-588B-C7FBD19109B6}"/>
              </a:ext>
            </a:extLst>
          </p:cNvPr>
          <p:cNvGrpSpPr/>
          <p:nvPr/>
        </p:nvGrpSpPr>
        <p:grpSpPr>
          <a:xfrm>
            <a:off x="2455544" y="2262664"/>
            <a:ext cx="4108133" cy="514344"/>
            <a:chOff x="2455544" y="2262664"/>
            <a:chExt cx="4108133" cy="5143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A7E66-1477-455B-4321-EF3F7F774B90}"/>
                </a:ext>
              </a:extLst>
            </p:cNvPr>
            <p:cNvSpPr/>
            <p:nvPr/>
          </p:nvSpPr>
          <p:spPr>
            <a:xfrm>
              <a:off x="2462688" y="2472213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196732-D004-32FC-C6F1-A630DA1323D5}"/>
                </a:ext>
              </a:extLst>
            </p:cNvPr>
            <p:cNvSpPr/>
            <p:nvPr/>
          </p:nvSpPr>
          <p:spPr>
            <a:xfrm>
              <a:off x="2462687" y="2262664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8AE503-6F81-A5CE-B114-B0DC9B6C8D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44" y="2476977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2A15CD-F89D-7F1F-4C4E-42F5F268D235}"/>
                </a:ext>
              </a:extLst>
            </p:cNvPr>
            <p:cNvSpPr/>
            <p:nvPr/>
          </p:nvSpPr>
          <p:spPr>
            <a:xfrm>
              <a:off x="5554026" y="2500785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E8C150-ACB4-936C-BA83-90AC93BE642D}"/>
                </a:ext>
              </a:extLst>
            </p:cNvPr>
            <p:cNvSpPr/>
            <p:nvPr/>
          </p:nvSpPr>
          <p:spPr>
            <a:xfrm>
              <a:off x="5554025" y="2291236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129F3F-5601-FCE5-A6AA-E8A4AAB0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882" y="2507930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11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9DA1C6E-BB2B-AA23-5849-E954219E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5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6900A2-4646-2881-588B-C7FBD19109B6}"/>
              </a:ext>
            </a:extLst>
          </p:cNvPr>
          <p:cNvGrpSpPr/>
          <p:nvPr/>
        </p:nvGrpSpPr>
        <p:grpSpPr>
          <a:xfrm>
            <a:off x="2455544" y="2262664"/>
            <a:ext cx="4108133" cy="514344"/>
            <a:chOff x="2455544" y="2262664"/>
            <a:chExt cx="4108133" cy="5143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A7E66-1477-455B-4321-EF3F7F774B90}"/>
                </a:ext>
              </a:extLst>
            </p:cNvPr>
            <p:cNvSpPr/>
            <p:nvPr/>
          </p:nvSpPr>
          <p:spPr>
            <a:xfrm>
              <a:off x="2462688" y="2472213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196732-D004-32FC-C6F1-A630DA1323D5}"/>
                </a:ext>
              </a:extLst>
            </p:cNvPr>
            <p:cNvSpPr/>
            <p:nvPr/>
          </p:nvSpPr>
          <p:spPr>
            <a:xfrm>
              <a:off x="2462687" y="2262664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8AE503-6F81-A5CE-B114-B0DC9B6C8D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44" y="2476977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2A15CD-F89D-7F1F-4C4E-42F5F268D235}"/>
                </a:ext>
              </a:extLst>
            </p:cNvPr>
            <p:cNvSpPr/>
            <p:nvPr/>
          </p:nvSpPr>
          <p:spPr>
            <a:xfrm>
              <a:off x="5554026" y="2500785"/>
              <a:ext cx="1009651" cy="2762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 Triangle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E8C150-ACB4-936C-BA83-90AC93BE642D}"/>
                </a:ext>
              </a:extLst>
            </p:cNvPr>
            <p:cNvSpPr/>
            <p:nvPr/>
          </p:nvSpPr>
          <p:spPr>
            <a:xfrm>
              <a:off x="5554025" y="2291236"/>
              <a:ext cx="633413" cy="2095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129F3F-5601-FCE5-A6AA-E8A4AAB0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882" y="2507930"/>
              <a:ext cx="645319" cy="0"/>
            </a:xfrm>
            <a:prstGeom prst="line">
              <a:avLst/>
            </a:prstGeom>
            <a:ln w="1841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5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12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4</cp:revision>
  <dcterms:created xsi:type="dcterms:W3CDTF">2023-01-21T15:23:48Z</dcterms:created>
  <dcterms:modified xsi:type="dcterms:W3CDTF">2023-10-12T18:48:45Z</dcterms:modified>
</cp:coreProperties>
</file>