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035675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25" d="100"/>
          <a:sy n="125" d="100"/>
        </p:scale>
        <p:origin x="3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76" y="748242"/>
            <a:ext cx="5130324" cy="1591733"/>
          </a:xfrm>
        </p:spPr>
        <p:txBody>
          <a:bodyPr anchor="b"/>
          <a:lstStyle>
            <a:lvl1pPr algn="ctr">
              <a:defRPr sz="3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460" y="2401359"/>
            <a:ext cx="4526756" cy="1103841"/>
          </a:xfrm>
        </p:spPr>
        <p:txBody>
          <a:bodyPr/>
          <a:lstStyle>
            <a:lvl1pPr marL="0" indent="0" algn="ctr">
              <a:buNone/>
              <a:defRPr sz="1584"/>
            </a:lvl1pPr>
            <a:lvl2pPr marL="301798" indent="0" algn="ctr">
              <a:buNone/>
              <a:defRPr sz="1320"/>
            </a:lvl2pPr>
            <a:lvl3pPr marL="603595" indent="0" algn="ctr">
              <a:buNone/>
              <a:defRPr sz="1188"/>
            </a:lvl3pPr>
            <a:lvl4pPr marL="905393" indent="0" algn="ctr">
              <a:buNone/>
              <a:defRPr sz="1056"/>
            </a:lvl4pPr>
            <a:lvl5pPr marL="1207191" indent="0" algn="ctr">
              <a:buNone/>
              <a:defRPr sz="1056"/>
            </a:lvl5pPr>
            <a:lvl6pPr marL="1508989" indent="0" algn="ctr">
              <a:buNone/>
              <a:defRPr sz="1056"/>
            </a:lvl6pPr>
            <a:lvl7pPr marL="1810786" indent="0" algn="ctr">
              <a:buNone/>
              <a:defRPr sz="1056"/>
            </a:lvl7pPr>
            <a:lvl8pPr marL="2112584" indent="0" algn="ctr">
              <a:buNone/>
              <a:defRPr sz="1056"/>
            </a:lvl8pPr>
            <a:lvl9pPr marL="2414382" indent="0" algn="ctr">
              <a:buNone/>
              <a:defRPr sz="10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3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19280" y="243417"/>
            <a:ext cx="1301442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953" y="243417"/>
            <a:ext cx="3828881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9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09" y="1139826"/>
            <a:ext cx="5205770" cy="1901825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809" y="3059643"/>
            <a:ext cx="5205770" cy="1000125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798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595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3pPr>
            <a:lvl4pPr marL="905393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19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8989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786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58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382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9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53" y="1217083"/>
            <a:ext cx="2565162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55560" y="1217083"/>
            <a:ext cx="2565162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0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243418"/>
            <a:ext cx="520577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739" y="1120775"/>
            <a:ext cx="2553373" cy="549275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798" indent="0">
              <a:buNone/>
              <a:defRPr sz="1320" b="1"/>
            </a:lvl2pPr>
            <a:lvl3pPr marL="603595" indent="0">
              <a:buNone/>
              <a:defRPr sz="1188" b="1"/>
            </a:lvl3pPr>
            <a:lvl4pPr marL="905393" indent="0">
              <a:buNone/>
              <a:defRPr sz="1056" b="1"/>
            </a:lvl4pPr>
            <a:lvl5pPr marL="1207191" indent="0">
              <a:buNone/>
              <a:defRPr sz="1056" b="1"/>
            </a:lvl5pPr>
            <a:lvl6pPr marL="1508989" indent="0">
              <a:buNone/>
              <a:defRPr sz="1056" b="1"/>
            </a:lvl6pPr>
            <a:lvl7pPr marL="1810786" indent="0">
              <a:buNone/>
              <a:defRPr sz="1056" b="1"/>
            </a:lvl7pPr>
            <a:lvl8pPr marL="2112584" indent="0">
              <a:buNone/>
              <a:defRPr sz="1056" b="1"/>
            </a:lvl8pPr>
            <a:lvl9pPr marL="2414382" indent="0">
              <a:buNone/>
              <a:defRPr sz="10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739" y="1670050"/>
            <a:ext cx="255337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55561" y="1120775"/>
            <a:ext cx="2565948" cy="549275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798" indent="0">
              <a:buNone/>
              <a:defRPr sz="1320" b="1"/>
            </a:lvl2pPr>
            <a:lvl3pPr marL="603595" indent="0">
              <a:buNone/>
              <a:defRPr sz="1188" b="1"/>
            </a:lvl3pPr>
            <a:lvl4pPr marL="905393" indent="0">
              <a:buNone/>
              <a:defRPr sz="1056" b="1"/>
            </a:lvl4pPr>
            <a:lvl5pPr marL="1207191" indent="0">
              <a:buNone/>
              <a:defRPr sz="1056" b="1"/>
            </a:lvl5pPr>
            <a:lvl6pPr marL="1508989" indent="0">
              <a:buNone/>
              <a:defRPr sz="1056" b="1"/>
            </a:lvl6pPr>
            <a:lvl7pPr marL="1810786" indent="0">
              <a:buNone/>
              <a:defRPr sz="1056" b="1"/>
            </a:lvl7pPr>
            <a:lvl8pPr marL="2112584" indent="0">
              <a:buNone/>
              <a:defRPr sz="1056" b="1"/>
            </a:lvl8pPr>
            <a:lvl9pPr marL="2414382" indent="0">
              <a:buNone/>
              <a:defRPr sz="10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55561" y="1670050"/>
            <a:ext cx="256594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7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3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5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304800"/>
            <a:ext cx="1946662" cy="1066800"/>
          </a:xfrm>
        </p:spPr>
        <p:txBody>
          <a:bodyPr anchor="b"/>
          <a:lstStyle>
            <a:lvl1pPr>
              <a:defRPr sz="2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5948" y="658285"/>
            <a:ext cx="3055560" cy="3249083"/>
          </a:xfrm>
        </p:spPr>
        <p:txBody>
          <a:bodyPr/>
          <a:lstStyle>
            <a:lvl1pPr>
              <a:defRPr sz="2112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39" y="1371600"/>
            <a:ext cx="1946662" cy="2541059"/>
          </a:xfrm>
        </p:spPr>
        <p:txBody>
          <a:bodyPr/>
          <a:lstStyle>
            <a:lvl1pPr marL="0" indent="0">
              <a:buNone/>
              <a:defRPr sz="1056"/>
            </a:lvl1pPr>
            <a:lvl2pPr marL="301798" indent="0">
              <a:buNone/>
              <a:defRPr sz="924"/>
            </a:lvl2pPr>
            <a:lvl3pPr marL="603595" indent="0">
              <a:buNone/>
              <a:defRPr sz="792"/>
            </a:lvl3pPr>
            <a:lvl4pPr marL="905393" indent="0">
              <a:buNone/>
              <a:defRPr sz="660"/>
            </a:lvl4pPr>
            <a:lvl5pPr marL="1207191" indent="0">
              <a:buNone/>
              <a:defRPr sz="660"/>
            </a:lvl5pPr>
            <a:lvl6pPr marL="1508989" indent="0">
              <a:buNone/>
              <a:defRPr sz="660"/>
            </a:lvl6pPr>
            <a:lvl7pPr marL="1810786" indent="0">
              <a:buNone/>
              <a:defRPr sz="660"/>
            </a:lvl7pPr>
            <a:lvl8pPr marL="2112584" indent="0">
              <a:buNone/>
              <a:defRPr sz="660"/>
            </a:lvl8pPr>
            <a:lvl9pPr marL="2414382" indent="0">
              <a:buNone/>
              <a:defRPr sz="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304800"/>
            <a:ext cx="1946662" cy="1066800"/>
          </a:xfrm>
        </p:spPr>
        <p:txBody>
          <a:bodyPr anchor="b"/>
          <a:lstStyle>
            <a:lvl1pPr>
              <a:defRPr sz="2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65948" y="658285"/>
            <a:ext cx="3055560" cy="3249083"/>
          </a:xfrm>
        </p:spPr>
        <p:txBody>
          <a:bodyPr anchor="t"/>
          <a:lstStyle>
            <a:lvl1pPr marL="0" indent="0">
              <a:buNone/>
              <a:defRPr sz="2112"/>
            </a:lvl1pPr>
            <a:lvl2pPr marL="301798" indent="0">
              <a:buNone/>
              <a:defRPr sz="1848"/>
            </a:lvl2pPr>
            <a:lvl3pPr marL="603595" indent="0">
              <a:buNone/>
              <a:defRPr sz="1584"/>
            </a:lvl3pPr>
            <a:lvl4pPr marL="905393" indent="0">
              <a:buNone/>
              <a:defRPr sz="1320"/>
            </a:lvl4pPr>
            <a:lvl5pPr marL="1207191" indent="0">
              <a:buNone/>
              <a:defRPr sz="1320"/>
            </a:lvl5pPr>
            <a:lvl6pPr marL="1508989" indent="0">
              <a:buNone/>
              <a:defRPr sz="1320"/>
            </a:lvl6pPr>
            <a:lvl7pPr marL="1810786" indent="0">
              <a:buNone/>
              <a:defRPr sz="1320"/>
            </a:lvl7pPr>
            <a:lvl8pPr marL="2112584" indent="0">
              <a:buNone/>
              <a:defRPr sz="1320"/>
            </a:lvl8pPr>
            <a:lvl9pPr marL="2414382" indent="0">
              <a:buNone/>
              <a:defRPr sz="13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39" y="1371600"/>
            <a:ext cx="1946662" cy="2541059"/>
          </a:xfrm>
        </p:spPr>
        <p:txBody>
          <a:bodyPr/>
          <a:lstStyle>
            <a:lvl1pPr marL="0" indent="0">
              <a:buNone/>
              <a:defRPr sz="1056"/>
            </a:lvl1pPr>
            <a:lvl2pPr marL="301798" indent="0">
              <a:buNone/>
              <a:defRPr sz="924"/>
            </a:lvl2pPr>
            <a:lvl3pPr marL="603595" indent="0">
              <a:buNone/>
              <a:defRPr sz="792"/>
            </a:lvl3pPr>
            <a:lvl4pPr marL="905393" indent="0">
              <a:buNone/>
              <a:defRPr sz="660"/>
            </a:lvl4pPr>
            <a:lvl5pPr marL="1207191" indent="0">
              <a:buNone/>
              <a:defRPr sz="660"/>
            </a:lvl5pPr>
            <a:lvl6pPr marL="1508989" indent="0">
              <a:buNone/>
              <a:defRPr sz="660"/>
            </a:lvl6pPr>
            <a:lvl7pPr marL="1810786" indent="0">
              <a:buNone/>
              <a:defRPr sz="660"/>
            </a:lvl7pPr>
            <a:lvl8pPr marL="2112584" indent="0">
              <a:buNone/>
              <a:defRPr sz="660"/>
            </a:lvl8pPr>
            <a:lvl9pPr marL="2414382" indent="0">
              <a:buNone/>
              <a:defRPr sz="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2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53" y="243418"/>
            <a:ext cx="520577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53" y="1217083"/>
            <a:ext cx="520577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53" y="4237568"/>
            <a:ext cx="13580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92ED4-9051-465E-992D-136E67DD836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9318" y="4237568"/>
            <a:ext cx="20370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2695" y="4237568"/>
            <a:ext cx="13580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5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3595" rtl="0" eaLnBrk="1" latinLnBrk="0" hangingPunct="1">
        <a:lnSpc>
          <a:spcPct val="90000"/>
        </a:lnSpc>
        <a:spcBef>
          <a:spcPct val="0"/>
        </a:spcBef>
        <a:buNone/>
        <a:defRPr sz="29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899" indent="-150899" algn="l" defTabSz="603595" rtl="0" eaLnBrk="1" latinLnBrk="0" hangingPunct="1">
        <a:lnSpc>
          <a:spcPct val="90000"/>
        </a:lnSpc>
        <a:spcBef>
          <a:spcPts val="660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+mn-lt"/>
          <a:ea typeface="+mn-ea"/>
          <a:cs typeface="+mn-cs"/>
        </a:defRPr>
      </a:lvl1pPr>
      <a:lvl2pPr marL="452697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754494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56292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4pPr>
      <a:lvl5pPr marL="1358090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5pPr>
      <a:lvl6pPr marL="1659887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6pPr>
      <a:lvl7pPr marL="1961685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7pPr>
      <a:lvl8pPr marL="2263483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8pPr>
      <a:lvl9pPr marL="2565281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1pPr>
      <a:lvl2pPr marL="301798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2pPr>
      <a:lvl3pPr marL="603595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3pPr>
      <a:lvl4pPr marL="905393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4pPr>
      <a:lvl5pPr marL="1207191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5pPr>
      <a:lvl6pPr marL="1508989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6pPr>
      <a:lvl7pPr marL="1810786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7pPr>
      <a:lvl8pPr marL="2112584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8pPr>
      <a:lvl9pPr marL="2414382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75C2653-A7B2-00E3-3992-390EB84610D3}"/>
              </a:ext>
            </a:extLst>
          </p:cNvPr>
          <p:cNvGrpSpPr/>
          <p:nvPr/>
        </p:nvGrpSpPr>
        <p:grpSpPr>
          <a:xfrm>
            <a:off x="-5462" y="0"/>
            <a:ext cx="6041137" cy="4572000"/>
            <a:chOff x="-5462" y="0"/>
            <a:chExt cx="6041137" cy="4572000"/>
          </a:xfrm>
        </p:grpSpPr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4DE9C3BB-7FDD-291F-36F7-34895F295C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41"/>
            <a:stretch/>
          </p:blipFill>
          <p:spPr>
            <a:xfrm>
              <a:off x="189612" y="0"/>
              <a:ext cx="5846063" cy="4572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67BFA5-E2E3-1720-2D2D-ACEB754C35C6}"/>
                </a:ext>
              </a:extLst>
            </p:cNvPr>
            <p:cNvSpPr/>
            <p:nvPr/>
          </p:nvSpPr>
          <p:spPr>
            <a:xfrm rot="16200000">
              <a:off x="-1706245" y="2243328"/>
              <a:ext cx="3596640" cy="195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Increasing body mass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5CE835-5F25-E09D-A493-9FAE9A0AD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32" y="1182624"/>
              <a:ext cx="0" cy="2316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541664-8F09-B36A-A257-316BAE807B38}"/>
                </a:ext>
              </a:extLst>
            </p:cNvPr>
            <p:cNvSpPr/>
            <p:nvPr/>
          </p:nvSpPr>
          <p:spPr>
            <a:xfrm>
              <a:off x="-5462" y="12763"/>
              <a:ext cx="6035672" cy="350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8A8B30-2FC5-B5A2-77DB-098B42B9D305}"/>
                </a:ext>
              </a:extLst>
            </p:cNvPr>
            <p:cNvGrpSpPr/>
            <p:nvPr/>
          </p:nvGrpSpPr>
          <p:grpSpPr>
            <a:xfrm>
              <a:off x="256032" y="90487"/>
              <a:ext cx="3329307" cy="196025"/>
              <a:chOff x="256032" y="90487"/>
              <a:chExt cx="3329307" cy="1960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5B2277-EEAB-EAAE-CC23-1A5D65BC0ADB}"/>
                  </a:ext>
                </a:extLst>
              </p:cNvPr>
              <p:cNvSpPr/>
              <p:nvPr/>
            </p:nvSpPr>
            <p:spPr>
              <a:xfrm>
                <a:off x="256032" y="90487"/>
                <a:ext cx="519812" cy="195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0066F62-9EAB-3518-7E4F-5B9962894779}"/>
                  </a:ext>
                </a:extLst>
              </p:cNvPr>
              <p:cNvSpPr/>
              <p:nvPr/>
            </p:nvSpPr>
            <p:spPr>
              <a:xfrm>
                <a:off x="3065527" y="91440"/>
                <a:ext cx="519812" cy="195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6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Gilbert</dc:creator>
  <cp:lastModifiedBy>Neil Gilbert</cp:lastModifiedBy>
  <cp:revision>1</cp:revision>
  <dcterms:created xsi:type="dcterms:W3CDTF">2023-04-24T20:04:13Z</dcterms:created>
  <dcterms:modified xsi:type="dcterms:W3CDTF">2023-04-24T20:13:12Z</dcterms:modified>
</cp:coreProperties>
</file>