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434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5" autoAdjust="0"/>
    <p:restoredTop sz="94660"/>
  </p:normalViewPr>
  <p:slideViewPr>
    <p:cSldViewPr snapToGrid="0">
      <p:cViewPr>
        <p:scale>
          <a:sx n="125" d="100"/>
          <a:sy n="125" d="100"/>
        </p:scale>
        <p:origin x="172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755" y="523770"/>
            <a:ext cx="369189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925" y="1680951"/>
            <a:ext cx="325755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0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9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8246" y="170392"/>
            <a:ext cx="93654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8609" y="170392"/>
            <a:ext cx="2755344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9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47" y="797879"/>
            <a:ext cx="3746183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347" y="2141750"/>
            <a:ext cx="3746183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7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8609" y="851959"/>
            <a:ext cx="1845945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8846" y="851959"/>
            <a:ext cx="1845945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8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4" y="170392"/>
            <a:ext cx="3746183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175" y="784543"/>
            <a:ext cx="1837462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9175" y="1169035"/>
            <a:ext cx="1837462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8846" y="784543"/>
            <a:ext cx="1846511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8846" y="1169035"/>
            <a:ext cx="1846511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4" y="213360"/>
            <a:ext cx="140086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6511" y="460799"/>
            <a:ext cx="2198846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174" y="960120"/>
            <a:ext cx="140086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5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174" y="213360"/>
            <a:ext cx="1400860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6511" y="460799"/>
            <a:ext cx="2198846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9174" y="960120"/>
            <a:ext cx="1400860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609" y="170392"/>
            <a:ext cx="3746183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609" y="851959"/>
            <a:ext cx="3746183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609" y="2966297"/>
            <a:ext cx="97726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E1C3-329C-43F4-B3E2-3C2B608A6FD7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8751" y="2966297"/>
            <a:ext cx="1465898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7526" y="2966297"/>
            <a:ext cx="97726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B2193-F001-4B88-B4D3-FCDFFBF37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05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B084905-752B-8068-F677-84933D80F0D5}"/>
              </a:ext>
            </a:extLst>
          </p:cNvPr>
          <p:cNvGrpSpPr/>
          <p:nvPr/>
        </p:nvGrpSpPr>
        <p:grpSpPr>
          <a:xfrm>
            <a:off x="0" y="0"/>
            <a:ext cx="4343409" cy="3200407"/>
            <a:chOff x="3924295" y="1828796"/>
            <a:chExt cx="4343409" cy="3200407"/>
          </a:xfrm>
        </p:grpSpPr>
        <p:pic>
          <p:nvPicPr>
            <p:cNvPr id="14" name="Picture 13" descr="Chart, scatter chart&#10;&#10;Description automatically generated">
              <a:extLst>
                <a:ext uri="{FF2B5EF4-FFF2-40B4-BE49-F238E27FC236}">
                  <a16:creationId xmlns:a16="http://schemas.microsoft.com/office/drawing/2014/main" id="{1D36D817-DCA2-53BC-11B2-B9EE47234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95" y="1828796"/>
              <a:ext cx="4343409" cy="320040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33EAE6-5AD0-9809-755E-1332E35B8993}"/>
                </a:ext>
              </a:extLst>
            </p:cNvPr>
            <p:cNvSpPr/>
            <p:nvPr/>
          </p:nvSpPr>
          <p:spPr>
            <a:xfrm>
              <a:off x="5453061" y="3813174"/>
              <a:ext cx="852486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More groups in </a:t>
              </a:r>
              <a:r>
                <a:rPr lang="en-US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976675-3E18-FF1A-BF3D-B4C56431C7CB}"/>
                </a:ext>
              </a:extLst>
            </p:cNvPr>
            <p:cNvSpPr/>
            <p:nvPr/>
          </p:nvSpPr>
          <p:spPr>
            <a:xfrm>
              <a:off x="7239003" y="3813175"/>
              <a:ext cx="852486" cy="2381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Larger groups in </a:t>
              </a:r>
              <a:r>
                <a:rPr lang="en-US" sz="8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Talek</a:t>
              </a:r>
              <a:endParaRPr lang="en-U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5A74A7-245C-12B6-1373-2ED2C32A40CC}"/>
                </a:ext>
              </a:extLst>
            </p:cNvPr>
            <p:cNvCxnSpPr>
              <a:cxnSpLocks/>
            </p:cNvCxnSpPr>
            <p:nvPr/>
          </p:nvCxnSpPr>
          <p:spPr>
            <a:xfrm>
              <a:off x="5538788" y="3800474"/>
              <a:ext cx="766759" cy="0"/>
            </a:xfrm>
            <a:prstGeom prst="straightConnector1">
              <a:avLst/>
            </a:prstGeom>
            <a:ln>
              <a:solidFill>
                <a:srgbClr val="E7625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6A87647-A382-0CC0-4E59-5D079952F93F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3" y="3800474"/>
              <a:ext cx="766759" cy="0"/>
            </a:xfrm>
            <a:prstGeom prst="straightConnector1">
              <a:avLst/>
            </a:prstGeom>
            <a:ln>
              <a:solidFill>
                <a:srgbClr val="E76254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741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</TotalTime>
  <Words>8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1</cp:revision>
  <dcterms:created xsi:type="dcterms:W3CDTF">2023-03-28T18:57:48Z</dcterms:created>
  <dcterms:modified xsi:type="dcterms:W3CDTF">2023-03-28T19:07:58Z</dcterms:modified>
</cp:coreProperties>
</file>