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5659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134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443" y="748242"/>
            <a:ext cx="5581015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2401359"/>
            <a:ext cx="4924425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7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723" y="243417"/>
            <a:ext cx="1415772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406" y="243417"/>
            <a:ext cx="416524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0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86" y="1139826"/>
            <a:ext cx="5663089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986" y="3059643"/>
            <a:ext cx="5663089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5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405" y="1217083"/>
            <a:ext cx="2790508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3987" y="1217083"/>
            <a:ext cx="2790508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61" y="243418"/>
            <a:ext cx="5663089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262" y="1120775"/>
            <a:ext cx="277768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262" y="1670050"/>
            <a:ext cx="277768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23987" y="1120775"/>
            <a:ext cx="279136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23987" y="1670050"/>
            <a:ext cx="279136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61" y="304800"/>
            <a:ext cx="211767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363" y="658285"/>
            <a:ext cx="3323987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261" y="1371600"/>
            <a:ext cx="211767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61" y="304800"/>
            <a:ext cx="211767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1363" y="658285"/>
            <a:ext cx="3323987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261" y="1371600"/>
            <a:ext cx="211767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4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406" y="243418"/>
            <a:ext cx="5663089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06" y="1217083"/>
            <a:ext cx="5663089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405" y="4237568"/>
            <a:ext cx="147732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2ED4-9051-465E-992D-136E67DD836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4955" y="4237568"/>
            <a:ext cx="2215991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7167" y="4237568"/>
            <a:ext cx="147732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EA27B1D-BCFF-9ED2-AFB3-CCD2D37016DB}"/>
              </a:ext>
            </a:extLst>
          </p:cNvPr>
          <p:cNvGrpSpPr/>
          <p:nvPr/>
        </p:nvGrpSpPr>
        <p:grpSpPr>
          <a:xfrm>
            <a:off x="-5462" y="12763"/>
            <a:ext cx="6562472" cy="4562141"/>
            <a:chOff x="-5462" y="12763"/>
            <a:chExt cx="6562472" cy="4562141"/>
          </a:xfrm>
        </p:grpSpPr>
        <p:pic>
          <p:nvPicPr>
            <p:cNvPr id="35" name="Picture 34" descr="A diagram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E61645C4-D9B8-518F-5347-F26620BCF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53"/>
            <a:stretch/>
          </p:blipFill>
          <p:spPr>
            <a:xfrm>
              <a:off x="19050" y="316230"/>
              <a:ext cx="6537960" cy="425867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EB6DD20-0800-CCDC-DC9D-E111A56D9F93}"/>
                </a:ext>
              </a:extLst>
            </p:cNvPr>
            <p:cNvSpPr/>
            <p:nvPr/>
          </p:nvSpPr>
          <p:spPr>
            <a:xfrm rot="16200000">
              <a:off x="-1706245" y="2243328"/>
              <a:ext cx="3596640" cy="195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Increasing body mass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578695-4612-C851-79F0-31375D17E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32" y="1182624"/>
              <a:ext cx="0" cy="2316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151F08-D322-462D-98FB-3D2DE9852FBD}"/>
                </a:ext>
              </a:extLst>
            </p:cNvPr>
            <p:cNvSpPr/>
            <p:nvPr/>
          </p:nvSpPr>
          <p:spPr>
            <a:xfrm>
              <a:off x="-5462" y="12763"/>
              <a:ext cx="6035672" cy="350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9458D2D-42AA-AB9F-FC12-EFB3791963FF}"/>
                </a:ext>
              </a:extLst>
            </p:cNvPr>
            <p:cNvGrpSpPr/>
            <p:nvPr/>
          </p:nvGrpSpPr>
          <p:grpSpPr>
            <a:xfrm>
              <a:off x="256032" y="90487"/>
              <a:ext cx="3451227" cy="196025"/>
              <a:chOff x="256032" y="90487"/>
              <a:chExt cx="3451227" cy="19602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AC49BB1-5053-8C5E-90A5-5EADB8604BBB}"/>
                  </a:ext>
                </a:extLst>
              </p:cNvPr>
              <p:cNvSpPr/>
              <p:nvPr/>
            </p:nvSpPr>
            <p:spPr>
              <a:xfrm>
                <a:off x="256032" y="90487"/>
                <a:ext cx="519812" cy="195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323413C-563E-3CDB-1803-5DB143176A90}"/>
                  </a:ext>
                </a:extLst>
              </p:cNvPr>
              <p:cNvSpPr/>
              <p:nvPr/>
            </p:nvSpPr>
            <p:spPr>
              <a:xfrm>
                <a:off x="3187447" y="91440"/>
                <a:ext cx="519812" cy="195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6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2</cp:revision>
  <dcterms:created xsi:type="dcterms:W3CDTF">2023-04-24T20:04:13Z</dcterms:created>
  <dcterms:modified xsi:type="dcterms:W3CDTF">2023-08-31T20:45:26Z</dcterms:modified>
</cp:coreProperties>
</file>