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664075" cy="4078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FD097C-EFD4-4F6A-A3AF-18B682E83336}" v="3" dt="2024-06-14T19:59:39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4" autoAdjust="0"/>
    <p:restoredTop sz="94660"/>
  </p:normalViewPr>
  <p:slideViewPr>
    <p:cSldViewPr snapToGrid="0">
      <p:cViewPr>
        <p:scale>
          <a:sx n="150" d="100"/>
          <a:sy n="150" d="100"/>
        </p:scale>
        <p:origin x="276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Gilbert" userId="2403ec6af305d8db" providerId="LiveId" clId="{B0FD097C-EFD4-4F6A-A3AF-18B682E83336}"/>
    <pc:docChg chg="custSel modSld">
      <pc:chgData name="Neil Gilbert" userId="2403ec6af305d8db" providerId="LiveId" clId="{B0FD097C-EFD4-4F6A-A3AF-18B682E83336}" dt="2024-06-14T19:59:44.586" v="122" actId="1076"/>
      <pc:docMkLst>
        <pc:docMk/>
      </pc:docMkLst>
      <pc:sldChg chg="addSp delSp modSp mod">
        <pc:chgData name="Neil Gilbert" userId="2403ec6af305d8db" providerId="LiveId" clId="{B0FD097C-EFD4-4F6A-A3AF-18B682E83336}" dt="2024-06-14T19:59:44.586" v="122" actId="1076"/>
        <pc:sldMkLst>
          <pc:docMk/>
          <pc:sldMk cId="2369235694" sldId="256"/>
        </pc:sldMkLst>
        <pc:picChg chg="del">
          <ac:chgData name="Neil Gilbert" userId="2403ec6af305d8db" providerId="LiveId" clId="{B0FD097C-EFD4-4F6A-A3AF-18B682E83336}" dt="2024-06-14T19:58:36.372" v="0" actId="478"/>
          <ac:picMkLst>
            <pc:docMk/>
            <pc:sldMk cId="2369235694" sldId="256"/>
            <ac:picMk id="3" creationId="{3937CFE0-649D-47CC-ABC7-AF3D24769511}"/>
          </ac:picMkLst>
        </pc:picChg>
        <pc:picChg chg="add mod">
          <ac:chgData name="Neil Gilbert" userId="2403ec6af305d8db" providerId="LiveId" clId="{B0FD097C-EFD4-4F6A-A3AF-18B682E83336}" dt="2024-06-14T19:59:18.653" v="115" actId="1037"/>
          <ac:picMkLst>
            <pc:docMk/>
            <pc:sldMk cId="2369235694" sldId="256"/>
            <ac:picMk id="4" creationId="{03111DD8-3818-3B3C-C97C-FF995BE93D83}"/>
          </ac:picMkLst>
        </pc:picChg>
        <pc:picChg chg="del">
          <ac:chgData name="Neil Gilbert" userId="2403ec6af305d8db" providerId="LiveId" clId="{B0FD097C-EFD4-4F6A-A3AF-18B682E83336}" dt="2024-06-14T19:59:23.458" v="116" actId="478"/>
          <ac:picMkLst>
            <pc:docMk/>
            <pc:sldMk cId="2369235694" sldId="256"/>
            <ac:picMk id="5" creationId="{9CD3C1A4-2DD6-D4D6-EE1B-BF4074144658}"/>
          </ac:picMkLst>
        </pc:picChg>
        <pc:picChg chg="add mod">
          <ac:chgData name="Neil Gilbert" userId="2403ec6af305d8db" providerId="LiveId" clId="{B0FD097C-EFD4-4F6A-A3AF-18B682E83336}" dt="2024-06-14T19:59:44.586" v="122" actId="1076"/>
          <ac:picMkLst>
            <pc:docMk/>
            <pc:sldMk cId="2369235694" sldId="256"/>
            <ac:picMk id="7" creationId="{9F460DA6-D22B-A97F-0AE1-AE065E41E689}"/>
          </ac:picMkLst>
        </pc:picChg>
      </pc:sldChg>
    </pc:docChg>
  </pc:docChgLst>
  <pc:docChgLst>
    <pc:chgData name="Neil Gilbert" userId="2403ec6af305d8db" providerId="LiveId" clId="{FDBB1D68-C721-4CE0-9F21-FE7EBED7F512}"/>
    <pc:docChg chg="custSel modSld">
      <pc:chgData name="Neil Gilbert" userId="2403ec6af305d8db" providerId="LiveId" clId="{FDBB1D68-C721-4CE0-9F21-FE7EBED7F512}" dt="2024-05-01T17:44:35.632" v="13" actId="1076"/>
      <pc:docMkLst>
        <pc:docMk/>
      </pc:docMkLst>
      <pc:sldChg chg="addSp delSp modSp mod">
        <pc:chgData name="Neil Gilbert" userId="2403ec6af305d8db" providerId="LiveId" clId="{FDBB1D68-C721-4CE0-9F21-FE7EBED7F512}" dt="2024-05-01T17:44:35.632" v="13" actId="1076"/>
        <pc:sldMkLst>
          <pc:docMk/>
          <pc:sldMk cId="2369235694" sldId="256"/>
        </pc:sldMkLst>
        <pc:picChg chg="add mod">
          <ac:chgData name="Neil Gilbert" userId="2403ec6af305d8db" providerId="LiveId" clId="{FDBB1D68-C721-4CE0-9F21-FE7EBED7F512}" dt="2024-05-01T17:44:08.437" v="5" actId="1076"/>
          <ac:picMkLst>
            <pc:docMk/>
            <pc:sldMk cId="2369235694" sldId="256"/>
            <ac:picMk id="3" creationId="{3937CFE0-649D-47CC-ABC7-AF3D24769511}"/>
          </ac:picMkLst>
        </pc:picChg>
        <pc:picChg chg="add mod ord">
          <ac:chgData name="Neil Gilbert" userId="2403ec6af305d8db" providerId="LiveId" clId="{FDBB1D68-C721-4CE0-9F21-FE7EBED7F512}" dt="2024-05-01T17:44:35.632" v="13" actId="1076"/>
          <ac:picMkLst>
            <pc:docMk/>
            <pc:sldMk cId="2369235694" sldId="256"/>
            <ac:picMk id="5" creationId="{9CD3C1A4-2DD6-D4D6-EE1B-BF4074144658}"/>
          </ac:picMkLst>
        </pc:picChg>
        <pc:picChg chg="del">
          <ac:chgData name="Neil Gilbert" userId="2403ec6af305d8db" providerId="LiveId" clId="{FDBB1D68-C721-4CE0-9F21-FE7EBED7F512}" dt="2024-05-01T17:43:54.073" v="0" actId="478"/>
          <ac:picMkLst>
            <pc:docMk/>
            <pc:sldMk cId="2369235694" sldId="256"/>
            <ac:picMk id="118" creationId="{534B8B15-3919-3BD6-7062-C57C839F8A87}"/>
          </ac:picMkLst>
        </pc:picChg>
        <pc:picChg chg="del">
          <ac:chgData name="Neil Gilbert" userId="2403ec6af305d8db" providerId="LiveId" clId="{FDBB1D68-C721-4CE0-9F21-FE7EBED7F512}" dt="2024-05-01T17:44:16.577" v="6" actId="478"/>
          <ac:picMkLst>
            <pc:docMk/>
            <pc:sldMk cId="2369235694" sldId="256"/>
            <ac:picMk id="123" creationId="{A582A744-5872-27DB-C9ED-9CEB3A3D1CEE}"/>
          </ac:picMkLst>
        </pc:picChg>
      </pc:sldChg>
    </pc:docChg>
  </pc:docChgLst>
  <pc:docChgLst>
    <pc:chgData name="Neil Gilbert" userId="2403ec6af305d8db" providerId="LiveId" clId="{8FCB52CF-1C67-44A7-9893-5E52E709F465}"/>
    <pc:docChg chg="undo custSel modSld">
      <pc:chgData name="Neil Gilbert" userId="2403ec6af305d8db" providerId="LiveId" clId="{8FCB52CF-1C67-44A7-9893-5E52E709F465}" dt="2023-11-28T19:36:48.829" v="82" actId="1036"/>
      <pc:docMkLst>
        <pc:docMk/>
      </pc:docMkLst>
      <pc:sldChg chg="addSp delSp modSp mod">
        <pc:chgData name="Neil Gilbert" userId="2403ec6af305d8db" providerId="LiveId" clId="{8FCB52CF-1C67-44A7-9893-5E52E709F465}" dt="2023-11-28T19:36:48.829" v="82" actId="1036"/>
        <pc:sldMkLst>
          <pc:docMk/>
          <pc:sldMk cId="2369235694" sldId="256"/>
        </pc:sldMkLst>
        <pc:spChg chg="mod ord">
          <ac:chgData name="Neil Gilbert" userId="2403ec6af305d8db" providerId="LiveId" clId="{8FCB52CF-1C67-44A7-9893-5E52E709F465}" dt="2023-11-28T19:36:38.537" v="62" actId="166"/>
          <ac:spMkLst>
            <pc:docMk/>
            <pc:sldMk cId="2369235694" sldId="256"/>
            <ac:spMk id="111" creationId="{76F68A8E-10D8-7E7E-59FF-F2D598042FE3}"/>
          </ac:spMkLst>
        </pc:spChg>
        <pc:grpChg chg="add del">
          <ac:chgData name="Neil Gilbert" userId="2403ec6af305d8db" providerId="LiveId" clId="{8FCB52CF-1C67-44A7-9893-5E52E709F465}" dt="2023-11-28T19:36:05.326" v="9" actId="478"/>
          <ac:grpSpMkLst>
            <pc:docMk/>
            <pc:sldMk cId="2369235694" sldId="256"/>
            <ac:grpSpMk id="108" creationId="{BDAB03B7-4B02-B131-1620-ADFBC142F726}"/>
          </ac:grpSpMkLst>
        </pc:grpChg>
        <pc:picChg chg="add del mod">
          <ac:chgData name="Neil Gilbert" userId="2403ec6af305d8db" providerId="LiveId" clId="{8FCB52CF-1C67-44A7-9893-5E52E709F465}" dt="2023-11-28T19:36:05.326" v="9" actId="478"/>
          <ac:picMkLst>
            <pc:docMk/>
            <pc:sldMk cId="2369235694" sldId="256"/>
            <ac:picMk id="110" creationId="{9A9D0602-4DF4-E770-7E62-2271424F03A2}"/>
          </ac:picMkLst>
        </pc:picChg>
        <pc:picChg chg="add del mod">
          <ac:chgData name="Neil Gilbert" userId="2403ec6af305d8db" providerId="LiveId" clId="{8FCB52CF-1C67-44A7-9893-5E52E709F465}" dt="2023-11-28T19:34:49.924" v="7"/>
          <ac:picMkLst>
            <pc:docMk/>
            <pc:sldMk cId="2369235694" sldId="256"/>
            <ac:picMk id="121" creationId="{056ED066-0DB3-FBDB-5016-5FC69DADB001}"/>
          </ac:picMkLst>
        </pc:picChg>
        <pc:picChg chg="add mod ord">
          <ac:chgData name="Neil Gilbert" userId="2403ec6af305d8db" providerId="LiveId" clId="{8FCB52CF-1C67-44A7-9893-5E52E709F465}" dt="2023-11-28T19:36:48.829" v="82" actId="1036"/>
          <ac:picMkLst>
            <pc:docMk/>
            <pc:sldMk cId="2369235694" sldId="256"/>
            <ac:picMk id="123" creationId="{A582A744-5872-27DB-C9ED-9CEB3A3D1C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806" y="667443"/>
            <a:ext cx="3964464" cy="1419848"/>
          </a:xfrm>
        </p:spPr>
        <p:txBody>
          <a:bodyPr anchor="b"/>
          <a:lstStyle>
            <a:lvl1pPr algn="ctr">
              <a:defRPr sz="30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010" y="2142046"/>
            <a:ext cx="3498056" cy="984642"/>
          </a:xfrm>
        </p:spPr>
        <p:txBody>
          <a:bodyPr/>
          <a:lstStyle>
            <a:lvl1pPr marL="0" indent="0" algn="ctr">
              <a:buNone/>
              <a:defRPr sz="1224"/>
            </a:lvl1pPr>
            <a:lvl2pPr marL="233218" indent="0" algn="ctr">
              <a:buNone/>
              <a:defRPr sz="1020"/>
            </a:lvl2pPr>
            <a:lvl3pPr marL="466435" indent="0" algn="ctr">
              <a:buNone/>
              <a:defRPr sz="918"/>
            </a:lvl3pPr>
            <a:lvl4pPr marL="699653" indent="0" algn="ctr">
              <a:buNone/>
              <a:defRPr sz="816"/>
            </a:lvl4pPr>
            <a:lvl5pPr marL="932871" indent="0" algn="ctr">
              <a:buNone/>
              <a:defRPr sz="816"/>
            </a:lvl5pPr>
            <a:lvl6pPr marL="1166089" indent="0" algn="ctr">
              <a:buNone/>
              <a:defRPr sz="816"/>
            </a:lvl6pPr>
            <a:lvl7pPr marL="1399306" indent="0" algn="ctr">
              <a:buNone/>
              <a:defRPr sz="816"/>
            </a:lvl7pPr>
            <a:lvl8pPr marL="1632524" indent="0" algn="ctr">
              <a:buNone/>
              <a:defRPr sz="816"/>
            </a:lvl8pPr>
            <a:lvl9pPr marL="1865742" indent="0" algn="ctr">
              <a:buNone/>
              <a:defRPr sz="8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9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37729" y="217131"/>
            <a:ext cx="1005691" cy="34561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655" y="217131"/>
            <a:ext cx="2958773" cy="3456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6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4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226" y="1016741"/>
            <a:ext cx="4022765" cy="1696454"/>
          </a:xfrm>
        </p:spPr>
        <p:txBody>
          <a:bodyPr anchor="b"/>
          <a:lstStyle>
            <a:lvl1pPr>
              <a:defRPr sz="30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226" y="2729244"/>
            <a:ext cx="4022765" cy="892125"/>
          </a:xfrm>
        </p:spPr>
        <p:txBody>
          <a:bodyPr/>
          <a:lstStyle>
            <a:lvl1pPr marL="0" indent="0">
              <a:buNone/>
              <a:defRPr sz="1224">
                <a:solidFill>
                  <a:schemeClr val="tx1"/>
                </a:solidFill>
              </a:defRPr>
            </a:lvl1pPr>
            <a:lvl2pPr marL="233218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2pPr>
            <a:lvl3pPr marL="466435" indent="0">
              <a:buNone/>
              <a:defRPr sz="918">
                <a:solidFill>
                  <a:schemeClr val="tx1">
                    <a:tint val="75000"/>
                  </a:schemeClr>
                </a:solidFill>
              </a:defRPr>
            </a:lvl3pPr>
            <a:lvl4pPr marL="699653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4pPr>
            <a:lvl5pPr marL="932871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5pPr>
            <a:lvl6pPr marL="1166089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6pPr>
            <a:lvl7pPr marL="1399306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7pPr>
            <a:lvl8pPr marL="1632524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8pPr>
            <a:lvl9pPr marL="1865742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7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655" y="1085656"/>
            <a:ext cx="1982232" cy="25876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1188" y="1085656"/>
            <a:ext cx="1982232" cy="25876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7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62" y="217132"/>
            <a:ext cx="4022765" cy="7882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263" y="999747"/>
            <a:ext cx="1973122" cy="489961"/>
          </a:xfrm>
        </p:spPr>
        <p:txBody>
          <a:bodyPr anchor="b"/>
          <a:lstStyle>
            <a:lvl1pPr marL="0" indent="0">
              <a:buNone/>
              <a:defRPr sz="1224" b="1"/>
            </a:lvl1pPr>
            <a:lvl2pPr marL="233218" indent="0">
              <a:buNone/>
              <a:defRPr sz="1020" b="1"/>
            </a:lvl2pPr>
            <a:lvl3pPr marL="466435" indent="0">
              <a:buNone/>
              <a:defRPr sz="918" b="1"/>
            </a:lvl3pPr>
            <a:lvl4pPr marL="699653" indent="0">
              <a:buNone/>
              <a:defRPr sz="816" b="1"/>
            </a:lvl4pPr>
            <a:lvl5pPr marL="932871" indent="0">
              <a:buNone/>
              <a:defRPr sz="816" b="1"/>
            </a:lvl5pPr>
            <a:lvl6pPr marL="1166089" indent="0">
              <a:buNone/>
              <a:defRPr sz="816" b="1"/>
            </a:lvl6pPr>
            <a:lvl7pPr marL="1399306" indent="0">
              <a:buNone/>
              <a:defRPr sz="816" b="1"/>
            </a:lvl7pPr>
            <a:lvl8pPr marL="1632524" indent="0">
              <a:buNone/>
              <a:defRPr sz="816" b="1"/>
            </a:lvl8pPr>
            <a:lvl9pPr marL="1865742" indent="0">
              <a:buNone/>
              <a:defRPr sz="8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1263" y="1489708"/>
            <a:ext cx="1973122" cy="219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1188" y="999747"/>
            <a:ext cx="1982839" cy="489961"/>
          </a:xfrm>
        </p:spPr>
        <p:txBody>
          <a:bodyPr anchor="b"/>
          <a:lstStyle>
            <a:lvl1pPr marL="0" indent="0">
              <a:buNone/>
              <a:defRPr sz="1224" b="1"/>
            </a:lvl1pPr>
            <a:lvl2pPr marL="233218" indent="0">
              <a:buNone/>
              <a:defRPr sz="1020" b="1"/>
            </a:lvl2pPr>
            <a:lvl3pPr marL="466435" indent="0">
              <a:buNone/>
              <a:defRPr sz="918" b="1"/>
            </a:lvl3pPr>
            <a:lvl4pPr marL="699653" indent="0">
              <a:buNone/>
              <a:defRPr sz="816" b="1"/>
            </a:lvl4pPr>
            <a:lvl5pPr marL="932871" indent="0">
              <a:buNone/>
              <a:defRPr sz="816" b="1"/>
            </a:lvl5pPr>
            <a:lvl6pPr marL="1166089" indent="0">
              <a:buNone/>
              <a:defRPr sz="816" b="1"/>
            </a:lvl6pPr>
            <a:lvl7pPr marL="1399306" indent="0">
              <a:buNone/>
              <a:defRPr sz="816" b="1"/>
            </a:lvl7pPr>
            <a:lvl8pPr marL="1632524" indent="0">
              <a:buNone/>
              <a:defRPr sz="816" b="1"/>
            </a:lvl8pPr>
            <a:lvl9pPr marL="1865742" indent="0">
              <a:buNone/>
              <a:defRPr sz="8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1188" y="1489708"/>
            <a:ext cx="1982839" cy="219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3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8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62" y="271886"/>
            <a:ext cx="1504286" cy="951601"/>
          </a:xfrm>
        </p:spPr>
        <p:txBody>
          <a:bodyPr anchor="b"/>
          <a:lstStyle>
            <a:lvl1pPr>
              <a:defRPr sz="1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2839" y="587199"/>
            <a:ext cx="2361188" cy="2898228"/>
          </a:xfrm>
        </p:spPr>
        <p:txBody>
          <a:bodyPr/>
          <a:lstStyle>
            <a:lvl1pPr>
              <a:defRPr sz="1632"/>
            </a:lvl1pPr>
            <a:lvl2pPr>
              <a:defRPr sz="1428"/>
            </a:lvl2pPr>
            <a:lvl3pPr>
              <a:defRPr sz="1224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262" y="1223486"/>
            <a:ext cx="1504286" cy="2266660"/>
          </a:xfrm>
        </p:spPr>
        <p:txBody>
          <a:bodyPr/>
          <a:lstStyle>
            <a:lvl1pPr marL="0" indent="0">
              <a:buNone/>
              <a:defRPr sz="816"/>
            </a:lvl1pPr>
            <a:lvl2pPr marL="233218" indent="0">
              <a:buNone/>
              <a:defRPr sz="714"/>
            </a:lvl2pPr>
            <a:lvl3pPr marL="466435" indent="0">
              <a:buNone/>
              <a:defRPr sz="612"/>
            </a:lvl3pPr>
            <a:lvl4pPr marL="699653" indent="0">
              <a:buNone/>
              <a:defRPr sz="510"/>
            </a:lvl4pPr>
            <a:lvl5pPr marL="932871" indent="0">
              <a:buNone/>
              <a:defRPr sz="510"/>
            </a:lvl5pPr>
            <a:lvl6pPr marL="1166089" indent="0">
              <a:buNone/>
              <a:defRPr sz="510"/>
            </a:lvl6pPr>
            <a:lvl7pPr marL="1399306" indent="0">
              <a:buNone/>
              <a:defRPr sz="510"/>
            </a:lvl7pPr>
            <a:lvl8pPr marL="1632524" indent="0">
              <a:buNone/>
              <a:defRPr sz="510"/>
            </a:lvl8pPr>
            <a:lvl9pPr marL="1865742" indent="0">
              <a:buNone/>
              <a:defRPr sz="5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62" y="271886"/>
            <a:ext cx="1504286" cy="951601"/>
          </a:xfrm>
        </p:spPr>
        <p:txBody>
          <a:bodyPr anchor="b"/>
          <a:lstStyle>
            <a:lvl1pPr>
              <a:defRPr sz="1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2839" y="587199"/>
            <a:ext cx="2361188" cy="2898228"/>
          </a:xfrm>
        </p:spPr>
        <p:txBody>
          <a:bodyPr anchor="t"/>
          <a:lstStyle>
            <a:lvl1pPr marL="0" indent="0">
              <a:buNone/>
              <a:defRPr sz="1632"/>
            </a:lvl1pPr>
            <a:lvl2pPr marL="233218" indent="0">
              <a:buNone/>
              <a:defRPr sz="1428"/>
            </a:lvl2pPr>
            <a:lvl3pPr marL="466435" indent="0">
              <a:buNone/>
              <a:defRPr sz="1224"/>
            </a:lvl3pPr>
            <a:lvl4pPr marL="699653" indent="0">
              <a:buNone/>
              <a:defRPr sz="1020"/>
            </a:lvl4pPr>
            <a:lvl5pPr marL="932871" indent="0">
              <a:buNone/>
              <a:defRPr sz="1020"/>
            </a:lvl5pPr>
            <a:lvl6pPr marL="1166089" indent="0">
              <a:buNone/>
              <a:defRPr sz="1020"/>
            </a:lvl6pPr>
            <a:lvl7pPr marL="1399306" indent="0">
              <a:buNone/>
              <a:defRPr sz="1020"/>
            </a:lvl7pPr>
            <a:lvl8pPr marL="1632524" indent="0">
              <a:buNone/>
              <a:defRPr sz="1020"/>
            </a:lvl8pPr>
            <a:lvl9pPr marL="1865742" indent="0">
              <a:buNone/>
              <a:defRPr sz="10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262" y="1223486"/>
            <a:ext cx="1504286" cy="2266660"/>
          </a:xfrm>
        </p:spPr>
        <p:txBody>
          <a:bodyPr/>
          <a:lstStyle>
            <a:lvl1pPr marL="0" indent="0">
              <a:buNone/>
              <a:defRPr sz="816"/>
            </a:lvl1pPr>
            <a:lvl2pPr marL="233218" indent="0">
              <a:buNone/>
              <a:defRPr sz="714"/>
            </a:lvl2pPr>
            <a:lvl3pPr marL="466435" indent="0">
              <a:buNone/>
              <a:defRPr sz="612"/>
            </a:lvl3pPr>
            <a:lvl4pPr marL="699653" indent="0">
              <a:buNone/>
              <a:defRPr sz="510"/>
            </a:lvl4pPr>
            <a:lvl5pPr marL="932871" indent="0">
              <a:buNone/>
              <a:defRPr sz="510"/>
            </a:lvl5pPr>
            <a:lvl6pPr marL="1166089" indent="0">
              <a:buNone/>
              <a:defRPr sz="510"/>
            </a:lvl6pPr>
            <a:lvl7pPr marL="1399306" indent="0">
              <a:buNone/>
              <a:defRPr sz="510"/>
            </a:lvl7pPr>
            <a:lvl8pPr marL="1632524" indent="0">
              <a:buNone/>
              <a:defRPr sz="510"/>
            </a:lvl8pPr>
            <a:lvl9pPr marL="1865742" indent="0">
              <a:buNone/>
              <a:defRPr sz="5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4E3-96A3-46B5-9F72-7256DC48B4A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655" y="217132"/>
            <a:ext cx="4022765" cy="788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655" y="1085656"/>
            <a:ext cx="4022765" cy="2587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655" y="3779970"/>
            <a:ext cx="1049417" cy="217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54E3-96A3-46B5-9F72-7256DC48B4A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4975" y="3779970"/>
            <a:ext cx="1574125" cy="217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94003" y="3779970"/>
            <a:ext cx="1049417" cy="217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F963D-E6B4-426C-9897-5BE415FA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7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66435" rtl="0" eaLnBrk="1" latinLnBrk="0" hangingPunct="1">
        <a:lnSpc>
          <a:spcPct val="90000"/>
        </a:lnSpc>
        <a:spcBef>
          <a:spcPct val="0"/>
        </a:spcBef>
        <a:buNone/>
        <a:defRPr sz="22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609" indent="-116609" algn="l" defTabSz="466435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49827" indent="-116609" algn="l" defTabSz="4664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583044" indent="-116609" algn="l" defTabSz="4664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3pPr>
      <a:lvl4pPr marL="816262" indent="-116609" algn="l" defTabSz="4664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4pPr>
      <a:lvl5pPr marL="1049480" indent="-116609" algn="l" defTabSz="4664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5pPr>
      <a:lvl6pPr marL="1282697" indent="-116609" algn="l" defTabSz="4664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6pPr>
      <a:lvl7pPr marL="1515915" indent="-116609" algn="l" defTabSz="4664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7pPr>
      <a:lvl8pPr marL="1749133" indent="-116609" algn="l" defTabSz="4664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8pPr>
      <a:lvl9pPr marL="1982351" indent="-116609" algn="l" defTabSz="4664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6435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1pPr>
      <a:lvl2pPr marL="233218" algn="l" defTabSz="466435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2pPr>
      <a:lvl3pPr marL="466435" algn="l" defTabSz="466435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3pPr>
      <a:lvl4pPr marL="699653" algn="l" defTabSz="466435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4pPr>
      <a:lvl5pPr marL="932871" algn="l" defTabSz="466435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5pPr>
      <a:lvl6pPr marL="1166089" algn="l" defTabSz="466435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6pPr>
      <a:lvl7pPr marL="1399306" algn="l" defTabSz="466435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7pPr>
      <a:lvl8pPr marL="1632524" algn="l" defTabSz="466435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8pPr>
      <a:lvl9pPr marL="1865742" algn="l" defTabSz="466435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DB380C0-CFB4-244E-CE13-EA0D70AA8E34}"/>
              </a:ext>
            </a:extLst>
          </p:cNvPr>
          <p:cNvGrpSpPr/>
          <p:nvPr/>
        </p:nvGrpSpPr>
        <p:grpSpPr>
          <a:xfrm>
            <a:off x="45720" y="45720"/>
            <a:ext cx="4566978" cy="1912615"/>
            <a:chOff x="45720" y="0"/>
            <a:chExt cx="4566978" cy="1912615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A4574ED-9875-7558-FA66-233D55F0F441}"/>
                </a:ext>
              </a:extLst>
            </p:cNvPr>
            <p:cNvGrpSpPr/>
            <p:nvPr/>
          </p:nvGrpSpPr>
          <p:grpSpPr>
            <a:xfrm>
              <a:off x="45720" y="210513"/>
              <a:ext cx="4566978" cy="1504951"/>
              <a:chOff x="45720" y="45719"/>
              <a:chExt cx="4566978" cy="1504951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036D95BB-CC5F-7380-448E-E8B82885A11D}"/>
                  </a:ext>
                </a:extLst>
              </p:cNvPr>
              <p:cNvGrpSpPr/>
              <p:nvPr/>
            </p:nvGrpSpPr>
            <p:grpSpPr>
              <a:xfrm>
                <a:off x="45720" y="45719"/>
                <a:ext cx="4566978" cy="1504951"/>
                <a:chOff x="45720" y="45719"/>
                <a:chExt cx="4566978" cy="1504951"/>
              </a:xfrm>
            </p:grpSpPr>
            <p:pic>
              <p:nvPicPr>
                <p:cNvPr id="116" name="Picture 115" descr="A map of the united states&#10;&#10;Description automatically generated">
                  <a:extLst>
                    <a:ext uri="{FF2B5EF4-FFF2-40B4-BE49-F238E27FC236}">
                      <a16:creationId xmlns:a16="http://schemas.microsoft.com/office/drawing/2014/main" id="{268FCF3E-B938-4B15-4BCE-9DA0E75C31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088" t="2790" r="14088" b="3162"/>
                <a:stretch/>
              </p:blipFill>
              <p:spPr>
                <a:xfrm>
                  <a:off x="1180524" y="45720"/>
                  <a:ext cx="1149350" cy="1504950"/>
                </a:xfrm>
                <a:prstGeom prst="rect">
                  <a:avLst/>
                </a:prstGeom>
              </p:spPr>
            </p:pic>
            <p:pic>
              <p:nvPicPr>
                <p:cNvPr id="117" name="Picture 116" descr="A close up of a map&#10;&#10;Description automatically generated">
                  <a:extLst>
                    <a:ext uri="{FF2B5EF4-FFF2-40B4-BE49-F238E27FC236}">
                      <a16:creationId xmlns:a16="http://schemas.microsoft.com/office/drawing/2014/main" id="{7A7A6B42-E7A0-8E3D-174D-B3422C2A68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770" t="2605" r="14405" b="3348"/>
                <a:stretch/>
              </p:blipFill>
              <p:spPr>
                <a:xfrm>
                  <a:off x="45720" y="45720"/>
                  <a:ext cx="1149351" cy="1504950"/>
                </a:xfrm>
                <a:prstGeom prst="rect">
                  <a:avLst/>
                </a:prstGeom>
              </p:spPr>
            </p:pic>
            <p:pic>
              <p:nvPicPr>
                <p:cNvPr id="119" name="Picture 118" descr="A close up of a black background&#10;&#10;Description automatically generated">
                  <a:extLst>
                    <a:ext uri="{FF2B5EF4-FFF2-40B4-BE49-F238E27FC236}">
                      <a16:creationId xmlns:a16="http://schemas.microsoft.com/office/drawing/2014/main" id="{98DF8883-F039-125B-2FCB-7D7126068D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030" t="2857" r="15476" b="3096"/>
                <a:stretch/>
              </p:blipFill>
              <p:spPr>
                <a:xfrm>
                  <a:off x="3500652" y="45719"/>
                  <a:ext cx="1112046" cy="1504951"/>
                </a:xfrm>
                <a:prstGeom prst="rect">
                  <a:avLst/>
                </a:prstGeom>
              </p:spPr>
            </p:pic>
          </p:grp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F4A943DE-D081-DCDC-EBCF-E803C68E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138" y="652462"/>
                <a:ext cx="23786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7A659A37-1B12-FE58-F717-BD9174A2AC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954" y="652462"/>
                <a:ext cx="23786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400608F2-182C-FDF9-11B7-D2ACF8C179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8467" y="649224"/>
                <a:ext cx="23786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737716A-5B20-A54D-1C38-02B2B47D1289}"/>
                </a:ext>
              </a:extLst>
            </p:cNvPr>
            <p:cNvSpPr/>
            <p:nvPr/>
          </p:nvSpPr>
          <p:spPr>
            <a:xfrm>
              <a:off x="45720" y="0"/>
              <a:ext cx="361950" cy="2190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6F68A8E-10D8-7E7E-59FF-F2D598042FE3}"/>
                </a:ext>
              </a:extLst>
            </p:cNvPr>
            <p:cNvSpPr/>
            <p:nvPr/>
          </p:nvSpPr>
          <p:spPr>
            <a:xfrm>
              <a:off x="45720" y="1693540"/>
              <a:ext cx="361950" cy="2190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</p:grp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03111DD8-3818-3B3C-C97C-FF995BE93D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74" y="214977"/>
            <a:ext cx="1507626" cy="1507626"/>
          </a:xfrm>
          <a:prstGeom prst="rect">
            <a:avLst/>
          </a:prstGeom>
        </p:spPr>
      </p:pic>
      <p:pic>
        <p:nvPicPr>
          <p:cNvPr id="7" name="Picture 6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9F460DA6-D22B-A97F-0AE1-AE065E41E68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6" y="1761184"/>
            <a:ext cx="4572009" cy="228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3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200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Gilbert</dc:creator>
  <cp:lastModifiedBy>Neil Gilbert</cp:lastModifiedBy>
  <cp:revision>1</cp:revision>
  <dcterms:created xsi:type="dcterms:W3CDTF">2023-11-28T16:16:57Z</dcterms:created>
  <dcterms:modified xsi:type="dcterms:W3CDTF">2024-06-14T19:59:44Z</dcterms:modified>
</cp:coreProperties>
</file>