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62450" cy="3611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F5D"/>
    <a:srgbClr val="4FB6CA"/>
    <a:srgbClr val="4E3910"/>
    <a:srgbClr val="2A2F39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5" autoAdjust="0"/>
    <p:restoredTop sz="94660"/>
  </p:normalViewPr>
  <p:slideViewPr>
    <p:cSldViewPr snapToGrid="0">
      <p:cViewPr>
        <p:scale>
          <a:sx n="200" d="100"/>
          <a:sy n="200" d="100"/>
        </p:scale>
        <p:origin x="15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D10569F7-2CC1-4E65-B514-35FB0326E753}"/>
    <pc:docChg chg="modSld">
      <pc:chgData name="Neil Gilbert" userId="2403ec6af305d8db" providerId="LiveId" clId="{D10569F7-2CC1-4E65-B514-35FB0326E753}" dt="2024-06-14T19:56:53.267" v="14" actId="20577"/>
      <pc:docMkLst>
        <pc:docMk/>
      </pc:docMkLst>
      <pc:sldChg chg="modSp mod">
        <pc:chgData name="Neil Gilbert" userId="2403ec6af305d8db" providerId="LiveId" clId="{D10569F7-2CC1-4E65-B514-35FB0326E753}" dt="2024-06-14T19:56:53.267" v="14" actId="20577"/>
        <pc:sldMkLst>
          <pc:docMk/>
          <pc:sldMk cId="3211148910" sldId="257"/>
        </pc:sldMkLst>
        <pc:spChg chg="mod">
          <ac:chgData name="Neil Gilbert" userId="2403ec6af305d8db" providerId="LiveId" clId="{D10569F7-2CC1-4E65-B514-35FB0326E753}" dt="2024-06-14T19:55:42.993" v="2" actId="692"/>
          <ac:spMkLst>
            <pc:docMk/>
            <pc:sldMk cId="3211148910" sldId="257"/>
            <ac:spMk id="4" creationId="{ABCD9313-FDF3-A899-E335-55BAD4567AA3}"/>
          </ac:spMkLst>
        </pc:spChg>
        <pc:spChg chg="mod">
          <ac:chgData name="Neil Gilbert" userId="2403ec6af305d8db" providerId="LiveId" clId="{D10569F7-2CC1-4E65-B514-35FB0326E753}" dt="2024-06-14T19:56:53.267" v="14" actId="20577"/>
          <ac:spMkLst>
            <pc:docMk/>
            <pc:sldMk cId="3211148910" sldId="257"/>
            <ac:spMk id="193" creationId="{3392A0DA-5AFF-A4C6-65A6-E448F671EA54}"/>
          </ac:spMkLst>
        </pc:spChg>
        <pc:spChg chg="mod">
          <ac:chgData name="Neil Gilbert" userId="2403ec6af305d8db" providerId="LiveId" clId="{D10569F7-2CC1-4E65-B514-35FB0326E753}" dt="2024-06-14T19:55:59.793" v="5" actId="2085"/>
          <ac:spMkLst>
            <pc:docMk/>
            <pc:sldMk cId="3211148910" sldId="257"/>
            <ac:spMk id="210" creationId="{C1C5A906-989F-AA6D-DCF8-8862074A359A}"/>
          </ac:spMkLst>
        </pc:spChg>
        <pc:spChg chg="mod">
          <ac:chgData name="Neil Gilbert" userId="2403ec6af305d8db" providerId="LiveId" clId="{D10569F7-2CC1-4E65-B514-35FB0326E753}" dt="2024-06-14T19:56:43.466" v="7" actId="2085"/>
          <ac:spMkLst>
            <pc:docMk/>
            <pc:sldMk cId="3211148910" sldId="257"/>
            <ac:spMk id="217" creationId="{827212A1-0731-3131-9105-4B2AE9C95384}"/>
          </ac:spMkLst>
        </pc:spChg>
        <pc:cxnChg chg="mod">
          <ac:chgData name="Neil Gilbert" userId="2403ec6af305d8db" providerId="LiveId" clId="{D10569F7-2CC1-4E65-B514-35FB0326E753}" dt="2024-06-14T19:55:39.171" v="1" actId="692"/>
          <ac:cxnSpMkLst>
            <pc:docMk/>
            <pc:sldMk cId="3211148910" sldId="257"/>
            <ac:cxnSpMk id="164" creationId="{9B4467C3-1951-0A92-F0CC-D1D20F34FC52}"/>
          </ac:cxnSpMkLst>
        </pc:cxnChg>
        <pc:cxnChg chg="mod">
          <ac:chgData name="Neil Gilbert" userId="2403ec6af305d8db" providerId="LiveId" clId="{D10569F7-2CC1-4E65-B514-35FB0326E753}" dt="2024-06-14T19:55:34.191" v="0" actId="692"/>
          <ac:cxnSpMkLst>
            <pc:docMk/>
            <pc:sldMk cId="3211148910" sldId="257"/>
            <ac:cxnSpMk id="170" creationId="{F2CE53C6-C339-7015-730F-D48AB4FEBA11}"/>
          </ac:cxnSpMkLst>
        </pc:cxnChg>
      </pc:sldChg>
    </pc:docChg>
  </pc:docChgLst>
  <pc:docChgLst>
    <pc:chgData name="Neil Gilbert" userId="2403ec6af305d8db" providerId="LiveId" clId="{251A071A-6428-4617-9788-E4BA757E3664}"/>
    <pc:docChg chg="modSld">
      <pc:chgData name="Neil Gilbert" userId="2403ec6af305d8db" providerId="LiveId" clId="{251A071A-6428-4617-9788-E4BA757E3664}" dt="2024-05-01T17:35:23.654" v="17" actId="692"/>
      <pc:docMkLst>
        <pc:docMk/>
      </pc:docMkLst>
      <pc:sldChg chg="modSp mod">
        <pc:chgData name="Neil Gilbert" userId="2403ec6af305d8db" providerId="LiveId" clId="{251A071A-6428-4617-9788-E4BA757E3664}" dt="2024-05-01T17:35:23.654" v="17" actId="692"/>
        <pc:sldMkLst>
          <pc:docMk/>
          <pc:sldMk cId="3211148910" sldId="257"/>
        </pc:sldMkLst>
        <pc:spChg chg="mod">
          <ac:chgData name="Neil Gilbert" userId="2403ec6af305d8db" providerId="LiveId" clId="{251A071A-6428-4617-9788-E4BA757E3664}" dt="2024-05-01T17:34:06.982" v="2" actId="692"/>
          <ac:spMkLst>
            <pc:docMk/>
            <pc:sldMk cId="3211148910" sldId="257"/>
            <ac:spMk id="4" creationId="{ABCD9313-FDF3-A899-E335-55BAD4567AA3}"/>
          </ac:spMkLst>
        </pc:spChg>
        <pc:spChg chg="mod">
          <ac:chgData name="Neil Gilbert" userId="2403ec6af305d8db" providerId="LiveId" clId="{251A071A-6428-4617-9788-E4BA757E3664}" dt="2024-05-01T17:34:38.019" v="7" actId="207"/>
          <ac:spMkLst>
            <pc:docMk/>
            <pc:sldMk cId="3211148910" sldId="257"/>
            <ac:spMk id="208" creationId="{00000659-097F-F547-EF81-3ABA29E8A431}"/>
          </ac:spMkLst>
        </pc:spChg>
        <pc:spChg chg="mod">
          <ac:chgData name="Neil Gilbert" userId="2403ec6af305d8db" providerId="LiveId" clId="{251A071A-6428-4617-9788-E4BA757E3664}" dt="2024-05-01T17:35:05.216" v="14" actId="692"/>
          <ac:spMkLst>
            <pc:docMk/>
            <pc:sldMk cId="3211148910" sldId="257"/>
            <ac:spMk id="210" creationId="{C1C5A906-989F-AA6D-DCF8-8862074A359A}"/>
          </ac:spMkLst>
        </pc:spChg>
        <pc:spChg chg="mod">
          <ac:chgData name="Neil Gilbert" userId="2403ec6af305d8db" providerId="LiveId" clId="{251A071A-6428-4617-9788-E4BA757E3664}" dt="2024-05-01T17:34:33.797" v="6" actId="207"/>
          <ac:spMkLst>
            <pc:docMk/>
            <pc:sldMk cId="3211148910" sldId="257"/>
            <ac:spMk id="215" creationId="{7DDEC87C-25E0-A806-BA6E-72537E9936EB}"/>
          </ac:spMkLst>
        </pc:spChg>
        <pc:spChg chg="mod">
          <ac:chgData name="Neil Gilbert" userId="2403ec6af305d8db" providerId="LiveId" clId="{251A071A-6428-4617-9788-E4BA757E3664}" dt="2024-05-01T17:35:23.654" v="17" actId="692"/>
          <ac:spMkLst>
            <pc:docMk/>
            <pc:sldMk cId="3211148910" sldId="257"/>
            <ac:spMk id="217" creationId="{827212A1-0731-3131-9105-4B2AE9C95384}"/>
          </ac:spMkLst>
        </pc:spChg>
        <pc:cxnChg chg="mod">
          <ac:chgData name="Neil Gilbert" userId="2403ec6af305d8db" providerId="LiveId" clId="{251A071A-6428-4617-9788-E4BA757E3664}" dt="2024-05-01T17:34:02.419" v="1" actId="692"/>
          <ac:cxnSpMkLst>
            <pc:docMk/>
            <pc:sldMk cId="3211148910" sldId="257"/>
            <ac:cxnSpMk id="164" creationId="{9B4467C3-1951-0A92-F0CC-D1D20F34FC52}"/>
          </ac:cxnSpMkLst>
        </pc:cxnChg>
        <pc:cxnChg chg="mod">
          <ac:chgData name="Neil Gilbert" userId="2403ec6af305d8db" providerId="LiveId" clId="{251A071A-6428-4617-9788-E4BA757E3664}" dt="2024-05-01T17:33:57.209" v="0" actId="692"/>
          <ac:cxnSpMkLst>
            <pc:docMk/>
            <pc:sldMk cId="3211148910" sldId="257"/>
            <ac:cxnSpMk id="170" creationId="{F2CE53C6-C339-7015-730F-D48AB4FEBA11}"/>
          </ac:cxnSpMkLst>
        </pc:cxnChg>
      </pc:sldChg>
    </pc:docChg>
  </pc:docChgLst>
  <pc:docChgLst>
    <pc:chgData name="Neil Gilbert" userId="2403ec6af305d8db" providerId="LiveId" clId="{C3140176-FEAD-492B-824A-76FA7BEDBF71}"/>
    <pc:docChg chg="undo custSel modSld">
      <pc:chgData name="Neil Gilbert" userId="2403ec6af305d8db" providerId="LiveId" clId="{C3140176-FEAD-492B-824A-76FA7BEDBF71}" dt="2023-12-11T15:59:08.302" v="213" actId="207"/>
      <pc:docMkLst>
        <pc:docMk/>
      </pc:docMkLst>
      <pc:sldChg chg="addSp delSp modSp mod">
        <pc:chgData name="Neil Gilbert" userId="2403ec6af305d8db" providerId="LiveId" clId="{C3140176-FEAD-492B-824A-76FA7BEDBF71}" dt="2023-12-11T15:59:08.302" v="213" actId="207"/>
        <pc:sldMkLst>
          <pc:docMk/>
          <pc:sldMk cId="3211148910" sldId="257"/>
        </pc:sldMkLst>
        <pc:spChg chg="add mod">
          <ac:chgData name="Neil Gilbert" userId="2403ec6af305d8db" providerId="LiveId" clId="{C3140176-FEAD-492B-824A-76FA7BEDBF71}" dt="2023-12-11T15:58:08.942" v="211" actId="1076"/>
          <ac:spMkLst>
            <pc:docMk/>
            <pc:sldMk cId="3211148910" sldId="257"/>
            <ac:spMk id="2" creationId="{4569DB76-77B7-5EDC-4FE8-C9A289503D61}"/>
          </ac:spMkLst>
        </pc:spChg>
        <pc:spChg chg="add del mod">
          <ac:chgData name="Neil Gilbert" userId="2403ec6af305d8db" providerId="LiveId" clId="{C3140176-FEAD-492B-824A-76FA7BEDBF71}" dt="2023-11-28T15:58:46.602" v="72" actId="478"/>
          <ac:spMkLst>
            <pc:docMk/>
            <pc:sldMk cId="3211148910" sldId="257"/>
            <ac:spMk id="2" creationId="{CC43A494-A585-A24C-D4DD-7FFF9BCB7DE2}"/>
          </ac:spMkLst>
        </pc:spChg>
        <pc:spChg chg="add del">
          <ac:chgData name="Neil Gilbert" userId="2403ec6af305d8db" providerId="LiveId" clId="{C3140176-FEAD-492B-824A-76FA7BEDBF71}" dt="2023-11-28T15:58:09.344" v="67" actId="478"/>
          <ac:spMkLst>
            <pc:docMk/>
            <pc:sldMk cId="3211148910" sldId="257"/>
            <ac:spMk id="3" creationId="{9875781F-3092-EFB0-CA53-48C50748038F}"/>
          </ac:spMkLst>
        </pc:spChg>
        <pc:spChg chg="add del">
          <ac:chgData name="Neil Gilbert" userId="2403ec6af305d8db" providerId="LiveId" clId="{C3140176-FEAD-492B-824A-76FA7BEDBF71}" dt="2023-11-28T15:47:45.407" v="10" actId="11529"/>
          <ac:spMkLst>
            <pc:docMk/>
            <pc:sldMk cId="3211148910" sldId="257"/>
            <ac:spMk id="3" creationId="{C3DDA4A4-DFDC-E8EC-8650-6EF31672D3E9}"/>
          </ac:spMkLst>
        </pc:spChg>
        <pc:spChg chg="add del mod">
          <ac:chgData name="Neil Gilbert" userId="2403ec6af305d8db" providerId="LiveId" clId="{C3140176-FEAD-492B-824A-76FA7BEDBF71}" dt="2023-11-28T15:47:56.126" v="14" actId="11529"/>
          <ac:spMkLst>
            <pc:docMk/>
            <pc:sldMk cId="3211148910" sldId="257"/>
            <ac:spMk id="4" creationId="{2D5E7969-1163-5834-8497-BE66A8E7E31A}"/>
          </ac:spMkLst>
        </pc:spChg>
        <pc:spChg chg="add mod">
          <ac:chgData name="Neil Gilbert" userId="2403ec6af305d8db" providerId="LiveId" clId="{C3140176-FEAD-492B-824A-76FA7BEDBF71}" dt="2023-11-28T15:58:42.949" v="71" actId="692"/>
          <ac:spMkLst>
            <pc:docMk/>
            <pc:sldMk cId="3211148910" sldId="257"/>
            <ac:spMk id="4" creationId="{ABCD9313-FDF3-A899-E335-55BAD4567AA3}"/>
          </ac:spMkLst>
        </pc:spChg>
        <pc:spChg chg="add del mod">
          <ac:chgData name="Neil Gilbert" userId="2403ec6af305d8db" providerId="LiveId" clId="{C3140176-FEAD-492B-824A-76FA7BEDBF71}" dt="2023-11-28T15:58:10.619" v="68" actId="478"/>
          <ac:spMkLst>
            <pc:docMk/>
            <pc:sldMk cId="3211148910" sldId="257"/>
            <ac:spMk id="5" creationId="{918178E4-C90F-E7A5-FB30-573656FCD472}"/>
          </ac:spMkLst>
        </pc:spChg>
        <pc:spChg chg="add mod">
          <ac:chgData name="Neil Gilbert" userId="2403ec6af305d8db" providerId="LiveId" clId="{C3140176-FEAD-492B-824A-76FA7BEDBF71}" dt="2023-11-28T15:59:16.768" v="75" actId="692"/>
          <ac:spMkLst>
            <pc:docMk/>
            <pc:sldMk cId="3211148910" sldId="257"/>
            <ac:spMk id="6" creationId="{8E897122-44A9-5C14-524E-916CAA83D93B}"/>
          </ac:spMkLst>
        </pc:spChg>
        <pc:spChg chg="mod">
          <ac:chgData name="Neil Gilbert" userId="2403ec6af305d8db" providerId="LiveId" clId="{C3140176-FEAD-492B-824A-76FA7BEDBF71}" dt="2023-12-11T15:59:08.302" v="213" actId="207"/>
          <ac:spMkLst>
            <pc:docMk/>
            <pc:sldMk cId="3211148910" sldId="257"/>
            <ac:spMk id="159" creationId="{C0D2F153-6307-49FE-A6A5-3FEC87CD0CF6}"/>
          </ac:spMkLst>
        </pc:spChg>
        <pc:spChg chg="del mod">
          <ac:chgData name="Neil Gilbert" userId="2403ec6af305d8db" providerId="LiveId" clId="{C3140176-FEAD-492B-824A-76FA7BEDBF71}" dt="2023-12-11T15:57:55.491" v="209" actId="478"/>
          <ac:spMkLst>
            <pc:docMk/>
            <pc:sldMk cId="3211148910" sldId="257"/>
            <ac:spMk id="160" creationId="{E2996138-A5AB-F988-C7F7-D464DBB0133E}"/>
          </ac:spMkLst>
        </pc:spChg>
        <pc:spChg chg="mod">
          <ac:chgData name="Neil Gilbert" userId="2403ec6af305d8db" providerId="LiveId" clId="{C3140176-FEAD-492B-824A-76FA7BEDBF71}" dt="2023-11-28T15:52:43.022" v="56" actId="1036"/>
          <ac:spMkLst>
            <pc:docMk/>
            <pc:sldMk cId="3211148910" sldId="257"/>
            <ac:spMk id="185" creationId="{B330111C-8082-5A59-CEE9-5B071452DD98}"/>
          </ac:spMkLst>
        </pc:spChg>
        <pc:spChg chg="mod">
          <ac:chgData name="Neil Gilbert" userId="2403ec6af305d8db" providerId="LiveId" clId="{C3140176-FEAD-492B-824A-76FA7BEDBF71}" dt="2023-11-28T15:52:43.022" v="56" actId="1036"/>
          <ac:spMkLst>
            <pc:docMk/>
            <pc:sldMk cId="3211148910" sldId="257"/>
            <ac:spMk id="193" creationId="{3392A0DA-5AFF-A4C6-65A6-E448F671EA54}"/>
          </ac:spMkLst>
        </pc:spChg>
        <pc:spChg chg="del">
          <ac:chgData name="Neil Gilbert" userId="2403ec6af305d8db" providerId="LiveId" clId="{C3140176-FEAD-492B-824A-76FA7BEDBF71}" dt="2023-11-28T15:47:29.556" v="8" actId="478"/>
          <ac:spMkLst>
            <pc:docMk/>
            <pc:sldMk cId="3211148910" sldId="257"/>
            <ac:spMk id="209" creationId="{90AB9AFE-3183-B74E-7ADC-8FE73C81A4C9}"/>
          </ac:spMkLst>
        </pc:spChg>
        <pc:spChg chg="mod">
          <ac:chgData name="Neil Gilbert" userId="2403ec6af305d8db" providerId="LiveId" clId="{C3140176-FEAD-492B-824A-76FA7BEDBF71}" dt="2023-11-28T15:52:09.301" v="43" actId="1038"/>
          <ac:spMkLst>
            <pc:docMk/>
            <pc:sldMk cId="3211148910" sldId="257"/>
            <ac:spMk id="210" creationId="{C1C5A906-989F-AA6D-DCF8-8862074A359A}"/>
          </ac:spMkLst>
        </pc:spChg>
        <pc:spChg chg="del mod">
          <ac:chgData name="Neil Gilbert" userId="2403ec6af305d8db" providerId="LiveId" clId="{C3140176-FEAD-492B-824A-76FA7BEDBF71}" dt="2023-11-28T15:47:27.200" v="7" actId="478"/>
          <ac:spMkLst>
            <pc:docMk/>
            <pc:sldMk cId="3211148910" sldId="257"/>
            <ac:spMk id="216" creationId="{721998CB-C04C-C738-5D7F-328CA7E21FD4}"/>
          </ac:spMkLst>
        </pc:spChg>
        <pc:spChg chg="mod">
          <ac:chgData name="Neil Gilbert" userId="2403ec6af305d8db" providerId="LiveId" clId="{C3140176-FEAD-492B-824A-76FA7BEDBF71}" dt="2023-11-28T15:51:46.308" v="35" actId="1037"/>
          <ac:spMkLst>
            <pc:docMk/>
            <pc:sldMk cId="3211148910" sldId="257"/>
            <ac:spMk id="217" creationId="{827212A1-0731-3131-9105-4B2AE9C95384}"/>
          </ac:spMkLst>
        </pc:spChg>
        <pc:spChg chg="mod">
          <ac:chgData name="Neil Gilbert" userId="2403ec6af305d8db" providerId="LiveId" clId="{C3140176-FEAD-492B-824A-76FA7BEDBF71}" dt="2023-12-11T15:58:59.772" v="212" actId="207"/>
          <ac:spMkLst>
            <pc:docMk/>
            <pc:sldMk cId="3211148910" sldId="257"/>
            <ac:spMk id="220" creationId="{28FEE65E-B9CF-FD21-6EBB-A3B255D1D088}"/>
          </ac:spMkLst>
        </pc:spChg>
        <pc:spChg chg="mod">
          <ac:chgData name="Neil Gilbert" userId="2403ec6af305d8db" providerId="LiveId" clId="{C3140176-FEAD-492B-824A-76FA7BEDBF71}" dt="2023-12-11T15:57:39.223" v="208" actId="207"/>
          <ac:spMkLst>
            <pc:docMk/>
            <pc:sldMk cId="3211148910" sldId="257"/>
            <ac:spMk id="221" creationId="{9167725F-D3DF-957F-48C2-C7CA959460B2}"/>
          </ac:spMkLst>
        </pc:spChg>
        <pc:cxnChg chg="mod">
          <ac:chgData name="Neil Gilbert" userId="2403ec6af305d8db" providerId="LiveId" clId="{C3140176-FEAD-492B-824A-76FA7BEDBF71}" dt="2023-11-28T15:51:11.964" v="23" actId="692"/>
          <ac:cxnSpMkLst>
            <pc:docMk/>
            <pc:sldMk cId="3211148910" sldId="257"/>
            <ac:cxnSpMk id="164" creationId="{9B4467C3-1951-0A92-F0CC-D1D20F34FC52}"/>
          </ac:cxnSpMkLst>
        </pc:cxnChg>
        <pc:cxnChg chg="mod">
          <ac:chgData name="Neil Gilbert" userId="2403ec6af305d8db" providerId="LiveId" clId="{C3140176-FEAD-492B-824A-76FA7BEDBF71}" dt="2023-11-28T15:53:56.079" v="65" actId="692"/>
          <ac:cxnSpMkLst>
            <pc:docMk/>
            <pc:sldMk cId="3211148910" sldId="257"/>
            <ac:cxnSpMk id="167" creationId="{2837CD5A-A38C-EACD-01F2-ACB9C174059C}"/>
          </ac:cxnSpMkLst>
        </pc:cxnChg>
        <pc:cxnChg chg="mod">
          <ac:chgData name="Neil Gilbert" userId="2403ec6af305d8db" providerId="LiveId" clId="{C3140176-FEAD-492B-824A-76FA7BEDBF71}" dt="2023-11-28T15:51:11.964" v="23" actId="692"/>
          <ac:cxnSpMkLst>
            <pc:docMk/>
            <pc:sldMk cId="3211148910" sldId="257"/>
            <ac:cxnSpMk id="170" creationId="{F2CE53C6-C339-7015-730F-D48AB4FEBA11}"/>
          </ac:cxnSpMkLst>
        </pc:cxnChg>
        <pc:cxnChg chg="mod">
          <ac:chgData name="Neil Gilbert" userId="2403ec6af305d8db" providerId="LiveId" clId="{C3140176-FEAD-492B-824A-76FA7BEDBF71}" dt="2023-11-28T15:53:56.079" v="65" actId="692"/>
          <ac:cxnSpMkLst>
            <pc:docMk/>
            <pc:sldMk cId="3211148910" sldId="257"/>
            <ac:cxnSpMk id="175" creationId="{935B19FC-3E04-FA9E-E273-B18785011D56}"/>
          </ac:cxnSpMkLst>
        </pc:cxnChg>
        <pc:cxnChg chg="mod">
          <ac:chgData name="Neil Gilbert" userId="2403ec6af305d8db" providerId="LiveId" clId="{C3140176-FEAD-492B-824A-76FA7BEDBF71}" dt="2023-11-28T15:51:24.134" v="25" actId="692"/>
          <ac:cxnSpMkLst>
            <pc:docMk/>
            <pc:sldMk cId="3211148910" sldId="257"/>
            <ac:cxnSpMk id="183" creationId="{156D9134-0BBF-277C-F237-0F51B0805237}"/>
          </ac:cxnSpMkLst>
        </pc:cxnChg>
        <pc:cxnChg chg="mod">
          <ac:chgData name="Neil Gilbert" userId="2403ec6af305d8db" providerId="LiveId" clId="{C3140176-FEAD-492B-824A-76FA7BEDBF71}" dt="2023-11-28T15:53:56.079" v="65" actId="692"/>
          <ac:cxnSpMkLst>
            <pc:docMk/>
            <pc:sldMk cId="3211148910" sldId="257"/>
            <ac:cxnSpMk id="188" creationId="{95590A75-6300-966F-58A6-6AE94570BFEC}"/>
          </ac:cxnSpMkLst>
        </pc:cxnChg>
        <pc:cxnChg chg="mod">
          <ac:chgData name="Neil Gilbert" userId="2403ec6af305d8db" providerId="LiveId" clId="{C3140176-FEAD-492B-824A-76FA7BEDBF71}" dt="2023-11-28T15:51:24.134" v="25" actId="692"/>
          <ac:cxnSpMkLst>
            <pc:docMk/>
            <pc:sldMk cId="3211148910" sldId="257"/>
            <ac:cxnSpMk id="191" creationId="{231C8C45-AC3E-A657-9226-86E724F8533E}"/>
          </ac:cxnSpMkLst>
        </pc:cxnChg>
        <pc:cxnChg chg="mod">
          <ac:chgData name="Neil Gilbert" userId="2403ec6af305d8db" providerId="LiveId" clId="{C3140176-FEAD-492B-824A-76FA7BEDBF71}" dt="2023-11-28T15:53:56.079" v="65" actId="692"/>
          <ac:cxnSpMkLst>
            <pc:docMk/>
            <pc:sldMk cId="3211148910" sldId="257"/>
            <ac:cxnSpMk id="198" creationId="{C321E09C-6A57-82DE-752F-CDAB5E4FC6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184" y="591059"/>
            <a:ext cx="3708083" cy="1257359"/>
          </a:xfrm>
        </p:spPr>
        <p:txBody>
          <a:bodyPr anchor="b"/>
          <a:lstStyle>
            <a:lvl1pPr algn="ctr">
              <a:defRPr sz="2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06" y="1896907"/>
            <a:ext cx="3271838" cy="871958"/>
          </a:xfrm>
        </p:spPr>
        <p:txBody>
          <a:bodyPr/>
          <a:lstStyle>
            <a:lvl1pPr marL="0" indent="0" algn="ctr">
              <a:buNone/>
              <a:defRPr sz="1145"/>
            </a:lvl1pPr>
            <a:lvl2pPr marL="218130" indent="0" algn="ctr">
              <a:buNone/>
              <a:defRPr sz="954"/>
            </a:lvl2pPr>
            <a:lvl3pPr marL="436260" indent="0" algn="ctr">
              <a:buNone/>
              <a:defRPr sz="859"/>
            </a:lvl3pPr>
            <a:lvl4pPr marL="654390" indent="0" algn="ctr">
              <a:buNone/>
              <a:defRPr sz="763"/>
            </a:lvl4pPr>
            <a:lvl5pPr marL="872520" indent="0" algn="ctr">
              <a:buNone/>
              <a:defRPr sz="763"/>
            </a:lvl5pPr>
            <a:lvl6pPr marL="1090651" indent="0" algn="ctr">
              <a:buNone/>
              <a:defRPr sz="763"/>
            </a:lvl6pPr>
            <a:lvl7pPr marL="1308781" indent="0" algn="ctr">
              <a:buNone/>
              <a:defRPr sz="763"/>
            </a:lvl7pPr>
            <a:lvl8pPr marL="1526911" indent="0" algn="ctr">
              <a:buNone/>
              <a:defRPr sz="763"/>
            </a:lvl8pPr>
            <a:lvl9pPr marL="1745041" indent="0" algn="ctr">
              <a:buNone/>
              <a:defRPr sz="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1879" y="192282"/>
            <a:ext cx="940653" cy="3060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919" y="192282"/>
            <a:ext cx="2767429" cy="3060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47" y="900384"/>
            <a:ext cx="3762613" cy="1502310"/>
          </a:xfrm>
        </p:spPr>
        <p:txBody>
          <a:bodyPr anchor="b"/>
          <a:lstStyle>
            <a:lvl1pPr>
              <a:defRPr sz="2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647" y="2416906"/>
            <a:ext cx="3762613" cy="790029"/>
          </a:xfrm>
        </p:spPr>
        <p:txBody>
          <a:bodyPr/>
          <a:lstStyle>
            <a:lvl1pPr marL="0" indent="0">
              <a:buNone/>
              <a:defRPr sz="1145">
                <a:solidFill>
                  <a:schemeClr val="tx1"/>
                </a:solidFill>
              </a:defRPr>
            </a:lvl1pPr>
            <a:lvl2pPr marL="218130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2pPr>
            <a:lvl3pPr marL="436260" indent="0">
              <a:buNone/>
              <a:defRPr sz="859">
                <a:solidFill>
                  <a:schemeClr val="tx1">
                    <a:tint val="75000"/>
                  </a:schemeClr>
                </a:solidFill>
              </a:defRPr>
            </a:lvl3pPr>
            <a:lvl4pPr marL="654390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4pPr>
            <a:lvl5pPr marL="872520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5pPr>
            <a:lvl6pPr marL="1090651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6pPr>
            <a:lvl7pPr marL="1308781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7pPr>
            <a:lvl8pPr marL="1526911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8pPr>
            <a:lvl9pPr marL="1745041" indent="0"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919" y="961411"/>
            <a:ext cx="1854041" cy="229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490" y="961411"/>
            <a:ext cx="1854041" cy="229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7" y="192283"/>
            <a:ext cx="3762613" cy="698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87" y="885335"/>
            <a:ext cx="1845521" cy="433889"/>
          </a:xfrm>
        </p:spPr>
        <p:txBody>
          <a:bodyPr anchor="b"/>
          <a:lstStyle>
            <a:lvl1pPr marL="0" indent="0">
              <a:buNone/>
              <a:defRPr sz="1145" b="1"/>
            </a:lvl1pPr>
            <a:lvl2pPr marL="218130" indent="0">
              <a:buNone/>
              <a:defRPr sz="954" b="1"/>
            </a:lvl2pPr>
            <a:lvl3pPr marL="436260" indent="0">
              <a:buNone/>
              <a:defRPr sz="859" b="1"/>
            </a:lvl3pPr>
            <a:lvl4pPr marL="654390" indent="0">
              <a:buNone/>
              <a:defRPr sz="763" b="1"/>
            </a:lvl4pPr>
            <a:lvl5pPr marL="872520" indent="0">
              <a:buNone/>
              <a:defRPr sz="763" b="1"/>
            </a:lvl5pPr>
            <a:lvl6pPr marL="1090651" indent="0">
              <a:buNone/>
              <a:defRPr sz="763" b="1"/>
            </a:lvl6pPr>
            <a:lvl7pPr marL="1308781" indent="0">
              <a:buNone/>
              <a:defRPr sz="763" b="1"/>
            </a:lvl7pPr>
            <a:lvl8pPr marL="1526911" indent="0">
              <a:buNone/>
              <a:defRPr sz="763" b="1"/>
            </a:lvl8pPr>
            <a:lvl9pPr marL="1745041" indent="0">
              <a:buNone/>
              <a:defRPr sz="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87" y="1319224"/>
            <a:ext cx="1845521" cy="194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8491" y="885335"/>
            <a:ext cx="1854609" cy="433889"/>
          </a:xfrm>
        </p:spPr>
        <p:txBody>
          <a:bodyPr anchor="b"/>
          <a:lstStyle>
            <a:lvl1pPr marL="0" indent="0">
              <a:buNone/>
              <a:defRPr sz="1145" b="1"/>
            </a:lvl1pPr>
            <a:lvl2pPr marL="218130" indent="0">
              <a:buNone/>
              <a:defRPr sz="954" b="1"/>
            </a:lvl2pPr>
            <a:lvl3pPr marL="436260" indent="0">
              <a:buNone/>
              <a:defRPr sz="859" b="1"/>
            </a:lvl3pPr>
            <a:lvl4pPr marL="654390" indent="0">
              <a:buNone/>
              <a:defRPr sz="763" b="1"/>
            </a:lvl4pPr>
            <a:lvl5pPr marL="872520" indent="0">
              <a:buNone/>
              <a:defRPr sz="763" b="1"/>
            </a:lvl5pPr>
            <a:lvl6pPr marL="1090651" indent="0">
              <a:buNone/>
              <a:defRPr sz="763" b="1"/>
            </a:lvl6pPr>
            <a:lvl7pPr marL="1308781" indent="0">
              <a:buNone/>
              <a:defRPr sz="763" b="1"/>
            </a:lvl7pPr>
            <a:lvl8pPr marL="1526911" indent="0">
              <a:buNone/>
              <a:defRPr sz="763" b="1"/>
            </a:lvl8pPr>
            <a:lvl9pPr marL="1745041" indent="0">
              <a:buNone/>
              <a:defRPr sz="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8491" y="1319224"/>
            <a:ext cx="1854609" cy="194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6" y="240771"/>
            <a:ext cx="1407004" cy="842698"/>
          </a:xfrm>
        </p:spPr>
        <p:txBody>
          <a:bodyPr anchor="b"/>
          <a:lstStyle>
            <a:lvl1pPr>
              <a:defRPr sz="1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610" y="519999"/>
            <a:ext cx="2208490" cy="2566551"/>
          </a:xfrm>
        </p:spPr>
        <p:txBody>
          <a:bodyPr/>
          <a:lstStyle>
            <a:lvl1pPr>
              <a:defRPr sz="1527"/>
            </a:lvl1pPr>
            <a:lvl2pPr>
              <a:defRPr sz="1336"/>
            </a:lvl2pPr>
            <a:lvl3pPr>
              <a:defRPr sz="1145"/>
            </a:lvl3pPr>
            <a:lvl4pPr>
              <a:defRPr sz="954"/>
            </a:lvl4pPr>
            <a:lvl5pPr>
              <a:defRPr sz="954"/>
            </a:lvl5pPr>
            <a:lvl6pPr>
              <a:defRPr sz="954"/>
            </a:lvl6pPr>
            <a:lvl7pPr>
              <a:defRPr sz="954"/>
            </a:lvl7pPr>
            <a:lvl8pPr>
              <a:defRPr sz="954"/>
            </a:lvl8pPr>
            <a:lvl9pPr>
              <a:defRPr sz="9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486" y="1083469"/>
            <a:ext cx="1407004" cy="2007260"/>
          </a:xfrm>
        </p:spPr>
        <p:txBody>
          <a:bodyPr/>
          <a:lstStyle>
            <a:lvl1pPr marL="0" indent="0">
              <a:buNone/>
              <a:defRPr sz="763"/>
            </a:lvl1pPr>
            <a:lvl2pPr marL="218130" indent="0">
              <a:buNone/>
              <a:defRPr sz="668"/>
            </a:lvl2pPr>
            <a:lvl3pPr marL="436260" indent="0">
              <a:buNone/>
              <a:defRPr sz="573"/>
            </a:lvl3pPr>
            <a:lvl4pPr marL="654390" indent="0">
              <a:buNone/>
              <a:defRPr sz="477"/>
            </a:lvl4pPr>
            <a:lvl5pPr marL="872520" indent="0">
              <a:buNone/>
              <a:defRPr sz="477"/>
            </a:lvl5pPr>
            <a:lvl6pPr marL="1090651" indent="0">
              <a:buNone/>
              <a:defRPr sz="477"/>
            </a:lvl6pPr>
            <a:lvl7pPr marL="1308781" indent="0">
              <a:buNone/>
              <a:defRPr sz="477"/>
            </a:lvl7pPr>
            <a:lvl8pPr marL="1526911" indent="0">
              <a:buNone/>
              <a:defRPr sz="477"/>
            </a:lvl8pPr>
            <a:lvl9pPr marL="1745041" indent="0">
              <a:buNone/>
              <a:defRPr sz="4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6" y="240771"/>
            <a:ext cx="1407004" cy="842698"/>
          </a:xfrm>
        </p:spPr>
        <p:txBody>
          <a:bodyPr anchor="b"/>
          <a:lstStyle>
            <a:lvl1pPr>
              <a:defRPr sz="1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4610" y="519999"/>
            <a:ext cx="2208490" cy="2566551"/>
          </a:xfrm>
        </p:spPr>
        <p:txBody>
          <a:bodyPr anchor="t"/>
          <a:lstStyle>
            <a:lvl1pPr marL="0" indent="0">
              <a:buNone/>
              <a:defRPr sz="1527"/>
            </a:lvl1pPr>
            <a:lvl2pPr marL="218130" indent="0">
              <a:buNone/>
              <a:defRPr sz="1336"/>
            </a:lvl2pPr>
            <a:lvl3pPr marL="436260" indent="0">
              <a:buNone/>
              <a:defRPr sz="1145"/>
            </a:lvl3pPr>
            <a:lvl4pPr marL="654390" indent="0">
              <a:buNone/>
              <a:defRPr sz="954"/>
            </a:lvl4pPr>
            <a:lvl5pPr marL="872520" indent="0">
              <a:buNone/>
              <a:defRPr sz="954"/>
            </a:lvl5pPr>
            <a:lvl6pPr marL="1090651" indent="0">
              <a:buNone/>
              <a:defRPr sz="954"/>
            </a:lvl6pPr>
            <a:lvl7pPr marL="1308781" indent="0">
              <a:buNone/>
              <a:defRPr sz="954"/>
            </a:lvl7pPr>
            <a:lvl8pPr marL="1526911" indent="0">
              <a:buNone/>
              <a:defRPr sz="954"/>
            </a:lvl8pPr>
            <a:lvl9pPr marL="1745041" indent="0">
              <a:buNone/>
              <a:defRPr sz="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486" y="1083469"/>
            <a:ext cx="1407004" cy="2007260"/>
          </a:xfrm>
        </p:spPr>
        <p:txBody>
          <a:bodyPr/>
          <a:lstStyle>
            <a:lvl1pPr marL="0" indent="0">
              <a:buNone/>
              <a:defRPr sz="763"/>
            </a:lvl1pPr>
            <a:lvl2pPr marL="218130" indent="0">
              <a:buNone/>
              <a:defRPr sz="668"/>
            </a:lvl2pPr>
            <a:lvl3pPr marL="436260" indent="0">
              <a:buNone/>
              <a:defRPr sz="573"/>
            </a:lvl3pPr>
            <a:lvl4pPr marL="654390" indent="0">
              <a:buNone/>
              <a:defRPr sz="477"/>
            </a:lvl4pPr>
            <a:lvl5pPr marL="872520" indent="0">
              <a:buNone/>
              <a:defRPr sz="477"/>
            </a:lvl5pPr>
            <a:lvl6pPr marL="1090651" indent="0">
              <a:buNone/>
              <a:defRPr sz="477"/>
            </a:lvl6pPr>
            <a:lvl7pPr marL="1308781" indent="0">
              <a:buNone/>
              <a:defRPr sz="477"/>
            </a:lvl7pPr>
            <a:lvl8pPr marL="1526911" indent="0">
              <a:buNone/>
              <a:defRPr sz="477"/>
            </a:lvl8pPr>
            <a:lvl9pPr marL="1745041" indent="0">
              <a:buNone/>
              <a:defRPr sz="4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919" y="192283"/>
            <a:ext cx="3762613" cy="698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919" y="961411"/>
            <a:ext cx="3762613" cy="229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919" y="3347385"/>
            <a:ext cx="981551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E22A-D4BC-4A80-863C-5759F07390E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5062" y="3347385"/>
            <a:ext cx="1472327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980" y="3347385"/>
            <a:ext cx="981551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DEE2-E7F4-4510-89FC-99503112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6260" rtl="0" eaLnBrk="1" latinLnBrk="0" hangingPunct="1">
        <a:lnSpc>
          <a:spcPct val="90000"/>
        </a:lnSpc>
        <a:spcBef>
          <a:spcPct val="0"/>
        </a:spcBef>
        <a:buNone/>
        <a:defRPr sz="20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065" indent="-109065" algn="l" defTabSz="436260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7195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2pPr>
      <a:lvl3pPr marL="545325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63455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4pPr>
      <a:lvl5pPr marL="981586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5pPr>
      <a:lvl6pPr marL="1199716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6pPr>
      <a:lvl7pPr marL="1417846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7pPr>
      <a:lvl8pPr marL="1635976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8pPr>
      <a:lvl9pPr marL="1854106" indent="-109065" algn="l" defTabSz="436260" rtl="0" eaLnBrk="1" latinLnBrk="0" hangingPunct="1">
        <a:lnSpc>
          <a:spcPct val="90000"/>
        </a:lnSpc>
        <a:spcBef>
          <a:spcPts val="23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8130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2pPr>
      <a:lvl3pPr marL="436260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3pPr>
      <a:lvl4pPr marL="654390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4pPr>
      <a:lvl5pPr marL="872520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5pPr>
      <a:lvl6pPr marL="1090651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6pPr>
      <a:lvl7pPr marL="1308781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7pPr>
      <a:lvl8pPr marL="1526911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8pPr>
      <a:lvl9pPr marL="1745041" algn="l" defTabSz="436260" rtl="0" eaLnBrk="1" latinLnBrk="0" hangingPunct="1">
        <a:defRPr sz="8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675D442-5A6C-827B-61A6-14A67ADAAD3F}"/>
              </a:ext>
            </a:extLst>
          </p:cNvPr>
          <p:cNvGrpSpPr/>
          <p:nvPr/>
        </p:nvGrpSpPr>
        <p:grpSpPr>
          <a:xfrm>
            <a:off x="-29028" y="28575"/>
            <a:ext cx="4384329" cy="3576763"/>
            <a:chOff x="0" y="120015"/>
            <a:chExt cx="4384329" cy="357676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5A98B39-9FAA-01B1-A974-A8D512D8D590}"/>
                </a:ext>
              </a:extLst>
            </p:cNvPr>
            <p:cNvGrpSpPr/>
            <p:nvPr/>
          </p:nvGrpSpPr>
          <p:grpSpPr>
            <a:xfrm>
              <a:off x="374283" y="3355421"/>
              <a:ext cx="1474226" cy="341357"/>
              <a:chOff x="573183" y="4401914"/>
              <a:chExt cx="1474226" cy="341357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0E345BBB-F3E3-176F-8168-0E4EA34A1BF8}"/>
                  </a:ext>
                </a:extLst>
              </p:cNvPr>
              <p:cNvGrpSpPr/>
              <p:nvPr/>
            </p:nvGrpSpPr>
            <p:grpSpPr>
              <a:xfrm>
                <a:off x="573183" y="4401914"/>
                <a:ext cx="1474226" cy="274320"/>
                <a:chOff x="570802" y="4396696"/>
                <a:chExt cx="1474226" cy="274320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28FEE65E-B9CF-FD21-6EBB-A3B255D1D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0802" y="4396696"/>
                  <a:ext cx="244927" cy="274320"/>
                </a:xfrm>
                <a:custGeom>
                  <a:avLst/>
                  <a:gdLst>
                    <a:gd name="connsiteX0" fmla="*/ 1059255 w 2462543"/>
                    <a:gd name="connsiteY0" fmla="*/ 18107 h 1376127"/>
                    <a:gd name="connsiteX1" fmla="*/ 434566 w 2462543"/>
                    <a:gd name="connsiteY1" fmla="*/ 36214 h 1376127"/>
                    <a:gd name="connsiteX2" fmla="*/ 325925 w 2462543"/>
                    <a:gd name="connsiteY2" fmla="*/ 63374 h 1376127"/>
                    <a:gd name="connsiteX3" fmla="*/ 90535 w 2462543"/>
                    <a:gd name="connsiteY3" fmla="*/ 190123 h 1376127"/>
                    <a:gd name="connsiteX4" fmla="*/ 18107 w 2462543"/>
                    <a:gd name="connsiteY4" fmla="*/ 262550 h 1376127"/>
                    <a:gd name="connsiteX5" fmla="*/ 0 w 2462543"/>
                    <a:gd name="connsiteY5" fmla="*/ 325925 h 1376127"/>
                    <a:gd name="connsiteX6" fmla="*/ 18107 w 2462543"/>
                    <a:gd name="connsiteY6" fmla="*/ 461727 h 1376127"/>
                    <a:gd name="connsiteX7" fmla="*/ 244444 w 2462543"/>
                    <a:gd name="connsiteY7" fmla="*/ 715224 h 1376127"/>
                    <a:gd name="connsiteX8" fmla="*/ 334978 w 2462543"/>
                    <a:gd name="connsiteY8" fmla="*/ 751438 h 1376127"/>
                    <a:gd name="connsiteX9" fmla="*/ 380246 w 2462543"/>
                    <a:gd name="connsiteY9" fmla="*/ 778598 h 1376127"/>
                    <a:gd name="connsiteX10" fmla="*/ 488887 w 2462543"/>
                    <a:gd name="connsiteY10" fmla="*/ 814812 h 1376127"/>
                    <a:gd name="connsiteX11" fmla="*/ 534154 w 2462543"/>
                    <a:gd name="connsiteY11" fmla="*/ 832919 h 1376127"/>
                    <a:gd name="connsiteX12" fmla="*/ 588475 w 2462543"/>
                    <a:gd name="connsiteY12" fmla="*/ 851026 h 1376127"/>
                    <a:gd name="connsiteX13" fmla="*/ 742384 w 2462543"/>
                    <a:gd name="connsiteY13" fmla="*/ 923453 h 1376127"/>
                    <a:gd name="connsiteX14" fmla="*/ 832919 w 2462543"/>
                    <a:gd name="connsiteY14" fmla="*/ 995881 h 1376127"/>
                    <a:gd name="connsiteX15" fmla="*/ 932507 w 2462543"/>
                    <a:gd name="connsiteY15" fmla="*/ 1068309 h 1376127"/>
                    <a:gd name="connsiteX16" fmla="*/ 1068309 w 2462543"/>
                    <a:gd name="connsiteY16" fmla="*/ 1176950 h 1376127"/>
                    <a:gd name="connsiteX17" fmla="*/ 1113576 w 2462543"/>
                    <a:gd name="connsiteY17" fmla="*/ 1204111 h 1376127"/>
                    <a:gd name="connsiteX18" fmla="*/ 1158844 w 2462543"/>
                    <a:gd name="connsiteY18" fmla="*/ 1231271 h 1376127"/>
                    <a:gd name="connsiteX19" fmla="*/ 1186004 w 2462543"/>
                    <a:gd name="connsiteY19" fmla="*/ 1249378 h 1376127"/>
                    <a:gd name="connsiteX20" fmla="*/ 1222218 w 2462543"/>
                    <a:gd name="connsiteY20" fmla="*/ 1267485 h 1376127"/>
                    <a:gd name="connsiteX21" fmla="*/ 1303699 w 2462543"/>
                    <a:gd name="connsiteY21" fmla="*/ 1321806 h 1376127"/>
                    <a:gd name="connsiteX22" fmla="*/ 1367073 w 2462543"/>
                    <a:gd name="connsiteY22" fmla="*/ 1348966 h 1376127"/>
                    <a:gd name="connsiteX23" fmla="*/ 1403287 w 2462543"/>
                    <a:gd name="connsiteY23" fmla="*/ 1367073 h 1376127"/>
                    <a:gd name="connsiteX24" fmla="*/ 1484768 w 2462543"/>
                    <a:gd name="connsiteY24" fmla="*/ 1376127 h 1376127"/>
                    <a:gd name="connsiteX25" fmla="*/ 1955549 w 2462543"/>
                    <a:gd name="connsiteY25" fmla="*/ 1348966 h 1376127"/>
                    <a:gd name="connsiteX26" fmla="*/ 2037030 w 2462543"/>
                    <a:gd name="connsiteY26" fmla="*/ 1312752 h 1376127"/>
                    <a:gd name="connsiteX27" fmla="*/ 2145671 w 2462543"/>
                    <a:gd name="connsiteY27" fmla="*/ 1267485 h 1376127"/>
                    <a:gd name="connsiteX28" fmla="*/ 2254313 w 2462543"/>
                    <a:gd name="connsiteY28" fmla="*/ 1167897 h 1376127"/>
                    <a:gd name="connsiteX29" fmla="*/ 2335794 w 2462543"/>
                    <a:gd name="connsiteY29" fmla="*/ 1068309 h 1376127"/>
                    <a:gd name="connsiteX30" fmla="*/ 2417275 w 2462543"/>
                    <a:gd name="connsiteY30" fmla="*/ 968721 h 1376127"/>
                    <a:gd name="connsiteX31" fmla="*/ 2426329 w 2462543"/>
                    <a:gd name="connsiteY31" fmla="*/ 932507 h 1376127"/>
                    <a:gd name="connsiteX32" fmla="*/ 2444436 w 2462543"/>
                    <a:gd name="connsiteY32" fmla="*/ 896293 h 1376127"/>
                    <a:gd name="connsiteX33" fmla="*/ 2462543 w 2462543"/>
                    <a:gd name="connsiteY33" fmla="*/ 851026 h 1376127"/>
                    <a:gd name="connsiteX34" fmla="*/ 2444436 w 2462543"/>
                    <a:gd name="connsiteY34" fmla="*/ 669956 h 1376127"/>
                    <a:gd name="connsiteX35" fmla="*/ 2417275 w 2462543"/>
                    <a:gd name="connsiteY35" fmla="*/ 633743 h 1376127"/>
                    <a:gd name="connsiteX36" fmla="*/ 2399168 w 2462543"/>
                    <a:gd name="connsiteY36" fmla="*/ 579422 h 1376127"/>
                    <a:gd name="connsiteX37" fmla="*/ 2372008 w 2462543"/>
                    <a:gd name="connsiteY37" fmla="*/ 543208 h 1376127"/>
                    <a:gd name="connsiteX38" fmla="*/ 2317687 w 2462543"/>
                    <a:gd name="connsiteY38" fmla="*/ 443620 h 1376127"/>
                    <a:gd name="connsiteX39" fmla="*/ 2281473 w 2462543"/>
                    <a:gd name="connsiteY39" fmla="*/ 416459 h 1376127"/>
                    <a:gd name="connsiteX40" fmla="*/ 2218099 w 2462543"/>
                    <a:gd name="connsiteY40" fmla="*/ 362139 h 1376127"/>
                    <a:gd name="connsiteX41" fmla="*/ 2172832 w 2462543"/>
                    <a:gd name="connsiteY41" fmla="*/ 316871 h 1376127"/>
                    <a:gd name="connsiteX42" fmla="*/ 2091350 w 2462543"/>
                    <a:gd name="connsiteY42" fmla="*/ 271604 h 1376127"/>
                    <a:gd name="connsiteX43" fmla="*/ 1991762 w 2462543"/>
                    <a:gd name="connsiteY43" fmla="*/ 199176 h 1376127"/>
                    <a:gd name="connsiteX44" fmla="*/ 1955549 w 2462543"/>
                    <a:gd name="connsiteY44" fmla="*/ 172016 h 1376127"/>
                    <a:gd name="connsiteX45" fmla="*/ 1865014 w 2462543"/>
                    <a:gd name="connsiteY45" fmla="*/ 99588 h 1376127"/>
                    <a:gd name="connsiteX46" fmla="*/ 1801640 w 2462543"/>
                    <a:gd name="connsiteY46" fmla="*/ 72428 h 1376127"/>
                    <a:gd name="connsiteX47" fmla="*/ 1711105 w 2462543"/>
                    <a:gd name="connsiteY47" fmla="*/ 27160 h 1376127"/>
                    <a:gd name="connsiteX48" fmla="*/ 1602463 w 2462543"/>
                    <a:gd name="connsiteY48" fmla="*/ 9053 h 1376127"/>
                    <a:gd name="connsiteX49" fmla="*/ 1575303 w 2462543"/>
                    <a:gd name="connsiteY49" fmla="*/ 0 h 1376127"/>
                    <a:gd name="connsiteX50" fmla="*/ 1059255 w 2462543"/>
                    <a:gd name="connsiteY50" fmla="*/ 18107 h 137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62543" h="1376127">
                      <a:moveTo>
                        <a:pt x="1059255" y="18107"/>
                      </a:moveTo>
                      <a:cubicBezTo>
                        <a:pt x="869132" y="24143"/>
                        <a:pt x="1178746" y="-2954"/>
                        <a:pt x="434566" y="36214"/>
                      </a:cubicBezTo>
                      <a:cubicBezTo>
                        <a:pt x="397289" y="38176"/>
                        <a:pt x="361214" y="51205"/>
                        <a:pt x="325925" y="63374"/>
                      </a:cubicBezTo>
                      <a:cubicBezTo>
                        <a:pt x="202622" y="105892"/>
                        <a:pt x="177098" y="113744"/>
                        <a:pt x="90535" y="190123"/>
                      </a:cubicBezTo>
                      <a:cubicBezTo>
                        <a:pt x="64934" y="212713"/>
                        <a:pt x="42250" y="238408"/>
                        <a:pt x="18107" y="262550"/>
                      </a:cubicBezTo>
                      <a:cubicBezTo>
                        <a:pt x="12071" y="283675"/>
                        <a:pt x="0" y="303955"/>
                        <a:pt x="0" y="325925"/>
                      </a:cubicBezTo>
                      <a:cubicBezTo>
                        <a:pt x="0" y="371593"/>
                        <a:pt x="271" y="419686"/>
                        <a:pt x="18107" y="461727"/>
                      </a:cubicBezTo>
                      <a:cubicBezTo>
                        <a:pt x="52435" y="542643"/>
                        <a:pt x="152158" y="678309"/>
                        <a:pt x="244444" y="715224"/>
                      </a:cubicBezTo>
                      <a:cubicBezTo>
                        <a:pt x="274622" y="727295"/>
                        <a:pt x="305525" y="737693"/>
                        <a:pt x="334978" y="751438"/>
                      </a:cubicBezTo>
                      <a:cubicBezTo>
                        <a:pt x="350924" y="758879"/>
                        <a:pt x="363975" y="771898"/>
                        <a:pt x="380246" y="778598"/>
                      </a:cubicBezTo>
                      <a:cubicBezTo>
                        <a:pt x="415543" y="793132"/>
                        <a:pt x="452891" y="802107"/>
                        <a:pt x="488887" y="814812"/>
                      </a:cubicBezTo>
                      <a:cubicBezTo>
                        <a:pt x="504212" y="820221"/>
                        <a:pt x="518881" y="827365"/>
                        <a:pt x="534154" y="832919"/>
                      </a:cubicBezTo>
                      <a:cubicBezTo>
                        <a:pt x="552091" y="839442"/>
                        <a:pt x="570754" y="843937"/>
                        <a:pt x="588475" y="851026"/>
                      </a:cubicBezTo>
                      <a:cubicBezTo>
                        <a:pt x="647437" y="874611"/>
                        <a:pt x="686223" y="895373"/>
                        <a:pt x="742384" y="923453"/>
                      </a:cubicBezTo>
                      <a:cubicBezTo>
                        <a:pt x="802945" y="984014"/>
                        <a:pt x="752973" y="938777"/>
                        <a:pt x="832919" y="995881"/>
                      </a:cubicBezTo>
                      <a:cubicBezTo>
                        <a:pt x="974917" y="1097308"/>
                        <a:pt x="858292" y="1018832"/>
                        <a:pt x="932507" y="1068309"/>
                      </a:cubicBezTo>
                      <a:cubicBezTo>
                        <a:pt x="957321" y="1142753"/>
                        <a:pt x="934174" y="1092233"/>
                        <a:pt x="1068309" y="1176950"/>
                      </a:cubicBezTo>
                      <a:cubicBezTo>
                        <a:pt x="1083187" y="1186347"/>
                        <a:pt x="1098487" y="1195058"/>
                        <a:pt x="1113576" y="1204111"/>
                      </a:cubicBezTo>
                      <a:cubicBezTo>
                        <a:pt x="1128665" y="1213165"/>
                        <a:pt x="1144203" y="1221510"/>
                        <a:pt x="1158844" y="1231271"/>
                      </a:cubicBezTo>
                      <a:cubicBezTo>
                        <a:pt x="1167897" y="1237307"/>
                        <a:pt x="1176557" y="1243980"/>
                        <a:pt x="1186004" y="1249378"/>
                      </a:cubicBezTo>
                      <a:cubicBezTo>
                        <a:pt x="1197722" y="1256074"/>
                        <a:pt x="1210724" y="1260412"/>
                        <a:pt x="1222218" y="1267485"/>
                      </a:cubicBezTo>
                      <a:cubicBezTo>
                        <a:pt x="1250018" y="1284593"/>
                        <a:pt x="1274502" y="1307208"/>
                        <a:pt x="1303699" y="1321806"/>
                      </a:cubicBezTo>
                      <a:cubicBezTo>
                        <a:pt x="1423808" y="1381860"/>
                        <a:pt x="1273824" y="1309002"/>
                        <a:pt x="1367073" y="1348966"/>
                      </a:cubicBezTo>
                      <a:cubicBezTo>
                        <a:pt x="1379478" y="1354282"/>
                        <a:pt x="1390136" y="1364038"/>
                        <a:pt x="1403287" y="1367073"/>
                      </a:cubicBezTo>
                      <a:cubicBezTo>
                        <a:pt x="1429915" y="1373218"/>
                        <a:pt x="1457608" y="1373109"/>
                        <a:pt x="1484768" y="1376127"/>
                      </a:cubicBezTo>
                      <a:cubicBezTo>
                        <a:pt x="1641695" y="1367073"/>
                        <a:pt x="1799386" y="1366887"/>
                        <a:pt x="1955549" y="1348966"/>
                      </a:cubicBezTo>
                      <a:cubicBezTo>
                        <a:pt x="1985077" y="1345577"/>
                        <a:pt x="2009547" y="1324069"/>
                        <a:pt x="2037030" y="1312752"/>
                      </a:cubicBezTo>
                      <a:cubicBezTo>
                        <a:pt x="2157540" y="1263130"/>
                        <a:pt x="2067842" y="1306400"/>
                        <a:pt x="2145671" y="1267485"/>
                      </a:cubicBezTo>
                      <a:cubicBezTo>
                        <a:pt x="2196369" y="1191439"/>
                        <a:pt x="2115667" y="1306543"/>
                        <a:pt x="2254313" y="1167897"/>
                      </a:cubicBezTo>
                      <a:cubicBezTo>
                        <a:pt x="2284642" y="1137568"/>
                        <a:pt x="2308336" y="1101259"/>
                        <a:pt x="2335794" y="1068309"/>
                      </a:cubicBezTo>
                      <a:cubicBezTo>
                        <a:pt x="2415970" y="972098"/>
                        <a:pt x="2364725" y="1038789"/>
                        <a:pt x="2417275" y="968721"/>
                      </a:cubicBezTo>
                      <a:cubicBezTo>
                        <a:pt x="2420293" y="956650"/>
                        <a:pt x="2421960" y="944158"/>
                        <a:pt x="2426329" y="932507"/>
                      </a:cubicBezTo>
                      <a:cubicBezTo>
                        <a:pt x="2431068" y="919870"/>
                        <a:pt x="2438955" y="908626"/>
                        <a:pt x="2444436" y="896293"/>
                      </a:cubicBezTo>
                      <a:cubicBezTo>
                        <a:pt x="2451036" y="881442"/>
                        <a:pt x="2456507" y="866115"/>
                        <a:pt x="2462543" y="851026"/>
                      </a:cubicBezTo>
                      <a:cubicBezTo>
                        <a:pt x="2456507" y="790669"/>
                        <a:pt x="2456808" y="729339"/>
                        <a:pt x="2444436" y="669956"/>
                      </a:cubicBezTo>
                      <a:cubicBezTo>
                        <a:pt x="2441358" y="655184"/>
                        <a:pt x="2424023" y="647239"/>
                        <a:pt x="2417275" y="633743"/>
                      </a:cubicBezTo>
                      <a:cubicBezTo>
                        <a:pt x="2408739" y="616672"/>
                        <a:pt x="2407704" y="596493"/>
                        <a:pt x="2399168" y="579422"/>
                      </a:cubicBezTo>
                      <a:cubicBezTo>
                        <a:pt x="2392420" y="565926"/>
                        <a:pt x="2379233" y="556455"/>
                        <a:pt x="2372008" y="543208"/>
                      </a:cubicBezTo>
                      <a:cubicBezTo>
                        <a:pt x="2343989" y="491840"/>
                        <a:pt x="2355299" y="481232"/>
                        <a:pt x="2317687" y="443620"/>
                      </a:cubicBezTo>
                      <a:cubicBezTo>
                        <a:pt x="2307017" y="432950"/>
                        <a:pt x="2293151" y="426014"/>
                        <a:pt x="2281473" y="416459"/>
                      </a:cubicBezTo>
                      <a:cubicBezTo>
                        <a:pt x="2259939" y="398841"/>
                        <a:pt x="2238609" y="380940"/>
                        <a:pt x="2218099" y="362139"/>
                      </a:cubicBezTo>
                      <a:cubicBezTo>
                        <a:pt x="2202369" y="347719"/>
                        <a:pt x="2189495" y="330202"/>
                        <a:pt x="2172832" y="316871"/>
                      </a:cubicBezTo>
                      <a:cubicBezTo>
                        <a:pt x="2116585" y="271874"/>
                        <a:pt x="2142847" y="305936"/>
                        <a:pt x="2091350" y="271604"/>
                      </a:cubicBezTo>
                      <a:cubicBezTo>
                        <a:pt x="2057197" y="248835"/>
                        <a:pt x="2024862" y="223450"/>
                        <a:pt x="1991762" y="199176"/>
                      </a:cubicBezTo>
                      <a:cubicBezTo>
                        <a:pt x="1979594" y="190253"/>
                        <a:pt x="1967140" y="181676"/>
                        <a:pt x="1955549" y="172016"/>
                      </a:cubicBezTo>
                      <a:cubicBezTo>
                        <a:pt x="1941244" y="160095"/>
                        <a:pt x="1887046" y="113358"/>
                        <a:pt x="1865014" y="99588"/>
                      </a:cubicBezTo>
                      <a:cubicBezTo>
                        <a:pt x="1810149" y="65298"/>
                        <a:pt x="1848756" y="94174"/>
                        <a:pt x="1801640" y="72428"/>
                      </a:cubicBezTo>
                      <a:cubicBezTo>
                        <a:pt x="1771005" y="58289"/>
                        <a:pt x="1744386" y="32707"/>
                        <a:pt x="1711105" y="27160"/>
                      </a:cubicBezTo>
                      <a:cubicBezTo>
                        <a:pt x="1674891" y="21124"/>
                        <a:pt x="1637293" y="20662"/>
                        <a:pt x="1602463" y="9053"/>
                      </a:cubicBezTo>
                      <a:cubicBezTo>
                        <a:pt x="1593410" y="6035"/>
                        <a:pt x="1584846" y="0"/>
                        <a:pt x="1575303" y="0"/>
                      </a:cubicBezTo>
                      <a:cubicBezTo>
                        <a:pt x="1412313" y="0"/>
                        <a:pt x="1249378" y="12071"/>
                        <a:pt x="1059255" y="1810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79000">
                      <a:srgbClr val="F1F1F1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9167725F-D3DF-957F-48C2-C7CA95946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00101" y="4396696"/>
                  <a:ext cx="244927" cy="274320"/>
                </a:xfrm>
                <a:custGeom>
                  <a:avLst/>
                  <a:gdLst>
                    <a:gd name="connsiteX0" fmla="*/ 1059255 w 2462543"/>
                    <a:gd name="connsiteY0" fmla="*/ 18107 h 1376127"/>
                    <a:gd name="connsiteX1" fmla="*/ 434566 w 2462543"/>
                    <a:gd name="connsiteY1" fmla="*/ 36214 h 1376127"/>
                    <a:gd name="connsiteX2" fmla="*/ 325925 w 2462543"/>
                    <a:gd name="connsiteY2" fmla="*/ 63374 h 1376127"/>
                    <a:gd name="connsiteX3" fmla="*/ 90535 w 2462543"/>
                    <a:gd name="connsiteY3" fmla="*/ 190123 h 1376127"/>
                    <a:gd name="connsiteX4" fmla="*/ 18107 w 2462543"/>
                    <a:gd name="connsiteY4" fmla="*/ 262550 h 1376127"/>
                    <a:gd name="connsiteX5" fmla="*/ 0 w 2462543"/>
                    <a:gd name="connsiteY5" fmla="*/ 325925 h 1376127"/>
                    <a:gd name="connsiteX6" fmla="*/ 18107 w 2462543"/>
                    <a:gd name="connsiteY6" fmla="*/ 461727 h 1376127"/>
                    <a:gd name="connsiteX7" fmla="*/ 244444 w 2462543"/>
                    <a:gd name="connsiteY7" fmla="*/ 715224 h 1376127"/>
                    <a:gd name="connsiteX8" fmla="*/ 334978 w 2462543"/>
                    <a:gd name="connsiteY8" fmla="*/ 751438 h 1376127"/>
                    <a:gd name="connsiteX9" fmla="*/ 380246 w 2462543"/>
                    <a:gd name="connsiteY9" fmla="*/ 778598 h 1376127"/>
                    <a:gd name="connsiteX10" fmla="*/ 488887 w 2462543"/>
                    <a:gd name="connsiteY10" fmla="*/ 814812 h 1376127"/>
                    <a:gd name="connsiteX11" fmla="*/ 534154 w 2462543"/>
                    <a:gd name="connsiteY11" fmla="*/ 832919 h 1376127"/>
                    <a:gd name="connsiteX12" fmla="*/ 588475 w 2462543"/>
                    <a:gd name="connsiteY12" fmla="*/ 851026 h 1376127"/>
                    <a:gd name="connsiteX13" fmla="*/ 742384 w 2462543"/>
                    <a:gd name="connsiteY13" fmla="*/ 923453 h 1376127"/>
                    <a:gd name="connsiteX14" fmla="*/ 832919 w 2462543"/>
                    <a:gd name="connsiteY14" fmla="*/ 995881 h 1376127"/>
                    <a:gd name="connsiteX15" fmla="*/ 932507 w 2462543"/>
                    <a:gd name="connsiteY15" fmla="*/ 1068309 h 1376127"/>
                    <a:gd name="connsiteX16" fmla="*/ 1068309 w 2462543"/>
                    <a:gd name="connsiteY16" fmla="*/ 1176950 h 1376127"/>
                    <a:gd name="connsiteX17" fmla="*/ 1113576 w 2462543"/>
                    <a:gd name="connsiteY17" fmla="*/ 1204111 h 1376127"/>
                    <a:gd name="connsiteX18" fmla="*/ 1158844 w 2462543"/>
                    <a:gd name="connsiteY18" fmla="*/ 1231271 h 1376127"/>
                    <a:gd name="connsiteX19" fmla="*/ 1186004 w 2462543"/>
                    <a:gd name="connsiteY19" fmla="*/ 1249378 h 1376127"/>
                    <a:gd name="connsiteX20" fmla="*/ 1222218 w 2462543"/>
                    <a:gd name="connsiteY20" fmla="*/ 1267485 h 1376127"/>
                    <a:gd name="connsiteX21" fmla="*/ 1303699 w 2462543"/>
                    <a:gd name="connsiteY21" fmla="*/ 1321806 h 1376127"/>
                    <a:gd name="connsiteX22" fmla="*/ 1367073 w 2462543"/>
                    <a:gd name="connsiteY22" fmla="*/ 1348966 h 1376127"/>
                    <a:gd name="connsiteX23" fmla="*/ 1403287 w 2462543"/>
                    <a:gd name="connsiteY23" fmla="*/ 1367073 h 1376127"/>
                    <a:gd name="connsiteX24" fmla="*/ 1484768 w 2462543"/>
                    <a:gd name="connsiteY24" fmla="*/ 1376127 h 1376127"/>
                    <a:gd name="connsiteX25" fmla="*/ 1955549 w 2462543"/>
                    <a:gd name="connsiteY25" fmla="*/ 1348966 h 1376127"/>
                    <a:gd name="connsiteX26" fmla="*/ 2037030 w 2462543"/>
                    <a:gd name="connsiteY26" fmla="*/ 1312752 h 1376127"/>
                    <a:gd name="connsiteX27" fmla="*/ 2145671 w 2462543"/>
                    <a:gd name="connsiteY27" fmla="*/ 1267485 h 1376127"/>
                    <a:gd name="connsiteX28" fmla="*/ 2254313 w 2462543"/>
                    <a:gd name="connsiteY28" fmla="*/ 1167897 h 1376127"/>
                    <a:gd name="connsiteX29" fmla="*/ 2335794 w 2462543"/>
                    <a:gd name="connsiteY29" fmla="*/ 1068309 h 1376127"/>
                    <a:gd name="connsiteX30" fmla="*/ 2417275 w 2462543"/>
                    <a:gd name="connsiteY30" fmla="*/ 968721 h 1376127"/>
                    <a:gd name="connsiteX31" fmla="*/ 2426329 w 2462543"/>
                    <a:gd name="connsiteY31" fmla="*/ 932507 h 1376127"/>
                    <a:gd name="connsiteX32" fmla="*/ 2444436 w 2462543"/>
                    <a:gd name="connsiteY32" fmla="*/ 896293 h 1376127"/>
                    <a:gd name="connsiteX33" fmla="*/ 2462543 w 2462543"/>
                    <a:gd name="connsiteY33" fmla="*/ 851026 h 1376127"/>
                    <a:gd name="connsiteX34" fmla="*/ 2444436 w 2462543"/>
                    <a:gd name="connsiteY34" fmla="*/ 669956 h 1376127"/>
                    <a:gd name="connsiteX35" fmla="*/ 2417275 w 2462543"/>
                    <a:gd name="connsiteY35" fmla="*/ 633743 h 1376127"/>
                    <a:gd name="connsiteX36" fmla="*/ 2399168 w 2462543"/>
                    <a:gd name="connsiteY36" fmla="*/ 579422 h 1376127"/>
                    <a:gd name="connsiteX37" fmla="*/ 2372008 w 2462543"/>
                    <a:gd name="connsiteY37" fmla="*/ 543208 h 1376127"/>
                    <a:gd name="connsiteX38" fmla="*/ 2317687 w 2462543"/>
                    <a:gd name="connsiteY38" fmla="*/ 443620 h 1376127"/>
                    <a:gd name="connsiteX39" fmla="*/ 2281473 w 2462543"/>
                    <a:gd name="connsiteY39" fmla="*/ 416459 h 1376127"/>
                    <a:gd name="connsiteX40" fmla="*/ 2218099 w 2462543"/>
                    <a:gd name="connsiteY40" fmla="*/ 362139 h 1376127"/>
                    <a:gd name="connsiteX41" fmla="*/ 2172832 w 2462543"/>
                    <a:gd name="connsiteY41" fmla="*/ 316871 h 1376127"/>
                    <a:gd name="connsiteX42" fmla="*/ 2091350 w 2462543"/>
                    <a:gd name="connsiteY42" fmla="*/ 271604 h 1376127"/>
                    <a:gd name="connsiteX43" fmla="*/ 1991762 w 2462543"/>
                    <a:gd name="connsiteY43" fmla="*/ 199176 h 1376127"/>
                    <a:gd name="connsiteX44" fmla="*/ 1955549 w 2462543"/>
                    <a:gd name="connsiteY44" fmla="*/ 172016 h 1376127"/>
                    <a:gd name="connsiteX45" fmla="*/ 1865014 w 2462543"/>
                    <a:gd name="connsiteY45" fmla="*/ 99588 h 1376127"/>
                    <a:gd name="connsiteX46" fmla="*/ 1801640 w 2462543"/>
                    <a:gd name="connsiteY46" fmla="*/ 72428 h 1376127"/>
                    <a:gd name="connsiteX47" fmla="*/ 1711105 w 2462543"/>
                    <a:gd name="connsiteY47" fmla="*/ 27160 h 1376127"/>
                    <a:gd name="connsiteX48" fmla="*/ 1602463 w 2462543"/>
                    <a:gd name="connsiteY48" fmla="*/ 9053 h 1376127"/>
                    <a:gd name="connsiteX49" fmla="*/ 1575303 w 2462543"/>
                    <a:gd name="connsiteY49" fmla="*/ 0 h 1376127"/>
                    <a:gd name="connsiteX50" fmla="*/ 1059255 w 2462543"/>
                    <a:gd name="connsiteY50" fmla="*/ 18107 h 137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62543" h="1376127">
                      <a:moveTo>
                        <a:pt x="1059255" y="18107"/>
                      </a:moveTo>
                      <a:cubicBezTo>
                        <a:pt x="869132" y="24143"/>
                        <a:pt x="1178746" y="-2954"/>
                        <a:pt x="434566" y="36214"/>
                      </a:cubicBezTo>
                      <a:cubicBezTo>
                        <a:pt x="397289" y="38176"/>
                        <a:pt x="361214" y="51205"/>
                        <a:pt x="325925" y="63374"/>
                      </a:cubicBezTo>
                      <a:cubicBezTo>
                        <a:pt x="202622" y="105892"/>
                        <a:pt x="177098" y="113744"/>
                        <a:pt x="90535" y="190123"/>
                      </a:cubicBezTo>
                      <a:cubicBezTo>
                        <a:pt x="64934" y="212713"/>
                        <a:pt x="42250" y="238408"/>
                        <a:pt x="18107" y="262550"/>
                      </a:cubicBezTo>
                      <a:cubicBezTo>
                        <a:pt x="12071" y="283675"/>
                        <a:pt x="0" y="303955"/>
                        <a:pt x="0" y="325925"/>
                      </a:cubicBezTo>
                      <a:cubicBezTo>
                        <a:pt x="0" y="371593"/>
                        <a:pt x="271" y="419686"/>
                        <a:pt x="18107" y="461727"/>
                      </a:cubicBezTo>
                      <a:cubicBezTo>
                        <a:pt x="52435" y="542643"/>
                        <a:pt x="152158" y="678309"/>
                        <a:pt x="244444" y="715224"/>
                      </a:cubicBezTo>
                      <a:cubicBezTo>
                        <a:pt x="274622" y="727295"/>
                        <a:pt x="305525" y="737693"/>
                        <a:pt x="334978" y="751438"/>
                      </a:cubicBezTo>
                      <a:cubicBezTo>
                        <a:pt x="350924" y="758879"/>
                        <a:pt x="363975" y="771898"/>
                        <a:pt x="380246" y="778598"/>
                      </a:cubicBezTo>
                      <a:cubicBezTo>
                        <a:pt x="415543" y="793132"/>
                        <a:pt x="452891" y="802107"/>
                        <a:pt x="488887" y="814812"/>
                      </a:cubicBezTo>
                      <a:cubicBezTo>
                        <a:pt x="504212" y="820221"/>
                        <a:pt x="518881" y="827365"/>
                        <a:pt x="534154" y="832919"/>
                      </a:cubicBezTo>
                      <a:cubicBezTo>
                        <a:pt x="552091" y="839442"/>
                        <a:pt x="570754" y="843937"/>
                        <a:pt x="588475" y="851026"/>
                      </a:cubicBezTo>
                      <a:cubicBezTo>
                        <a:pt x="647437" y="874611"/>
                        <a:pt x="686223" y="895373"/>
                        <a:pt x="742384" y="923453"/>
                      </a:cubicBezTo>
                      <a:cubicBezTo>
                        <a:pt x="802945" y="984014"/>
                        <a:pt x="752973" y="938777"/>
                        <a:pt x="832919" y="995881"/>
                      </a:cubicBezTo>
                      <a:cubicBezTo>
                        <a:pt x="974917" y="1097308"/>
                        <a:pt x="858292" y="1018832"/>
                        <a:pt x="932507" y="1068309"/>
                      </a:cubicBezTo>
                      <a:cubicBezTo>
                        <a:pt x="957321" y="1142753"/>
                        <a:pt x="934174" y="1092233"/>
                        <a:pt x="1068309" y="1176950"/>
                      </a:cubicBezTo>
                      <a:cubicBezTo>
                        <a:pt x="1083187" y="1186347"/>
                        <a:pt x="1098487" y="1195058"/>
                        <a:pt x="1113576" y="1204111"/>
                      </a:cubicBezTo>
                      <a:cubicBezTo>
                        <a:pt x="1128665" y="1213165"/>
                        <a:pt x="1144203" y="1221510"/>
                        <a:pt x="1158844" y="1231271"/>
                      </a:cubicBezTo>
                      <a:cubicBezTo>
                        <a:pt x="1167897" y="1237307"/>
                        <a:pt x="1176557" y="1243980"/>
                        <a:pt x="1186004" y="1249378"/>
                      </a:cubicBezTo>
                      <a:cubicBezTo>
                        <a:pt x="1197722" y="1256074"/>
                        <a:pt x="1210724" y="1260412"/>
                        <a:pt x="1222218" y="1267485"/>
                      </a:cubicBezTo>
                      <a:cubicBezTo>
                        <a:pt x="1250018" y="1284593"/>
                        <a:pt x="1274502" y="1307208"/>
                        <a:pt x="1303699" y="1321806"/>
                      </a:cubicBezTo>
                      <a:cubicBezTo>
                        <a:pt x="1423808" y="1381860"/>
                        <a:pt x="1273824" y="1309002"/>
                        <a:pt x="1367073" y="1348966"/>
                      </a:cubicBezTo>
                      <a:cubicBezTo>
                        <a:pt x="1379478" y="1354282"/>
                        <a:pt x="1390136" y="1364038"/>
                        <a:pt x="1403287" y="1367073"/>
                      </a:cubicBezTo>
                      <a:cubicBezTo>
                        <a:pt x="1429915" y="1373218"/>
                        <a:pt x="1457608" y="1373109"/>
                        <a:pt x="1484768" y="1376127"/>
                      </a:cubicBezTo>
                      <a:cubicBezTo>
                        <a:pt x="1641695" y="1367073"/>
                        <a:pt x="1799386" y="1366887"/>
                        <a:pt x="1955549" y="1348966"/>
                      </a:cubicBezTo>
                      <a:cubicBezTo>
                        <a:pt x="1985077" y="1345577"/>
                        <a:pt x="2009547" y="1324069"/>
                        <a:pt x="2037030" y="1312752"/>
                      </a:cubicBezTo>
                      <a:cubicBezTo>
                        <a:pt x="2157540" y="1263130"/>
                        <a:pt x="2067842" y="1306400"/>
                        <a:pt x="2145671" y="1267485"/>
                      </a:cubicBezTo>
                      <a:cubicBezTo>
                        <a:pt x="2196369" y="1191439"/>
                        <a:pt x="2115667" y="1306543"/>
                        <a:pt x="2254313" y="1167897"/>
                      </a:cubicBezTo>
                      <a:cubicBezTo>
                        <a:pt x="2284642" y="1137568"/>
                        <a:pt x="2308336" y="1101259"/>
                        <a:pt x="2335794" y="1068309"/>
                      </a:cubicBezTo>
                      <a:cubicBezTo>
                        <a:pt x="2415970" y="972098"/>
                        <a:pt x="2364725" y="1038789"/>
                        <a:pt x="2417275" y="968721"/>
                      </a:cubicBezTo>
                      <a:cubicBezTo>
                        <a:pt x="2420293" y="956650"/>
                        <a:pt x="2421960" y="944158"/>
                        <a:pt x="2426329" y="932507"/>
                      </a:cubicBezTo>
                      <a:cubicBezTo>
                        <a:pt x="2431068" y="919870"/>
                        <a:pt x="2438955" y="908626"/>
                        <a:pt x="2444436" y="896293"/>
                      </a:cubicBezTo>
                      <a:cubicBezTo>
                        <a:pt x="2451036" y="881442"/>
                        <a:pt x="2456507" y="866115"/>
                        <a:pt x="2462543" y="851026"/>
                      </a:cubicBezTo>
                      <a:cubicBezTo>
                        <a:pt x="2456507" y="790669"/>
                        <a:pt x="2456808" y="729339"/>
                        <a:pt x="2444436" y="669956"/>
                      </a:cubicBezTo>
                      <a:cubicBezTo>
                        <a:pt x="2441358" y="655184"/>
                        <a:pt x="2424023" y="647239"/>
                        <a:pt x="2417275" y="633743"/>
                      </a:cubicBezTo>
                      <a:cubicBezTo>
                        <a:pt x="2408739" y="616672"/>
                        <a:pt x="2407704" y="596493"/>
                        <a:pt x="2399168" y="579422"/>
                      </a:cubicBezTo>
                      <a:cubicBezTo>
                        <a:pt x="2392420" y="565926"/>
                        <a:pt x="2379233" y="556455"/>
                        <a:pt x="2372008" y="543208"/>
                      </a:cubicBezTo>
                      <a:cubicBezTo>
                        <a:pt x="2343989" y="491840"/>
                        <a:pt x="2355299" y="481232"/>
                        <a:pt x="2317687" y="443620"/>
                      </a:cubicBezTo>
                      <a:cubicBezTo>
                        <a:pt x="2307017" y="432950"/>
                        <a:pt x="2293151" y="426014"/>
                        <a:pt x="2281473" y="416459"/>
                      </a:cubicBezTo>
                      <a:cubicBezTo>
                        <a:pt x="2259939" y="398841"/>
                        <a:pt x="2238609" y="380940"/>
                        <a:pt x="2218099" y="362139"/>
                      </a:cubicBezTo>
                      <a:cubicBezTo>
                        <a:pt x="2202369" y="347719"/>
                        <a:pt x="2189495" y="330202"/>
                        <a:pt x="2172832" y="316871"/>
                      </a:cubicBezTo>
                      <a:cubicBezTo>
                        <a:pt x="2116585" y="271874"/>
                        <a:pt x="2142847" y="305936"/>
                        <a:pt x="2091350" y="271604"/>
                      </a:cubicBezTo>
                      <a:cubicBezTo>
                        <a:pt x="2057197" y="248835"/>
                        <a:pt x="2024862" y="223450"/>
                        <a:pt x="1991762" y="199176"/>
                      </a:cubicBezTo>
                      <a:cubicBezTo>
                        <a:pt x="1979594" y="190253"/>
                        <a:pt x="1967140" y="181676"/>
                        <a:pt x="1955549" y="172016"/>
                      </a:cubicBezTo>
                      <a:cubicBezTo>
                        <a:pt x="1941244" y="160095"/>
                        <a:pt x="1887046" y="113358"/>
                        <a:pt x="1865014" y="99588"/>
                      </a:cubicBezTo>
                      <a:cubicBezTo>
                        <a:pt x="1810149" y="65298"/>
                        <a:pt x="1848756" y="94174"/>
                        <a:pt x="1801640" y="72428"/>
                      </a:cubicBezTo>
                      <a:cubicBezTo>
                        <a:pt x="1771005" y="58289"/>
                        <a:pt x="1744386" y="32707"/>
                        <a:pt x="1711105" y="27160"/>
                      </a:cubicBezTo>
                      <a:cubicBezTo>
                        <a:pt x="1674891" y="21124"/>
                        <a:pt x="1637293" y="20662"/>
                        <a:pt x="1602463" y="9053"/>
                      </a:cubicBezTo>
                      <a:cubicBezTo>
                        <a:pt x="1593410" y="6035"/>
                        <a:pt x="1584846" y="0"/>
                        <a:pt x="1575303" y="0"/>
                      </a:cubicBezTo>
                      <a:cubicBezTo>
                        <a:pt x="1412313" y="0"/>
                        <a:pt x="1249378" y="12071"/>
                        <a:pt x="1059255" y="1810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D43D1563-323E-BF20-D711-6404CCF3E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151" y="4396849"/>
                  <a:ext cx="84739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1B3056CD-4DE8-8AB1-4565-F80EB66A209E}"/>
                  </a:ext>
                </a:extLst>
              </p:cNvPr>
              <p:cNvSpPr/>
              <p:nvPr/>
            </p:nvSpPr>
            <p:spPr>
              <a:xfrm>
                <a:off x="848887" y="4417043"/>
                <a:ext cx="916284" cy="3262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edge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hardness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6B2E518-F235-63EE-39E1-0DE76014F1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7526" y="623685"/>
              <a:ext cx="916803" cy="1002107"/>
              <a:chOff x="4628798" y="949617"/>
              <a:chExt cx="1041821" cy="1138758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FBA26A9-49BB-D4DD-7BF3-C5ED345BB0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28798" y="949617"/>
                <a:ext cx="1041821" cy="1138758"/>
                <a:chOff x="4628793" y="331773"/>
                <a:chExt cx="1685738" cy="1842589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DDEC87C-25E0-A806-BA6E-72537E9936EB}"/>
                    </a:ext>
                  </a:extLst>
                </p:cNvPr>
                <p:cNvSpPr/>
                <p:nvPr/>
              </p:nvSpPr>
              <p:spPr>
                <a:xfrm>
                  <a:off x="4628793" y="331773"/>
                  <a:ext cx="1645159" cy="1842589"/>
                </a:xfrm>
                <a:custGeom>
                  <a:avLst/>
                  <a:gdLst>
                    <a:gd name="connsiteX0" fmla="*/ 1059255 w 2462543"/>
                    <a:gd name="connsiteY0" fmla="*/ 18107 h 1376127"/>
                    <a:gd name="connsiteX1" fmla="*/ 434566 w 2462543"/>
                    <a:gd name="connsiteY1" fmla="*/ 36214 h 1376127"/>
                    <a:gd name="connsiteX2" fmla="*/ 325925 w 2462543"/>
                    <a:gd name="connsiteY2" fmla="*/ 63374 h 1376127"/>
                    <a:gd name="connsiteX3" fmla="*/ 90535 w 2462543"/>
                    <a:gd name="connsiteY3" fmla="*/ 190123 h 1376127"/>
                    <a:gd name="connsiteX4" fmla="*/ 18107 w 2462543"/>
                    <a:gd name="connsiteY4" fmla="*/ 262550 h 1376127"/>
                    <a:gd name="connsiteX5" fmla="*/ 0 w 2462543"/>
                    <a:gd name="connsiteY5" fmla="*/ 325925 h 1376127"/>
                    <a:gd name="connsiteX6" fmla="*/ 18107 w 2462543"/>
                    <a:gd name="connsiteY6" fmla="*/ 461727 h 1376127"/>
                    <a:gd name="connsiteX7" fmla="*/ 244444 w 2462543"/>
                    <a:gd name="connsiteY7" fmla="*/ 715224 h 1376127"/>
                    <a:gd name="connsiteX8" fmla="*/ 334978 w 2462543"/>
                    <a:gd name="connsiteY8" fmla="*/ 751438 h 1376127"/>
                    <a:gd name="connsiteX9" fmla="*/ 380246 w 2462543"/>
                    <a:gd name="connsiteY9" fmla="*/ 778598 h 1376127"/>
                    <a:gd name="connsiteX10" fmla="*/ 488887 w 2462543"/>
                    <a:gd name="connsiteY10" fmla="*/ 814812 h 1376127"/>
                    <a:gd name="connsiteX11" fmla="*/ 534154 w 2462543"/>
                    <a:gd name="connsiteY11" fmla="*/ 832919 h 1376127"/>
                    <a:gd name="connsiteX12" fmla="*/ 588475 w 2462543"/>
                    <a:gd name="connsiteY12" fmla="*/ 851026 h 1376127"/>
                    <a:gd name="connsiteX13" fmla="*/ 742384 w 2462543"/>
                    <a:gd name="connsiteY13" fmla="*/ 923453 h 1376127"/>
                    <a:gd name="connsiteX14" fmla="*/ 832919 w 2462543"/>
                    <a:gd name="connsiteY14" fmla="*/ 995881 h 1376127"/>
                    <a:gd name="connsiteX15" fmla="*/ 932507 w 2462543"/>
                    <a:gd name="connsiteY15" fmla="*/ 1068309 h 1376127"/>
                    <a:gd name="connsiteX16" fmla="*/ 1068309 w 2462543"/>
                    <a:gd name="connsiteY16" fmla="*/ 1176950 h 1376127"/>
                    <a:gd name="connsiteX17" fmla="*/ 1113576 w 2462543"/>
                    <a:gd name="connsiteY17" fmla="*/ 1204111 h 1376127"/>
                    <a:gd name="connsiteX18" fmla="*/ 1158844 w 2462543"/>
                    <a:gd name="connsiteY18" fmla="*/ 1231271 h 1376127"/>
                    <a:gd name="connsiteX19" fmla="*/ 1186004 w 2462543"/>
                    <a:gd name="connsiteY19" fmla="*/ 1249378 h 1376127"/>
                    <a:gd name="connsiteX20" fmla="*/ 1222218 w 2462543"/>
                    <a:gd name="connsiteY20" fmla="*/ 1267485 h 1376127"/>
                    <a:gd name="connsiteX21" fmla="*/ 1303699 w 2462543"/>
                    <a:gd name="connsiteY21" fmla="*/ 1321806 h 1376127"/>
                    <a:gd name="connsiteX22" fmla="*/ 1367073 w 2462543"/>
                    <a:gd name="connsiteY22" fmla="*/ 1348966 h 1376127"/>
                    <a:gd name="connsiteX23" fmla="*/ 1403287 w 2462543"/>
                    <a:gd name="connsiteY23" fmla="*/ 1367073 h 1376127"/>
                    <a:gd name="connsiteX24" fmla="*/ 1484768 w 2462543"/>
                    <a:gd name="connsiteY24" fmla="*/ 1376127 h 1376127"/>
                    <a:gd name="connsiteX25" fmla="*/ 1955549 w 2462543"/>
                    <a:gd name="connsiteY25" fmla="*/ 1348966 h 1376127"/>
                    <a:gd name="connsiteX26" fmla="*/ 2037030 w 2462543"/>
                    <a:gd name="connsiteY26" fmla="*/ 1312752 h 1376127"/>
                    <a:gd name="connsiteX27" fmla="*/ 2145671 w 2462543"/>
                    <a:gd name="connsiteY27" fmla="*/ 1267485 h 1376127"/>
                    <a:gd name="connsiteX28" fmla="*/ 2254313 w 2462543"/>
                    <a:gd name="connsiteY28" fmla="*/ 1167897 h 1376127"/>
                    <a:gd name="connsiteX29" fmla="*/ 2335794 w 2462543"/>
                    <a:gd name="connsiteY29" fmla="*/ 1068309 h 1376127"/>
                    <a:gd name="connsiteX30" fmla="*/ 2417275 w 2462543"/>
                    <a:gd name="connsiteY30" fmla="*/ 968721 h 1376127"/>
                    <a:gd name="connsiteX31" fmla="*/ 2426329 w 2462543"/>
                    <a:gd name="connsiteY31" fmla="*/ 932507 h 1376127"/>
                    <a:gd name="connsiteX32" fmla="*/ 2444436 w 2462543"/>
                    <a:gd name="connsiteY32" fmla="*/ 896293 h 1376127"/>
                    <a:gd name="connsiteX33" fmla="*/ 2462543 w 2462543"/>
                    <a:gd name="connsiteY33" fmla="*/ 851026 h 1376127"/>
                    <a:gd name="connsiteX34" fmla="*/ 2444436 w 2462543"/>
                    <a:gd name="connsiteY34" fmla="*/ 669956 h 1376127"/>
                    <a:gd name="connsiteX35" fmla="*/ 2417275 w 2462543"/>
                    <a:gd name="connsiteY35" fmla="*/ 633743 h 1376127"/>
                    <a:gd name="connsiteX36" fmla="*/ 2399168 w 2462543"/>
                    <a:gd name="connsiteY36" fmla="*/ 579422 h 1376127"/>
                    <a:gd name="connsiteX37" fmla="*/ 2372008 w 2462543"/>
                    <a:gd name="connsiteY37" fmla="*/ 543208 h 1376127"/>
                    <a:gd name="connsiteX38" fmla="*/ 2317687 w 2462543"/>
                    <a:gd name="connsiteY38" fmla="*/ 443620 h 1376127"/>
                    <a:gd name="connsiteX39" fmla="*/ 2281473 w 2462543"/>
                    <a:gd name="connsiteY39" fmla="*/ 416459 h 1376127"/>
                    <a:gd name="connsiteX40" fmla="*/ 2218099 w 2462543"/>
                    <a:gd name="connsiteY40" fmla="*/ 362139 h 1376127"/>
                    <a:gd name="connsiteX41" fmla="*/ 2172832 w 2462543"/>
                    <a:gd name="connsiteY41" fmla="*/ 316871 h 1376127"/>
                    <a:gd name="connsiteX42" fmla="*/ 2091350 w 2462543"/>
                    <a:gd name="connsiteY42" fmla="*/ 271604 h 1376127"/>
                    <a:gd name="connsiteX43" fmla="*/ 1991762 w 2462543"/>
                    <a:gd name="connsiteY43" fmla="*/ 199176 h 1376127"/>
                    <a:gd name="connsiteX44" fmla="*/ 1955549 w 2462543"/>
                    <a:gd name="connsiteY44" fmla="*/ 172016 h 1376127"/>
                    <a:gd name="connsiteX45" fmla="*/ 1865014 w 2462543"/>
                    <a:gd name="connsiteY45" fmla="*/ 99588 h 1376127"/>
                    <a:gd name="connsiteX46" fmla="*/ 1801640 w 2462543"/>
                    <a:gd name="connsiteY46" fmla="*/ 72428 h 1376127"/>
                    <a:gd name="connsiteX47" fmla="*/ 1711105 w 2462543"/>
                    <a:gd name="connsiteY47" fmla="*/ 27160 h 1376127"/>
                    <a:gd name="connsiteX48" fmla="*/ 1602463 w 2462543"/>
                    <a:gd name="connsiteY48" fmla="*/ 9053 h 1376127"/>
                    <a:gd name="connsiteX49" fmla="*/ 1575303 w 2462543"/>
                    <a:gd name="connsiteY49" fmla="*/ 0 h 1376127"/>
                    <a:gd name="connsiteX50" fmla="*/ 1059255 w 2462543"/>
                    <a:gd name="connsiteY50" fmla="*/ 18107 h 137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62543" h="1376127">
                      <a:moveTo>
                        <a:pt x="1059255" y="18107"/>
                      </a:moveTo>
                      <a:cubicBezTo>
                        <a:pt x="869132" y="24143"/>
                        <a:pt x="1178746" y="-2954"/>
                        <a:pt x="434566" y="36214"/>
                      </a:cubicBezTo>
                      <a:cubicBezTo>
                        <a:pt x="397289" y="38176"/>
                        <a:pt x="361214" y="51205"/>
                        <a:pt x="325925" y="63374"/>
                      </a:cubicBezTo>
                      <a:cubicBezTo>
                        <a:pt x="202622" y="105892"/>
                        <a:pt x="177098" y="113744"/>
                        <a:pt x="90535" y="190123"/>
                      </a:cubicBezTo>
                      <a:cubicBezTo>
                        <a:pt x="64934" y="212713"/>
                        <a:pt x="42250" y="238408"/>
                        <a:pt x="18107" y="262550"/>
                      </a:cubicBezTo>
                      <a:cubicBezTo>
                        <a:pt x="12071" y="283675"/>
                        <a:pt x="0" y="303955"/>
                        <a:pt x="0" y="325925"/>
                      </a:cubicBezTo>
                      <a:cubicBezTo>
                        <a:pt x="0" y="371593"/>
                        <a:pt x="271" y="419686"/>
                        <a:pt x="18107" y="461727"/>
                      </a:cubicBezTo>
                      <a:cubicBezTo>
                        <a:pt x="52435" y="542643"/>
                        <a:pt x="152158" y="678309"/>
                        <a:pt x="244444" y="715224"/>
                      </a:cubicBezTo>
                      <a:cubicBezTo>
                        <a:pt x="274622" y="727295"/>
                        <a:pt x="305525" y="737693"/>
                        <a:pt x="334978" y="751438"/>
                      </a:cubicBezTo>
                      <a:cubicBezTo>
                        <a:pt x="350924" y="758879"/>
                        <a:pt x="363975" y="771898"/>
                        <a:pt x="380246" y="778598"/>
                      </a:cubicBezTo>
                      <a:cubicBezTo>
                        <a:pt x="415543" y="793132"/>
                        <a:pt x="452891" y="802107"/>
                        <a:pt x="488887" y="814812"/>
                      </a:cubicBezTo>
                      <a:cubicBezTo>
                        <a:pt x="504212" y="820221"/>
                        <a:pt x="518881" y="827365"/>
                        <a:pt x="534154" y="832919"/>
                      </a:cubicBezTo>
                      <a:cubicBezTo>
                        <a:pt x="552091" y="839442"/>
                        <a:pt x="570754" y="843937"/>
                        <a:pt x="588475" y="851026"/>
                      </a:cubicBezTo>
                      <a:cubicBezTo>
                        <a:pt x="647437" y="874611"/>
                        <a:pt x="686223" y="895373"/>
                        <a:pt x="742384" y="923453"/>
                      </a:cubicBezTo>
                      <a:cubicBezTo>
                        <a:pt x="802945" y="984014"/>
                        <a:pt x="752973" y="938777"/>
                        <a:pt x="832919" y="995881"/>
                      </a:cubicBezTo>
                      <a:cubicBezTo>
                        <a:pt x="974917" y="1097308"/>
                        <a:pt x="858292" y="1018832"/>
                        <a:pt x="932507" y="1068309"/>
                      </a:cubicBezTo>
                      <a:cubicBezTo>
                        <a:pt x="957321" y="1142753"/>
                        <a:pt x="934174" y="1092233"/>
                        <a:pt x="1068309" y="1176950"/>
                      </a:cubicBezTo>
                      <a:cubicBezTo>
                        <a:pt x="1083187" y="1186347"/>
                        <a:pt x="1098487" y="1195058"/>
                        <a:pt x="1113576" y="1204111"/>
                      </a:cubicBezTo>
                      <a:cubicBezTo>
                        <a:pt x="1128665" y="1213165"/>
                        <a:pt x="1144203" y="1221510"/>
                        <a:pt x="1158844" y="1231271"/>
                      </a:cubicBezTo>
                      <a:cubicBezTo>
                        <a:pt x="1167897" y="1237307"/>
                        <a:pt x="1176557" y="1243980"/>
                        <a:pt x="1186004" y="1249378"/>
                      </a:cubicBezTo>
                      <a:cubicBezTo>
                        <a:pt x="1197722" y="1256074"/>
                        <a:pt x="1210724" y="1260412"/>
                        <a:pt x="1222218" y="1267485"/>
                      </a:cubicBezTo>
                      <a:cubicBezTo>
                        <a:pt x="1250018" y="1284593"/>
                        <a:pt x="1274502" y="1307208"/>
                        <a:pt x="1303699" y="1321806"/>
                      </a:cubicBezTo>
                      <a:cubicBezTo>
                        <a:pt x="1423808" y="1381860"/>
                        <a:pt x="1273824" y="1309002"/>
                        <a:pt x="1367073" y="1348966"/>
                      </a:cubicBezTo>
                      <a:cubicBezTo>
                        <a:pt x="1379478" y="1354282"/>
                        <a:pt x="1390136" y="1364038"/>
                        <a:pt x="1403287" y="1367073"/>
                      </a:cubicBezTo>
                      <a:cubicBezTo>
                        <a:pt x="1429915" y="1373218"/>
                        <a:pt x="1457608" y="1373109"/>
                        <a:pt x="1484768" y="1376127"/>
                      </a:cubicBezTo>
                      <a:cubicBezTo>
                        <a:pt x="1641695" y="1367073"/>
                        <a:pt x="1799386" y="1366887"/>
                        <a:pt x="1955549" y="1348966"/>
                      </a:cubicBezTo>
                      <a:cubicBezTo>
                        <a:pt x="1985077" y="1345577"/>
                        <a:pt x="2009547" y="1324069"/>
                        <a:pt x="2037030" y="1312752"/>
                      </a:cubicBezTo>
                      <a:cubicBezTo>
                        <a:pt x="2157540" y="1263130"/>
                        <a:pt x="2067842" y="1306400"/>
                        <a:pt x="2145671" y="1267485"/>
                      </a:cubicBezTo>
                      <a:cubicBezTo>
                        <a:pt x="2196369" y="1191439"/>
                        <a:pt x="2115667" y="1306543"/>
                        <a:pt x="2254313" y="1167897"/>
                      </a:cubicBezTo>
                      <a:cubicBezTo>
                        <a:pt x="2284642" y="1137568"/>
                        <a:pt x="2308336" y="1101259"/>
                        <a:pt x="2335794" y="1068309"/>
                      </a:cubicBezTo>
                      <a:cubicBezTo>
                        <a:pt x="2415970" y="972098"/>
                        <a:pt x="2364725" y="1038789"/>
                        <a:pt x="2417275" y="968721"/>
                      </a:cubicBezTo>
                      <a:cubicBezTo>
                        <a:pt x="2420293" y="956650"/>
                        <a:pt x="2421960" y="944158"/>
                        <a:pt x="2426329" y="932507"/>
                      </a:cubicBezTo>
                      <a:cubicBezTo>
                        <a:pt x="2431068" y="919870"/>
                        <a:pt x="2438955" y="908626"/>
                        <a:pt x="2444436" y="896293"/>
                      </a:cubicBezTo>
                      <a:cubicBezTo>
                        <a:pt x="2451036" y="881442"/>
                        <a:pt x="2456507" y="866115"/>
                        <a:pt x="2462543" y="851026"/>
                      </a:cubicBezTo>
                      <a:cubicBezTo>
                        <a:pt x="2456507" y="790669"/>
                        <a:pt x="2456808" y="729339"/>
                        <a:pt x="2444436" y="669956"/>
                      </a:cubicBezTo>
                      <a:cubicBezTo>
                        <a:pt x="2441358" y="655184"/>
                        <a:pt x="2424023" y="647239"/>
                        <a:pt x="2417275" y="633743"/>
                      </a:cubicBezTo>
                      <a:cubicBezTo>
                        <a:pt x="2408739" y="616672"/>
                        <a:pt x="2407704" y="596493"/>
                        <a:pt x="2399168" y="579422"/>
                      </a:cubicBezTo>
                      <a:cubicBezTo>
                        <a:pt x="2392420" y="565926"/>
                        <a:pt x="2379233" y="556455"/>
                        <a:pt x="2372008" y="543208"/>
                      </a:cubicBezTo>
                      <a:cubicBezTo>
                        <a:pt x="2343989" y="491840"/>
                        <a:pt x="2355299" y="481232"/>
                        <a:pt x="2317687" y="443620"/>
                      </a:cubicBezTo>
                      <a:cubicBezTo>
                        <a:pt x="2307017" y="432950"/>
                        <a:pt x="2293151" y="426014"/>
                        <a:pt x="2281473" y="416459"/>
                      </a:cubicBezTo>
                      <a:cubicBezTo>
                        <a:pt x="2259939" y="398841"/>
                        <a:pt x="2238609" y="380940"/>
                        <a:pt x="2218099" y="362139"/>
                      </a:cubicBezTo>
                      <a:cubicBezTo>
                        <a:pt x="2202369" y="347719"/>
                        <a:pt x="2189495" y="330202"/>
                        <a:pt x="2172832" y="316871"/>
                      </a:cubicBezTo>
                      <a:cubicBezTo>
                        <a:pt x="2116585" y="271874"/>
                        <a:pt x="2142847" y="305936"/>
                        <a:pt x="2091350" y="271604"/>
                      </a:cubicBezTo>
                      <a:cubicBezTo>
                        <a:pt x="2057197" y="248835"/>
                        <a:pt x="2024862" y="223450"/>
                        <a:pt x="1991762" y="199176"/>
                      </a:cubicBezTo>
                      <a:cubicBezTo>
                        <a:pt x="1979594" y="190253"/>
                        <a:pt x="1967140" y="181676"/>
                        <a:pt x="1955549" y="172016"/>
                      </a:cubicBezTo>
                      <a:cubicBezTo>
                        <a:pt x="1941244" y="160095"/>
                        <a:pt x="1887046" y="113358"/>
                        <a:pt x="1865014" y="99588"/>
                      </a:cubicBezTo>
                      <a:cubicBezTo>
                        <a:pt x="1810149" y="65298"/>
                        <a:pt x="1848756" y="94174"/>
                        <a:pt x="1801640" y="72428"/>
                      </a:cubicBezTo>
                      <a:cubicBezTo>
                        <a:pt x="1771005" y="58289"/>
                        <a:pt x="1744386" y="32707"/>
                        <a:pt x="1711105" y="27160"/>
                      </a:cubicBezTo>
                      <a:cubicBezTo>
                        <a:pt x="1674891" y="21124"/>
                        <a:pt x="1637293" y="20662"/>
                        <a:pt x="1602463" y="9053"/>
                      </a:cubicBezTo>
                      <a:cubicBezTo>
                        <a:pt x="1593410" y="6035"/>
                        <a:pt x="1584846" y="0"/>
                        <a:pt x="1575303" y="0"/>
                      </a:cubicBezTo>
                      <a:cubicBezTo>
                        <a:pt x="1412313" y="0"/>
                        <a:pt x="1249378" y="12071"/>
                        <a:pt x="1059255" y="1810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827212A1-0731-3131-9105-4B2AE9C95384}"/>
                    </a:ext>
                  </a:extLst>
                </p:cNvPr>
                <p:cNvSpPr/>
                <p:nvPr/>
              </p:nvSpPr>
              <p:spPr>
                <a:xfrm>
                  <a:off x="5123609" y="1458172"/>
                  <a:ext cx="1190922" cy="3853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n w="635">
                        <a:noFill/>
                      </a:ln>
                      <a:solidFill>
                        <a:srgbClr val="4E391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Trailing</a:t>
                  </a:r>
                </a:p>
                <a:p>
                  <a:pPr algn="ctr"/>
                  <a:r>
                    <a:rPr lang="en-US" sz="1000" b="1" dirty="0">
                      <a:ln w="635">
                        <a:noFill/>
                      </a:ln>
                      <a:solidFill>
                        <a:srgbClr val="4E391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edge</a:t>
                  </a:r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A549902-972F-13D4-9FB9-DF48F013C461}"/>
                  </a:ext>
                </a:extLst>
              </p:cNvPr>
              <p:cNvGrpSpPr/>
              <p:nvPr/>
            </p:nvGrpSpPr>
            <p:grpSpPr>
              <a:xfrm>
                <a:off x="4744641" y="1741644"/>
                <a:ext cx="131143" cy="279135"/>
                <a:chOff x="5579972" y="877890"/>
                <a:chExt cx="131143" cy="279135"/>
              </a:xfrm>
            </p:grpSpPr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F3C0D18D-2B4F-A4D5-1913-3BF6A10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5543" y="877890"/>
                  <a:ext cx="0" cy="1104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79B3D557-C65C-9B60-EFC4-DC6374729DAE}"/>
                    </a:ext>
                  </a:extLst>
                </p:cNvPr>
                <p:cNvSpPr/>
                <p:nvPr/>
              </p:nvSpPr>
              <p:spPr>
                <a:xfrm>
                  <a:off x="5579972" y="1022830"/>
                  <a:ext cx="131143" cy="1341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</p:grp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BA9DB30-3B18-0985-0A0F-222C6691DE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7776" y="2118043"/>
              <a:ext cx="895246" cy="1002681"/>
              <a:chOff x="4628650" y="2732511"/>
              <a:chExt cx="1017325" cy="1139410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4E5A9701-61F7-D7E5-8865-1C9FDC4B03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28650" y="2732511"/>
                <a:ext cx="1017325" cy="1139410"/>
                <a:chOff x="4791530" y="2507705"/>
                <a:chExt cx="1645159" cy="1842589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00000659-097F-F547-EF81-3ABA29E8A431}"/>
                    </a:ext>
                  </a:extLst>
                </p:cNvPr>
                <p:cNvSpPr/>
                <p:nvPr/>
              </p:nvSpPr>
              <p:spPr>
                <a:xfrm>
                  <a:off x="4791530" y="2507705"/>
                  <a:ext cx="1645159" cy="1842589"/>
                </a:xfrm>
                <a:custGeom>
                  <a:avLst/>
                  <a:gdLst>
                    <a:gd name="connsiteX0" fmla="*/ 1059255 w 2462543"/>
                    <a:gd name="connsiteY0" fmla="*/ 18107 h 1376127"/>
                    <a:gd name="connsiteX1" fmla="*/ 434566 w 2462543"/>
                    <a:gd name="connsiteY1" fmla="*/ 36214 h 1376127"/>
                    <a:gd name="connsiteX2" fmla="*/ 325925 w 2462543"/>
                    <a:gd name="connsiteY2" fmla="*/ 63374 h 1376127"/>
                    <a:gd name="connsiteX3" fmla="*/ 90535 w 2462543"/>
                    <a:gd name="connsiteY3" fmla="*/ 190123 h 1376127"/>
                    <a:gd name="connsiteX4" fmla="*/ 18107 w 2462543"/>
                    <a:gd name="connsiteY4" fmla="*/ 262550 h 1376127"/>
                    <a:gd name="connsiteX5" fmla="*/ 0 w 2462543"/>
                    <a:gd name="connsiteY5" fmla="*/ 325925 h 1376127"/>
                    <a:gd name="connsiteX6" fmla="*/ 18107 w 2462543"/>
                    <a:gd name="connsiteY6" fmla="*/ 461727 h 1376127"/>
                    <a:gd name="connsiteX7" fmla="*/ 244444 w 2462543"/>
                    <a:gd name="connsiteY7" fmla="*/ 715224 h 1376127"/>
                    <a:gd name="connsiteX8" fmla="*/ 334978 w 2462543"/>
                    <a:gd name="connsiteY8" fmla="*/ 751438 h 1376127"/>
                    <a:gd name="connsiteX9" fmla="*/ 380246 w 2462543"/>
                    <a:gd name="connsiteY9" fmla="*/ 778598 h 1376127"/>
                    <a:gd name="connsiteX10" fmla="*/ 488887 w 2462543"/>
                    <a:gd name="connsiteY10" fmla="*/ 814812 h 1376127"/>
                    <a:gd name="connsiteX11" fmla="*/ 534154 w 2462543"/>
                    <a:gd name="connsiteY11" fmla="*/ 832919 h 1376127"/>
                    <a:gd name="connsiteX12" fmla="*/ 588475 w 2462543"/>
                    <a:gd name="connsiteY12" fmla="*/ 851026 h 1376127"/>
                    <a:gd name="connsiteX13" fmla="*/ 742384 w 2462543"/>
                    <a:gd name="connsiteY13" fmla="*/ 923453 h 1376127"/>
                    <a:gd name="connsiteX14" fmla="*/ 832919 w 2462543"/>
                    <a:gd name="connsiteY14" fmla="*/ 995881 h 1376127"/>
                    <a:gd name="connsiteX15" fmla="*/ 932507 w 2462543"/>
                    <a:gd name="connsiteY15" fmla="*/ 1068309 h 1376127"/>
                    <a:gd name="connsiteX16" fmla="*/ 1068309 w 2462543"/>
                    <a:gd name="connsiteY16" fmla="*/ 1176950 h 1376127"/>
                    <a:gd name="connsiteX17" fmla="*/ 1113576 w 2462543"/>
                    <a:gd name="connsiteY17" fmla="*/ 1204111 h 1376127"/>
                    <a:gd name="connsiteX18" fmla="*/ 1158844 w 2462543"/>
                    <a:gd name="connsiteY18" fmla="*/ 1231271 h 1376127"/>
                    <a:gd name="connsiteX19" fmla="*/ 1186004 w 2462543"/>
                    <a:gd name="connsiteY19" fmla="*/ 1249378 h 1376127"/>
                    <a:gd name="connsiteX20" fmla="*/ 1222218 w 2462543"/>
                    <a:gd name="connsiteY20" fmla="*/ 1267485 h 1376127"/>
                    <a:gd name="connsiteX21" fmla="*/ 1303699 w 2462543"/>
                    <a:gd name="connsiteY21" fmla="*/ 1321806 h 1376127"/>
                    <a:gd name="connsiteX22" fmla="*/ 1367073 w 2462543"/>
                    <a:gd name="connsiteY22" fmla="*/ 1348966 h 1376127"/>
                    <a:gd name="connsiteX23" fmla="*/ 1403287 w 2462543"/>
                    <a:gd name="connsiteY23" fmla="*/ 1367073 h 1376127"/>
                    <a:gd name="connsiteX24" fmla="*/ 1484768 w 2462543"/>
                    <a:gd name="connsiteY24" fmla="*/ 1376127 h 1376127"/>
                    <a:gd name="connsiteX25" fmla="*/ 1955549 w 2462543"/>
                    <a:gd name="connsiteY25" fmla="*/ 1348966 h 1376127"/>
                    <a:gd name="connsiteX26" fmla="*/ 2037030 w 2462543"/>
                    <a:gd name="connsiteY26" fmla="*/ 1312752 h 1376127"/>
                    <a:gd name="connsiteX27" fmla="*/ 2145671 w 2462543"/>
                    <a:gd name="connsiteY27" fmla="*/ 1267485 h 1376127"/>
                    <a:gd name="connsiteX28" fmla="*/ 2254313 w 2462543"/>
                    <a:gd name="connsiteY28" fmla="*/ 1167897 h 1376127"/>
                    <a:gd name="connsiteX29" fmla="*/ 2335794 w 2462543"/>
                    <a:gd name="connsiteY29" fmla="*/ 1068309 h 1376127"/>
                    <a:gd name="connsiteX30" fmla="*/ 2417275 w 2462543"/>
                    <a:gd name="connsiteY30" fmla="*/ 968721 h 1376127"/>
                    <a:gd name="connsiteX31" fmla="*/ 2426329 w 2462543"/>
                    <a:gd name="connsiteY31" fmla="*/ 932507 h 1376127"/>
                    <a:gd name="connsiteX32" fmla="*/ 2444436 w 2462543"/>
                    <a:gd name="connsiteY32" fmla="*/ 896293 h 1376127"/>
                    <a:gd name="connsiteX33" fmla="*/ 2462543 w 2462543"/>
                    <a:gd name="connsiteY33" fmla="*/ 851026 h 1376127"/>
                    <a:gd name="connsiteX34" fmla="*/ 2444436 w 2462543"/>
                    <a:gd name="connsiteY34" fmla="*/ 669956 h 1376127"/>
                    <a:gd name="connsiteX35" fmla="*/ 2417275 w 2462543"/>
                    <a:gd name="connsiteY35" fmla="*/ 633743 h 1376127"/>
                    <a:gd name="connsiteX36" fmla="*/ 2399168 w 2462543"/>
                    <a:gd name="connsiteY36" fmla="*/ 579422 h 1376127"/>
                    <a:gd name="connsiteX37" fmla="*/ 2372008 w 2462543"/>
                    <a:gd name="connsiteY37" fmla="*/ 543208 h 1376127"/>
                    <a:gd name="connsiteX38" fmla="*/ 2317687 w 2462543"/>
                    <a:gd name="connsiteY38" fmla="*/ 443620 h 1376127"/>
                    <a:gd name="connsiteX39" fmla="*/ 2281473 w 2462543"/>
                    <a:gd name="connsiteY39" fmla="*/ 416459 h 1376127"/>
                    <a:gd name="connsiteX40" fmla="*/ 2218099 w 2462543"/>
                    <a:gd name="connsiteY40" fmla="*/ 362139 h 1376127"/>
                    <a:gd name="connsiteX41" fmla="*/ 2172832 w 2462543"/>
                    <a:gd name="connsiteY41" fmla="*/ 316871 h 1376127"/>
                    <a:gd name="connsiteX42" fmla="*/ 2091350 w 2462543"/>
                    <a:gd name="connsiteY42" fmla="*/ 271604 h 1376127"/>
                    <a:gd name="connsiteX43" fmla="*/ 1991762 w 2462543"/>
                    <a:gd name="connsiteY43" fmla="*/ 199176 h 1376127"/>
                    <a:gd name="connsiteX44" fmla="*/ 1955549 w 2462543"/>
                    <a:gd name="connsiteY44" fmla="*/ 172016 h 1376127"/>
                    <a:gd name="connsiteX45" fmla="*/ 1865014 w 2462543"/>
                    <a:gd name="connsiteY45" fmla="*/ 99588 h 1376127"/>
                    <a:gd name="connsiteX46" fmla="*/ 1801640 w 2462543"/>
                    <a:gd name="connsiteY46" fmla="*/ 72428 h 1376127"/>
                    <a:gd name="connsiteX47" fmla="*/ 1711105 w 2462543"/>
                    <a:gd name="connsiteY47" fmla="*/ 27160 h 1376127"/>
                    <a:gd name="connsiteX48" fmla="*/ 1602463 w 2462543"/>
                    <a:gd name="connsiteY48" fmla="*/ 9053 h 1376127"/>
                    <a:gd name="connsiteX49" fmla="*/ 1575303 w 2462543"/>
                    <a:gd name="connsiteY49" fmla="*/ 0 h 1376127"/>
                    <a:gd name="connsiteX50" fmla="*/ 1059255 w 2462543"/>
                    <a:gd name="connsiteY50" fmla="*/ 18107 h 137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62543" h="1376127">
                      <a:moveTo>
                        <a:pt x="1059255" y="18107"/>
                      </a:moveTo>
                      <a:cubicBezTo>
                        <a:pt x="869132" y="24143"/>
                        <a:pt x="1178746" y="-2954"/>
                        <a:pt x="434566" y="36214"/>
                      </a:cubicBezTo>
                      <a:cubicBezTo>
                        <a:pt x="397289" y="38176"/>
                        <a:pt x="361214" y="51205"/>
                        <a:pt x="325925" y="63374"/>
                      </a:cubicBezTo>
                      <a:cubicBezTo>
                        <a:pt x="202622" y="105892"/>
                        <a:pt x="177098" y="113744"/>
                        <a:pt x="90535" y="190123"/>
                      </a:cubicBezTo>
                      <a:cubicBezTo>
                        <a:pt x="64934" y="212713"/>
                        <a:pt x="42250" y="238408"/>
                        <a:pt x="18107" y="262550"/>
                      </a:cubicBezTo>
                      <a:cubicBezTo>
                        <a:pt x="12071" y="283675"/>
                        <a:pt x="0" y="303955"/>
                        <a:pt x="0" y="325925"/>
                      </a:cubicBezTo>
                      <a:cubicBezTo>
                        <a:pt x="0" y="371593"/>
                        <a:pt x="271" y="419686"/>
                        <a:pt x="18107" y="461727"/>
                      </a:cubicBezTo>
                      <a:cubicBezTo>
                        <a:pt x="52435" y="542643"/>
                        <a:pt x="152158" y="678309"/>
                        <a:pt x="244444" y="715224"/>
                      </a:cubicBezTo>
                      <a:cubicBezTo>
                        <a:pt x="274622" y="727295"/>
                        <a:pt x="305525" y="737693"/>
                        <a:pt x="334978" y="751438"/>
                      </a:cubicBezTo>
                      <a:cubicBezTo>
                        <a:pt x="350924" y="758879"/>
                        <a:pt x="363975" y="771898"/>
                        <a:pt x="380246" y="778598"/>
                      </a:cubicBezTo>
                      <a:cubicBezTo>
                        <a:pt x="415543" y="793132"/>
                        <a:pt x="452891" y="802107"/>
                        <a:pt x="488887" y="814812"/>
                      </a:cubicBezTo>
                      <a:cubicBezTo>
                        <a:pt x="504212" y="820221"/>
                        <a:pt x="518881" y="827365"/>
                        <a:pt x="534154" y="832919"/>
                      </a:cubicBezTo>
                      <a:cubicBezTo>
                        <a:pt x="552091" y="839442"/>
                        <a:pt x="570754" y="843937"/>
                        <a:pt x="588475" y="851026"/>
                      </a:cubicBezTo>
                      <a:cubicBezTo>
                        <a:pt x="647437" y="874611"/>
                        <a:pt x="686223" y="895373"/>
                        <a:pt x="742384" y="923453"/>
                      </a:cubicBezTo>
                      <a:cubicBezTo>
                        <a:pt x="802945" y="984014"/>
                        <a:pt x="752973" y="938777"/>
                        <a:pt x="832919" y="995881"/>
                      </a:cubicBezTo>
                      <a:cubicBezTo>
                        <a:pt x="974917" y="1097308"/>
                        <a:pt x="858292" y="1018832"/>
                        <a:pt x="932507" y="1068309"/>
                      </a:cubicBezTo>
                      <a:cubicBezTo>
                        <a:pt x="957321" y="1142753"/>
                        <a:pt x="934174" y="1092233"/>
                        <a:pt x="1068309" y="1176950"/>
                      </a:cubicBezTo>
                      <a:cubicBezTo>
                        <a:pt x="1083187" y="1186347"/>
                        <a:pt x="1098487" y="1195058"/>
                        <a:pt x="1113576" y="1204111"/>
                      </a:cubicBezTo>
                      <a:cubicBezTo>
                        <a:pt x="1128665" y="1213165"/>
                        <a:pt x="1144203" y="1221510"/>
                        <a:pt x="1158844" y="1231271"/>
                      </a:cubicBezTo>
                      <a:cubicBezTo>
                        <a:pt x="1167897" y="1237307"/>
                        <a:pt x="1176557" y="1243980"/>
                        <a:pt x="1186004" y="1249378"/>
                      </a:cubicBezTo>
                      <a:cubicBezTo>
                        <a:pt x="1197722" y="1256074"/>
                        <a:pt x="1210724" y="1260412"/>
                        <a:pt x="1222218" y="1267485"/>
                      </a:cubicBezTo>
                      <a:cubicBezTo>
                        <a:pt x="1250018" y="1284593"/>
                        <a:pt x="1274502" y="1307208"/>
                        <a:pt x="1303699" y="1321806"/>
                      </a:cubicBezTo>
                      <a:cubicBezTo>
                        <a:pt x="1423808" y="1381860"/>
                        <a:pt x="1273824" y="1309002"/>
                        <a:pt x="1367073" y="1348966"/>
                      </a:cubicBezTo>
                      <a:cubicBezTo>
                        <a:pt x="1379478" y="1354282"/>
                        <a:pt x="1390136" y="1364038"/>
                        <a:pt x="1403287" y="1367073"/>
                      </a:cubicBezTo>
                      <a:cubicBezTo>
                        <a:pt x="1429915" y="1373218"/>
                        <a:pt x="1457608" y="1373109"/>
                        <a:pt x="1484768" y="1376127"/>
                      </a:cubicBezTo>
                      <a:cubicBezTo>
                        <a:pt x="1641695" y="1367073"/>
                        <a:pt x="1799386" y="1366887"/>
                        <a:pt x="1955549" y="1348966"/>
                      </a:cubicBezTo>
                      <a:cubicBezTo>
                        <a:pt x="1985077" y="1345577"/>
                        <a:pt x="2009547" y="1324069"/>
                        <a:pt x="2037030" y="1312752"/>
                      </a:cubicBezTo>
                      <a:cubicBezTo>
                        <a:pt x="2157540" y="1263130"/>
                        <a:pt x="2067842" y="1306400"/>
                        <a:pt x="2145671" y="1267485"/>
                      </a:cubicBezTo>
                      <a:cubicBezTo>
                        <a:pt x="2196369" y="1191439"/>
                        <a:pt x="2115667" y="1306543"/>
                        <a:pt x="2254313" y="1167897"/>
                      </a:cubicBezTo>
                      <a:cubicBezTo>
                        <a:pt x="2284642" y="1137568"/>
                        <a:pt x="2308336" y="1101259"/>
                        <a:pt x="2335794" y="1068309"/>
                      </a:cubicBezTo>
                      <a:cubicBezTo>
                        <a:pt x="2415970" y="972098"/>
                        <a:pt x="2364725" y="1038789"/>
                        <a:pt x="2417275" y="968721"/>
                      </a:cubicBezTo>
                      <a:cubicBezTo>
                        <a:pt x="2420293" y="956650"/>
                        <a:pt x="2421960" y="944158"/>
                        <a:pt x="2426329" y="932507"/>
                      </a:cubicBezTo>
                      <a:cubicBezTo>
                        <a:pt x="2431068" y="919870"/>
                        <a:pt x="2438955" y="908626"/>
                        <a:pt x="2444436" y="896293"/>
                      </a:cubicBezTo>
                      <a:cubicBezTo>
                        <a:pt x="2451036" y="881442"/>
                        <a:pt x="2456507" y="866115"/>
                        <a:pt x="2462543" y="851026"/>
                      </a:cubicBezTo>
                      <a:cubicBezTo>
                        <a:pt x="2456507" y="790669"/>
                        <a:pt x="2456808" y="729339"/>
                        <a:pt x="2444436" y="669956"/>
                      </a:cubicBezTo>
                      <a:cubicBezTo>
                        <a:pt x="2441358" y="655184"/>
                        <a:pt x="2424023" y="647239"/>
                        <a:pt x="2417275" y="633743"/>
                      </a:cubicBezTo>
                      <a:cubicBezTo>
                        <a:pt x="2408739" y="616672"/>
                        <a:pt x="2407704" y="596493"/>
                        <a:pt x="2399168" y="579422"/>
                      </a:cubicBezTo>
                      <a:cubicBezTo>
                        <a:pt x="2392420" y="565926"/>
                        <a:pt x="2379233" y="556455"/>
                        <a:pt x="2372008" y="543208"/>
                      </a:cubicBezTo>
                      <a:cubicBezTo>
                        <a:pt x="2343989" y="491840"/>
                        <a:pt x="2355299" y="481232"/>
                        <a:pt x="2317687" y="443620"/>
                      </a:cubicBezTo>
                      <a:cubicBezTo>
                        <a:pt x="2307017" y="432950"/>
                        <a:pt x="2293151" y="426014"/>
                        <a:pt x="2281473" y="416459"/>
                      </a:cubicBezTo>
                      <a:cubicBezTo>
                        <a:pt x="2259939" y="398841"/>
                        <a:pt x="2238609" y="380940"/>
                        <a:pt x="2218099" y="362139"/>
                      </a:cubicBezTo>
                      <a:cubicBezTo>
                        <a:pt x="2202369" y="347719"/>
                        <a:pt x="2189495" y="330202"/>
                        <a:pt x="2172832" y="316871"/>
                      </a:cubicBezTo>
                      <a:cubicBezTo>
                        <a:pt x="2116585" y="271874"/>
                        <a:pt x="2142847" y="305936"/>
                        <a:pt x="2091350" y="271604"/>
                      </a:cubicBezTo>
                      <a:cubicBezTo>
                        <a:pt x="2057197" y="248835"/>
                        <a:pt x="2024862" y="223450"/>
                        <a:pt x="1991762" y="199176"/>
                      </a:cubicBezTo>
                      <a:cubicBezTo>
                        <a:pt x="1979594" y="190253"/>
                        <a:pt x="1967140" y="181676"/>
                        <a:pt x="1955549" y="172016"/>
                      </a:cubicBezTo>
                      <a:cubicBezTo>
                        <a:pt x="1941244" y="160095"/>
                        <a:pt x="1887046" y="113358"/>
                        <a:pt x="1865014" y="99588"/>
                      </a:cubicBezTo>
                      <a:cubicBezTo>
                        <a:pt x="1810149" y="65298"/>
                        <a:pt x="1848756" y="94174"/>
                        <a:pt x="1801640" y="72428"/>
                      </a:cubicBezTo>
                      <a:cubicBezTo>
                        <a:pt x="1771005" y="58289"/>
                        <a:pt x="1744386" y="32707"/>
                        <a:pt x="1711105" y="27160"/>
                      </a:cubicBezTo>
                      <a:cubicBezTo>
                        <a:pt x="1674891" y="21124"/>
                        <a:pt x="1637293" y="20662"/>
                        <a:pt x="1602463" y="9053"/>
                      </a:cubicBezTo>
                      <a:cubicBezTo>
                        <a:pt x="1593410" y="6035"/>
                        <a:pt x="1584846" y="0"/>
                        <a:pt x="1575303" y="0"/>
                      </a:cubicBezTo>
                      <a:cubicBezTo>
                        <a:pt x="1412313" y="0"/>
                        <a:pt x="1249378" y="12071"/>
                        <a:pt x="1059255" y="1810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1C5A906-989F-AA6D-DCF8-8862074A359A}"/>
                    </a:ext>
                  </a:extLst>
                </p:cNvPr>
                <p:cNvSpPr/>
                <p:nvPr/>
              </p:nvSpPr>
              <p:spPr>
                <a:xfrm>
                  <a:off x="4826126" y="2620139"/>
                  <a:ext cx="1303277" cy="6618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n w="635">
                        <a:noFill/>
                      </a:ln>
                      <a:solidFill>
                        <a:srgbClr val="175F5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Leading edge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1556D7C-F532-5964-8A3F-BF3B5C13AAA0}"/>
                  </a:ext>
                </a:extLst>
              </p:cNvPr>
              <p:cNvGrpSpPr/>
              <p:nvPr/>
            </p:nvGrpSpPr>
            <p:grpSpPr>
              <a:xfrm>
                <a:off x="4744641" y="3531734"/>
                <a:ext cx="131143" cy="279135"/>
                <a:chOff x="5579972" y="877890"/>
                <a:chExt cx="131143" cy="279135"/>
              </a:xfrm>
            </p:grpSpPr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F9EC5CD9-A9B4-25B1-CC72-0FAE4E499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5543" y="877890"/>
                  <a:ext cx="0" cy="1104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098B96D9-5C24-F76C-0AE4-749DACC44336}"/>
                    </a:ext>
                  </a:extLst>
                </p:cNvPr>
                <p:cNvSpPr/>
                <p:nvPr/>
              </p:nvSpPr>
              <p:spPr>
                <a:xfrm>
                  <a:off x="5579972" y="1022830"/>
                  <a:ext cx="131143" cy="1341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CBCCCCD-E8D2-2072-FA2B-764F8053E375}"/>
                </a:ext>
              </a:extLst>
            </p:cNvPr>
            <p:cNvGrpSpPr/>
            <p:nvPr/>
          </p:nvGrpSpPr>
          <p:grpSpPr>
            <a:xfrm>
              <a:off x="0" y="120015"/>
              <a:ext cx="3314014" cy="1652431"/>
              <a:chOff x="0" y="120015"/>
              <a:chExt cx="3314014" cy="1652431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4312377-FEF7-9E97-3860-E98C2257EBF7}"/>
                  </a:ext>
                </a:extLst>
              </p:cNvPr>
              <p:cNvGrpSpPr/>
              <p:nvPr/>
            </p:nvGrpSpPr>
            <p:grpSpPr>
              <a:xfrm>
                <a:off x="0" y="120015"/>
                <a:ext cx="1796611" cy="1652431"/>
                <a:chOff x="0" y="231188"/>
                <a:chExt cx="1796611" cy="1652431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1C8C45-AC3E-A657-9226-86E724F85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064" y="1304574"/>
                  <a:ext cx="1233819" cy="461663"/>
                </a:xfrm>
                <a:prstGeom prst="line">
                  <a:avLst/>
                </a:prstGeom>
                <a:ln w="63500">
                  <a:solidFill>
                    <a:srgbClr val="4E391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7DDA457-E140-B5F8-A0BE-6E8B90A98509}"/>
                    </a:ext>
                  </a:extLst>
                </p:cNvPr>
                <p:cNvGrpSpPr/>
                <p:nvPr/>
              </p:nvGrpSpPr>
              <p:grpSpPr>
                <a:xfrm>
                  <a:off x="0" y="231188"/>
                  <a:ext cx="1796611" cy="1652431"/>
                  <a:chOff x="0" y="231188"/>
                  <a:chExt cx="1796611" cy="1652431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392A0DA-5AFF-A4C6-65A6-E448F671EA54}"/>
                      </a:ext>
                    </a:extLst>
                  </p:cNvPr>
                  <p:cNvSpPr/>
                  <p:nvPr/>
                </p:nvSpPr>
                <p:spPr>
                  <a:xfrm>
                    <a:off x="425010" y="231188"/>
                    <a:ext cx="1371597" cy="3262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Inertia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hypothesis</a:t>
                    </a:r>
                  </a:p>
                </p:txBody>
              </p: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EB09F353-111C-6BD7-0A17-1F12F85C359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509179"/>
                    <a:ext cx="1796611" cy="1374440"/>
                    <a:chOff x="3757" y="-2840"/>
                    <a:chExt cx="1796611" cy="1374440"/>
                  </a:xfrm>
                </p:grpSpPr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981A358D-9271-93C7-EE72-CE2E965059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522023" y="525780"/>
                      <a:ext cx="1371600" cy="3200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trend</a:t>
                      </a:r>
                    </a:p>
                  </p:txBody>
                </p: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859DC727-1B4D-C830-93C5-9D3790D456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2880" y="-2840"/>
                      <a:ext cx="1617488" cy="1371600"/>
                      <a:chOff x="-346544" y="-475935"/>
                      <a:chExt cx="1617488" cy="1371600"/>
                    </a:xfrm>
                  </p:grpSpPr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2E4E8726-B434-0849-BDBA-DB81B287E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0656" y="-475935"/>
                        <a:ext cx="1371600" cy="1371600"/>
                        <a:chOff x="-100656" y="-247335"/>
                        <a:chExt cx="1371600" cy="1371600"/>
                      </a:xfrm>
                    </p:grpSpPr>
                    <p:cxnSp>
                      <p:nvCxnSpPr>
                        <p:cNvPr id="202" name="Straight Connector 201">
                          <a:extLst>
                            <a:ext uri="{FF2B5EF4-FFF2-40B4-BE49-F238E27FC236}">
                              <a16:creationId xmlns:a16="http://schemas.microsoft.com/office/drawing/2014/main" id="{10CF1F9A-B9FF-8DC9-0086-F117BD94FB4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00656" y="-247335"/>
                          <a:ext cx="0" cy="137160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" name="Straight Connector 202">
                          <a:extLst>
                            <a:ext uri="{FF2B5EF4-FFF2-40B4-BE49-F238E27FC236}">
                              <a16:creationId xmlns:a16="http://schemas.microsoft.com/office/drawing/2014/main" id="{59C8B56D-F504-8FFA-0434-45BE029C2CE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-100656" y="1124265"/>
                          <a:ext cx="137160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98" name="Straight Connector 197">
                        <a:extLst>
                          <a:ext uri="{FF2B5EF4-FFF2-40B4-BE49-F238E27FC236}">
                            <a16:creationId xmlns:a16="http://schemas.microsoft.com/office/drawing/2014/main" id="{C321E09C-6A57-82DE-752F-CDAB5E4FC6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-100656" y="209865"/>
                        <a:ext cx="13716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50000"/>
                            <a:lumOff val="50000"/>
                            <a:alpha val="7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DA49AA6-18CD-221C-E549-AE2A887CA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46544" y="-125623"/>
                        <a:ext cx="264991" cy="9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5E257505-1BFA-99C6-B9D8-B751794D1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46544" y="560177"/>
                        <a:ext cx="264991" cy="9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-</a:t>
                        </a:r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2350C2A3-9988-6A3A-E821-A41152950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46544" y="159009"/>
                        <a:ext cx="264991" cy="9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AFC9C95-FF20-7FEE-61A4-6BB52D96918B}"/>
                  </a:ext>
                </a:extLst>
              </p:cNvPr>
              <p:cNvGrpSpPr/>
              <p:nvPr/>
            </p:nvGrpSpPr>
            <p:grpSpPr>
              <a:xfrm>
                <a:off x="1942410" y="120015"/>
                <a:ext cx="1371604" cy="1649591"/>
                <a:chOff x="425007" y="231188"/>
                <a:chExt cx="1371604" cy="1649591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156D9134-0BBF-277C-F237-0F51B0805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21" y="1304574"/>
                  <a:ext cx="1242462" cy="461663"/>
                </a:xfrm>
                <a:prstGeom prst="line">
                  <a:avLst/>
                </a:prstGeom>
                <a:ln w="63500">
                  <a:solidFill>
                    <a:srgbClr val="4E391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697E25F2-5591-F723-EEFF-02787E9FCA57}"/>
                    </a:ext>
                  </a:extLst>
                </p:cNvPr>
                <p:cNvGrpSpPr/>
                <p:nvPr/>
              </p:nvGrpSpPr>
              <p:grpSpPr>
                <a:xfrm>
                  <a:off x="425007" y="231188"/>
                  <a:ext cx="1371604" cy="1649591"/>
                  <a:chOff x="425007" y="231188"/>
                  <a:chExt cx="1371604" cy="1649591"/>
                </a:xfrm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B330111C-8082-5A59-CEE9-5B071452DD98}"/>
                      </a:ext>
                    </a:extLst>
                  </p:cNvPr>
                  <p:cNvSpPr/>
                  <p:nvPr/>
                </p:nvSpPr>
                <p:spPr>
                  <a:xfrm>
                    <a:off x="425007" y="231188"/>
                    <a:ext cx="1371596" cy="3262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Limitation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hypothesis</a:t>
                    </a:r>
                  </a:p>
                </p:txBody>
              </p: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0B3E50A4-865A-4A12-1FE4-66DF361BB06C}"/>
                      </a:ext>
                    </a:extLst>
                  </p:cNvPr>
                  <p:cNvGrpSpPr/>
                  <p:nvPr/>
                </p:nvGrpSpPr>
                <p:grpSpPr>
                  <a:xfrm>
                    <a:off x="425011" y="509179"/>
                    <a:ext cx="1371600" cy="1371600"/>
                    <a:chOff x="-100656" y="-475935"/>
                    <a:chExt cx="1371600" cy="1371600"/>
                  </a:xfrm>
                </p:grpSpPr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A2506DEE-17A9-2315-C1B9-BA1DA950D3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0656" y="-475935"/>
                      <a:ext cx="1371600" cy="1371600"/>
                      <a:chOff x="-100656" y="-247335"/>
                      <a:chExt cx="1371600" cy="1371600"/>
                    </a:xfrm>
                  </p:grpSpPr>
                  <p:cxnSp>
                    <p:nvCxnSpPr>
                      <p:cNvPr id="189" name="Straight Connector 188">
                        <a:extLst>
                          <a:ext uri="{FF2B5EF4-FFF2-40B4-BE49-F238E27FC236}">
                            <a16:creationId xmlns:a16="http://schemas.microsoft.com/office/drawing/2014/main" id="{14937ECE-C807-6D9D-C245-037F9C9CCA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-100656" y="-247335"/>
                        <a:ext cx="0" cy="1371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Straight Connector 189">
                        <a:extLst>
                          <a:ext uri="{FF2B5EF4-FFF2-40B4-BE49-F238E27FC236}">
                            <a16:creationId xmlns:a16="http://schemas.microsoft.com/office/drawing/2014/main" id="{0D20F426-6626-E784-3161-3F6AEBA4FA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-100656" y="1124265"/>
                        <a:ext cx="13716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95590A75-6300-966F-58A6-6AE94570BF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100656" y="209865"/>
                      <a:ext cx="1371600" cy="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50000"/>
                          <a:lumOff val="50000"/>
                          <a:alpha val="7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DF27906-250F-6EE4-BBCA-131715BFEE32}"/>
                </a:ext>
              </a:extLst>
            </p:cNvPr>
            <p:cNvGrpSpPr/>
            <p:nvPr/>
          </p:nvGrpSpPr>
          <p:grpSpPr>
            <a:xfrm>
              <a:off x="0" y="1876714"/>
              <a:ext cx="3314014" cy="1374440"/>
              <a:chOff x="0" y="398006"/>
              <a:chExt cx="3314014" cy="1374440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512BEC6-D6F2-42D1-0BF1-64AA68C76499}"/>
                  </a:ext>
                </a:extLst>
              </p:cNvPr>
              <p:cNvGrpSpPr/>
              <p:nvPr/>
            </p:nvGrpSpPr>
            <p:grpSpPr>
              <a:xfrm>
                <a:off x="0" y="398006"/>
                <a:ext cx="1796611" cy="1374440"/>
                <a:chOff x="0" y="509179"/>
                <a:chExt cx="1796611" cy="1374440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2CE53C6-C339-7015-730F-D48AB4FEB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064" y="580137"/>
                  <a:ext cx="1280160" cy="457200"/>
                </a:xfrm>
                <a:prstGeom prst="line">
                  <a:avLst/>
                </a:prstGeom>
                <a:ln w="63500">
                  <a:solidFill>
                    <a:srgbClr val="175F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49A88C82-511C-5CDA-7061-44F1E00BEF4B}"/>
                    </a:ext>
                  </a:extLst>
                </p:cNvPr>
                <p:cNvGrpSpPr/>
                <p:nvPr/>
              </p:nvGrpSpPr>
              <p:grpSpPr>
                <a:xfrm>
                  <a:off x="0" y="509179"/>
                  <a:ext cx="1796611" cy="1374440"/>
                  <a:chOff x="3757" y="-2840"/>
                  <a:chExt cx="1796611" cy="1374440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7A3D35A4-37B2-4770-35BD-1327560CF2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522023" y="525780"/>
                    <a:ext cx="1371600" cy="32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Population trend</a:t>
                    </a:r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82EC26B-8C3B-AFEB-6E1E-B8FAFACC7FF5}"/>
                      </a:ext>
                    </a:extLst>
                  </p:cNvPr>
                  <p:cNvGrpSpPr/>
                  <p:nvPr/>
                </p:nvGrpSpPr>
                <p:grpSpPr>
                  <a:xfrm>
                    <a:off x="182880" y="-2840"/>
                    <a:ext cx="1617488" cy="1371600"/>
                    <a:chOff x="-346544" y="-475935"/>
                    <a:chExt cx="1617488" cy="1371600"/>
                  </a:xfrm>
                </p:grpSpPr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0B3A4E6B-C3CB-F060-3417-8BB947CD0B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0656" y="-475935"/>
                      <a:ext cx="1371600" cy="1371600"/>
                      <a:chOff x="-100656" y="-247335"/>
                      <a:chExt cx="1371600" cy="1371600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3D8FF6CC-C4F5-DF72-B8E3-69F5338507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-100656" y="-247335"/>
                        <a:ext cx="0" cy="1371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1A67B8F-00FF-C490-E5D5-C0F1B441BC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-100656" y="1124265"/>
                        <a:ext cx="13716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935B19FC-3E04-FA9E-E273-B18785011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100656" y="209865"/>
                      <a:ext cx="1371600" cy="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50000"/>
                          <a:lumOff val="50000"/>
                          <a:alpha val="7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C1CE16BD-2617-A0EA-2305-91637277E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46544" y="-125623"/>
                      <a:ext cx="264991" cy="936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82D4CBB5-07A0-32C5-3EF8-B9C80709E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46544" y="560177"/>
                      <a:ext cx="264991" cy="936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66AC4948-6A66-D95B-3C9C-52CC54E24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46544" y="159009"/>
                      <a:ext cx="264991" cy="936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p:txBody>
                </p:sp>
              </p:grp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1D67091-4F19-6CB9-48D5-8D99AA0988E4}"/>
                  </a:ext>
                </a:extLst>
              </p:cNvPr>
              <p:cNvGrpSpPr/>
              <p:nvPr/>
            </p:nvGrpSpPr>
            <p:grpSpPr>
              <a:xfrm>
                <a:off x="1942414" y="398006"/>
                <a:ext cx="1371600" cy="1371600"/>
                <a:chOff x="425011" y="509179"/>
                <a:chExt cx="1371600" cy="137160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B4467C3-1951-0A92-F0CC-D1D20F34F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21" y="582765"/>
                  <a:ext cx="1280160" cy="457200"/>
                </a:xfrm>
                <a:prstGeom prst="line">
                  <a:avLst/>
                </a:prstGeom>
                <a:ln w="63500">
                  <a:solidFill>
                    <a:srgbClr val="175F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7BEC3556-3FAE-0984-C2B9-BCF9F6236F0C}"/>
                    </a:ext>
                  </a:extLst>
                </p:cNvPr>
                <p:cNvGrpSpPr/>
                <p:nvPr/>
              </p:nvGrpSpPr>
              <p:grpSpPr>
                <a:xfrm>
                  <a:off x="425011" y="509179"/>
                  <a:ext cx="1371600" cy="1371600"/>
                  <a:chOff x="-100656" y="-475935"/>
                  <a:chExt cx="1371600" cy="1371600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7E3896A1-D2A1-8BAA-1213-56F61FE5663D}"/>
                      </a:ext>
                    </a:extLst>
                  </p:cNvPr>
                  <p:cNvGrpSpPr/>
                  <p:nvPr/>
                </p:nvGrpSpPr>
                <p:grpSpPr>
                  <a:xfrm>
                    <a:off x="-100656" y="-475935"/>
                    <a:ext cx="1371600" cy="1371600"/>
                    <a:chOff x="-100656" y="-247335"/>
                    <a:chExt cx="1371600" cy="1371600"/>
                  </a:xfrm>
                </p:grpSpPr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5295149F-44CD-F8FF-F26E-15B0183E25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100656" y="-247335"/>
                      <a:ext cx="0" cy="137160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E3B0A887-6808-A591-6D37-245BD1ADE3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100656" y="1124265"/>
                      <a:ext cx="1371600" cy="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2837CD5A-A38C-EACD-01F2-ACB9C174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00656" y="209865"/>
                    <a:ext cx="13716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  <a:alpha val="7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3786BA0-B634-75C6-5059-5B639E2CCCCD}"/>
                </a:ext>
              </a:extLst>
            </p:cNvPr>
            <p:cNvGrpSpPr/>
            <p:nvPr/>
          </p:nvGrpSpPr>
          <p:grpSpPr>
            <a:xfrm>
              <a:off x="1963488" y="3355421"/>
              <a:ext cx="1191988" cy="341357"/>
              <a:chOff x="573183" y="4401914"/>
              <a:chExt cx="1191988" cy="34135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CD755A7-77DB-F96B-5F52-463B618CF194}"/>
                  </a:ext>
                </a:extLst>
              </p:cNvPr>
              <p:cNvGrpSpPr/>
              <p:nvPr/>
            </p:nvGrpSpPr>
            <p:grpSpPr>
              <a:xfrm>
                <a:off x="573183" y="4401914"/>
                <a:ext cx="1162748" cy="274320"/>
                <a:chOff x="570802" y="4396696"/>
                <a:chExt cx="1162748" cy="274320"/>
              </a:xfrm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C0D2F153-6307-49FE-A6A5-3FEC87CD0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0802" y="4396696"/>
                  <a:ext cx="244927" cy="274320"/>
                </a:xfrm>
                <a:custGeom>
                  <a:avLst/>
                  <a:gdLst>
                    <a:gd name="connsiteX0" fmla="*/ 1059255 w 2462543"/>
                    <a:gd name="connsiteY0" fmla="*/ 18107 h 1376127"/>
                    <a:gd name="connsiteX1" fmla="*/ 434566 w 2462543"/>
                    <a:gd name="connsiteY1" fmla="*/ 36214 h 1376127"/>
                    <a:gd name="connsiteX2" fmla="*/ 325925 w 2462543"/>
                    <a:gd name="connsiteY2" fmla="*/ 63374 h 1376127"/>
                    <a:gd name="connsiteX3" fmla="*/ 90535 w 2462543"/>
                    <a:gd name="connsiteY3" fmla="*/ 190123 h 1376127"/>
                    <a:gd name="connsiteX4" fmla="*/ 18107 w 2462543"/>
                    <a:gd name="connsiteY4" fmla="*/ 262550 h 1376127"/>
                    <a:gd name="connsiteX5" fmla="*/ 0 w 2462543"/>
                    <a:gd name="connsiteY5" fmla="*/ 325925 h 1376127"/>
                    <a:gd name="connsiteX6" fmla="*/ 18107 w 2462543"/>
                    <a:gd name="connsiteY6" fmla="*/ 461727 h 1376127"/>
                    <a:gd name="connsiteX7" fmla="*/ 244444 w 2462543"/>
                    <a:gd name="connsiteY7" fmla="*/ 715224 h 1376127"/>
                    <a:gd name="connsiteX8" fmla="*/ 334978 w 2462543"/>
                    <a:gd name="connsiteY8" fmla="*/ 751438 h 1376127"/>
                    <a:gd name="connsiteX9" fmla="*/ 380246 w 2462543"/>
                    <a:gd name="connsiteY9" fmla="*/ 778598 h 1376127"/>
                    <a:gd name="connsiteX10" fmla="*/ 488887 w 2462543"/>
                    <a:gd name="connsiteY10" fmla="*/ 814812 h 1376127"/>
                    <a:gd name="connsiteX11" fmla="*/ 534154 w 2462543"/>
                    <a:gd name="connsiteY11" fmla="*/ 832919 h 1376127"/>
                    <a:gd name="connsiteX12" fmla="*/ 588475 w 2462543"/>
                    <a:gd name="connsiteY12" fmla="*/ 851026 h 1376127"/>
                    <a:gd name="connsiteX13" fmla="*/ 742384 w 2462543"/>
                    <a:gd name="connsiteY13" fmla="*/ 923453 h 1376127"/>
                    <a:gd name="connsiteX14" fmla="*/ 832919 w 2462543"/>
                    <a:gd name="connsiteY14" fmla="*/ 995881 h 1376127"/>
                    <a:gd name="connsiteX15" fmla="*/ 932507 w 2462543"/>
                    <a:gd name="connsiteY15" fmla="*/ 1068309 h 1376127"/>
                    <a:gd name="connsiteX16" fmla="*/ 1068309 w 2462543"/>
                    <a:gd name="connsiteY16" fmla="*/ 1176950 h 1376127"/>
                    <a:gd name="connsiteX17" fmla="*/ 1113576 w 2462543"/>
                    <a:gd name="connsiteY17" fmla="*/ 1204111 h 1376127"/>
                    <a:gd name="connsiteX18" fmla="*/ 1158844 w 2462543"/>
                    <a:gd name="connsiteY18" fmla="*/ 1231271 h 1376127"/>
                    <a:gd name="connsiteX19" fmla="*/ 1186004 w 2462543"/>
                    <a:gd name="connsiteY19" fmla="*/ 1249378 h 1376127"/>
                    <a:gd name="connsiteX20" fmla="*/ 1222218 w 2462543"/>
                    <a:gd name="connsiteY20" fmla="*/ 1267485 h 1376127"/>
                    <a:gd name="connsiteX21" fmla="*/ 1303699 w 2462543"/>
                    <a:gd name="connsiteY21" fmla="*/ 1321806 h 1376127"/>
                    <a:gd name="connsiteX22" fmla="*/ 1367073 w 2462543"/>
                    <a:gd name="connsiteY22" fmla="*/ 1348966 h 1376127"/>
                    <a:gd name="connsiteX23" fmla="*/ 1403287 w 2462543"/>
                    <a:gd name="connsiteY23" fmla="*/ 1367073 h 1376127"/>
                    <a:gd name="connsiteX24" fmla="*/ 1484768 w 2462543"/>
                    <a:gd name="connsiteY24" fmla="*/ 1376127 h 1376127"/>
                    <a:gd name="connsiteX25" fmla="*/ 1955549 w 2462543"/>
                    <a:gd name="connsiteY25" fmla="*/ 1348966 h 1376127"/>
                    <a:gd name="connsiteX26" fmla="*/ 2037030 w 2462543"/>
                    <a:gd name="connsiteY26" fmla="*/ 1312752 h 1376127"/>
                    <a:gd name="connsiteX27" fmla="*/ 2145671 w 2462543"/>
                    <a:gd name="connsiteY27" fmla="*/ 1267485 h 1376127"/>
                    <a:gd name="connsiteX28" fmla="*/ 2254313 w 2462543"/>
                    <a:gd name="connsiteY28" fmla="*/ 1167897 h 1376127"/>
                    <a:gd name="connsiteX29" fmla="*/ 2335794 w 2462543"/>
                    <a:gd name="connsiteY29" fmla="*/ 1068309 h 1376127"/>
                    <a:gd name="connsiteX30" fmla="*/ 2417275 w 2462543"/>
                    <a:gd name="connsiteY30" fmla="*/ 968721 h 1376127"/>
                    <a:gd name="connsiteX31" fmla="*/ 2426329 w 2462543"/>
                    <a:gd name="connsiteY31" fmla="*/ 932507 h 1376127"/>
                    <a:gd name="connsiteX32" fmla="*/ 2444436 w 2462543"/>
                    <a:gd name="connsiteY32" fmla="*/ 896293 h 1376127"/>
                    <a:gd name="connsiteX33" fmla="*/ 2462543 w 2462543"/>
                    <a:gd name="connsiteY33" fmla="*/ 851026 h 1376127"/>
                    <a:gd name="connsiteX34" fmla="*/ 2444436 w 2462543"/>
                    <a:gd name="connsiteY34" fmla="*/ 669956 h 1376127"/>
                    <a:gd name="connsiteX35" fmla="*/ 2417275 w 2462543"/>
                    <a:gd name="connsiteY35" fmla="*/ 633743 h 1376127"/>
                    <a:gd name="connsiteX36" fmla="*/ 2399168 w 2462543"/>
                    <a:gd name="connsiteY36" fmla="*/ 579422 h 1376127"/>
                    <a:gd name="connsiteX37" fmla="*/ 2372008 w 2462543"/>
                    <a:gd name="connsiteY37" fmla="*/ 543208 h 1376127"/>
                    <a:gd name="connsiteX38" fmla="*/ 2317687 w 2462543"/>
                    <a:gd name="connsiteY38" fmla="*/ 443620 h 1376127"/>
                    <a:gd name="connsiteX39" fmla="*/ 2281473 w 2462543"/>
                    <a:gd name="connsiteY39" fmla="*/ 416459 h 1376127"/>
                    <a:gd name="connsiteX40" fmla="*/ 2218099 w 2462543"/>
                    <a:gd name="connsiteY40" fmla="*/ 362139 h 1376127"/>
                    <a:gd name="connsiteX41" fmla="*/ 2172832 w 2462543"/>
                    <a:gd name="connsiteY41" fmla="*/ 316871 h 1376127"/>
                    <a:gd name="connsiteX42" fmla="*/ 2091350 w 2462543"/>
                    <a:gd name="connsiteY42" fmla="*/ 271604 h 1376127"/>
                    <a:gd name="connsiteX43" fmla="*/ 1991762 w 2462543"/>
                    <a:gd name="connsiteY43" fmla="*/ 199176 h 1376127"/>
                    <a:gd name="connsiteX44" fmla="*/ 1955549 w 2462543"/>
                    <a:gd name="connsiteY44" fmla="*/ 172016 h 1376127"/>
                    <a:gd name="connsiteX45" fmla="*/ 1865014 w 2462543"/>
                    <a:gd name="connsiteY45" fmla="*/ 99588 h 1376127"/>
                    <a:gd name="connsiteX46" fmla="*/ 1801640 w 2462543"/>
                    <a:gd name="connsiteY46" fmla="*/ 72428 h 1376127"/>
                    <a:gd name="connsiteX47" fmla="*/ 1711105 w 2462543"/>
                    <a:gd name="connsiteY47" fmla="*/ 27160 h 1376127"/>
                    <a:gd name="connsiteX48" fmla="*/ 1602463 w 2462543"/>
                    <a:gd name="connsiteY48" fmla="*/ 9053 h 1376127"/>
                    <a:gd name="connsiteX49" fmla="*/ 1575303 w 2462543"/>
                    <a:gd name="connsiteY49" fmla="*/ 0 h 1376127"/>
                    <a:gd name="connsiteX50" fmla="*/ 1059255 w 2462543"/>
                    <a:gd name="connsiteY50" fmla="*/ 18107 h 137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62543" h="1376127">
                      <a:moveTo>
                        <a:pt x="1059255" y="18107"/>
                      </a:moveTo>
                      <a:cubicBezTo>
                        <a:pt x="869132" y="24143"/>
                        <a:pt x="1178746" y="-2954"/>
                        <a:pt x="434566" y="36214"/>
                      </a:cubicBezTo>
                      <a:cubicBezTo>
                        <a:pt x="397289" y="38176"/>
                        <a:pt x="361214" y="51205"/>
                        <a:pt x="325925" y="63374"/>
                      </a:cubicBezTo>
                      <a:cubicBezTo>
                        <a:pt x="202622" y="105892"/>
                        <a:pt x="177098" y="113744"/>
                        <a:pt x="90535" y="190123"/>
                      </a:cubicBezTo>
                      <a:cubicBezTo>
                        <a:pt x="64934" y="212713"/>
                        <a:pt x="42250" y="238408"/>
                        <a:pt x="18107" y="262550"/>
                      </a:cubicBezTo>
                      <a:cubicBezTo>
                        <a:pt x="12071" y="283675"/>
                        <a:pt x="0" y="303955"/>
                        <a:pt x="0" y="325925"/>
                      </a:cubicBezTo>
                      <a:cubicBezTo>
                        <a:pt x="0" y="371593"/>
                        <a:pt x="271" y="419686"/>
                        <a:pt x="18107" y="461727"/>
                      </a:cubicBezTo>
                      <a:cubicBezTo>
                        <a:pt x="52435" y="542643"/>
                        <a:pt x="152158" y="678309"/>
                        <a:pt x="244444" y="715224"/>
                      </a:cubicBezTo>
                      <a:cubicBezTo>
                        <a:pt x="274622" y="727295"/>
                        <a:pt x="305525" y="737693"/>
                        <a:pt x="334978" y="751438"/>
                      </a:cubicBezTo>
                      <a:cubicBezTo>
                        <a:pt x="350924" y="758879"/>
                        <a:pt x="363975" y="771898"/>
                        <a:pt x="380246" y="778598"/>
                      </a:cubicBezTo>
                      <a:cubicBezTo>
                        <a:pt x="415543" y="793132"/>
                        <a:pt x="452891" y="802107"/>
                        <a:pt x="488887" y="814812"/>
                      </a:cubicBezTo>
                      <a:cubicBezTo>
                        <a:pt x="504212" y="820221"/>
                        <a:pt x="518881" y="827365"/>
                        <a:pt x="534154" y="832919"/>
                      </a:cubicBezTo>
                      <a:cubicBezTo>
                        <a:pt x="552091" y="839442"/>
                        <a:pt x="570754" y="843937"/>
                        <a:pt x="588475" y="851026"/>
                      </a:cubicBezTo>
                      <a:cubicBezTo>
                        <a:pt x="647437" y="874611"/>
                        <a:pt x="686223" y="895373"/>
                        <a:pt x="742384" y="923453"/>
                      </a:cubicBezTo>
                      <a:cubicBezTo>
                        <a:pt x="802945" y="984014"/>
                        <a:pt x="752973" y="938777"/>
                        <a:pt x="832919" y="995881"/>
                      </a:cubicBezTo>
                      <a:cubicBezTo>
                        <a:pt x="974917" y="1097308"/>
                        <a:pt x="858292" y="1018832"/>
                        <a:pt x="932507" y="1068309"/>
                      </a:cubicBezTo>
                      <a:cubicBezTo>
                        <a:pt x="957321" y="1142753"/>
                        <a:pt x="934174" y="1092233"/>
                        <a:pt x="1068309" y="1176950"/>
                      </a:cubicBezTo>
                      <a:cubicBezTo>
                        <a:pt x="1083187" y="1186347"/>
                        <a:pt x="1098487" y="1195058"/>
                        <a:pt x="1113576" y="1204111"/>
                      </a:cubicBezTo>
                      <a:cubicBezTo>
                        <a:pt x="1128665" y="1213165"/>
                        <a:pt x="1144203" y="1221510"/>
                        <a:pt x="1158844" y="1231271"/>
                      </a:cubicBezTo>
                      <a:cubicBezTo>
                        <a:pt x="1167897" y="1237307"/>
                        <a:pt x="1176557" y="1243980"/>
                        <a:pt x="1186004" y="1249378"/>
                      </a:cubicBezTo>
                      <a:cubicBezTo>
                        <a:pt x="1197722" y="1256074"/>
                        <a:pt x="1210724" y="1260412"/>
                        <a:pt x="1222218" y="1267485"/>
                      </a:cubicBezTo>
                      <a:cubicBezTo>
                        <a:pt x="1250018" y="1284593"/>
                        <a:pt x="1274502" y="1307208"/>
                        <a:pt x="1303699" y="1321806"/>
                      </a:cubicBezTo>
                      <a:cubicBezTo>
                        <a:pt x="1423808" y="1381860"/>
                        <a:pt x="1273824" y="1309002"/>
                        <a:pt x="1367073" y="1348966"/>
                      </a:cubicBezTo>
                      <a:cubicBezTo>
                        <a:pt x="1379478" y="1354282"/>
                        <a:pt x="1390136" y="1364038"/>
                        <a:pt x="1403287" y="1367073"/>
                      </a:cubicBezTo>
                      <a:cubicBezTo>
                        <a:pt x="1429915" y="1373218"/>
                        <a:pt x="1457608" y="1373109"/>
                        <a:pt x="1484768" y="1376127"/>
                      </a:cubicBezTo>
                      <a:cubicBezTo>
                        <a:pt x="1641695" y="1367073"/>
                        <a:pt x="1799386" y="1366887"/>
                        <a:pt x="1955549" y="1348966"/>
                      </a:cubicBezTo>
                      <a:cubicBezTo>
                        <a:pt x="1985077" y="1345577"/>
                        <a:pt x="2009547" y="1324069"/>
                        <a:pt x="2037030" y="1312752"/>
                      </a:cubicBezTo>
                      <a:cubicBezTo>
                        <a:pt x="2157540" y="1263130"/>
                        <a:pt x="2067842" y="1306400"/>
                        <a:pt x="2145671" y="1267485"/>
                      </a:cubicBezTo>
                      <a:cubicBezTo>
                        <a:pt x="2196369" y="1191439"/>
                        <a:pt x="2115667" y="1306543"/>
                        <a:pt x="2254313" y="1167897"/>
                      </a:cubicBezTo>
                      <a:cubicBezTo>
                        <a:pt x="2284642" y="1137568"/>
                        <a:pt x="2308336" y="1101259"/>
                        <a:pt x="2335794" y="1068309"/>
                      </a:cubicBezTo>
                      <a:cubicBezTo>
                        <a:pt x="2415970" y="972098"/>
                        <a:pt x="2364725" y="1038789"/>
                        <a:pt x="2417275" y="968721"/>
                      </a:cubicBezTo>
                      <a:cubicBezTo>
                        <a:pt x="2420293" y="956650"/>
                        <a:pt x="2421960" y="944158"/>
                        <a:pt x="2426329" y="932507"/>
                      </a:cubicBezTo>
                      <a:cubicBezTo>
                        <a:pt x="2431068" y="919870"/>
                        <a:pt x="2438955" y="908626"/>
                        <a:pt x="2444436" y="896293"/>
                      </a:cubicBezTo>
                      <a:cubicBezTo>
                        <a:pt x="2451036" y="881442"/>
                        <a:pt x="2456507" y="866115"/>
                        <a:pt x="2462543" y="851026"/>
                      </a:cubicBezTo>
                      <a:cubicBezTo>
                        <a:pt x="2456507" y="790669"/>
                        <a:pt x="2456808" y="729339"/>
                        <a:pt x="2444436" y="669956"/>
                      </a:cubicBezTo>
                      <a:cubicBezTo>
                        <a:pt x="2441358" y="655184"/>
                        <a:pt x="2424023" y="647239"/>
                        <a:pt x="2417275" y="633743"/>
                      </a:cubicBezTo>
                      <a:cubicBezTo>
                        <a:pt x="2408739" y="616672"/>
                        <a:pt x="2407704" y="596493"/>
                        <a:pt x="2399168" y="579422"/>
                      </a:cubicBezTo>
                      <a:cubicBezTo>
                        <a:pt x="2392420" y="565926"/>
                        <a:pt x="2379233" y="556455"/>
                        <a:pt x="2372008" y="543208"/>
                      </a:cubicBezTo>
                      <a:cubicBezTo>
                        <a:pt x="2343989" y="491840"/>
                        <a:pt x="2355299" y="481232"/>
                        <a:pt x="2317687" y="443620"/>
                      </a:cubicBezTo>
                      <a:cubicBezTo>
                        <a:pt x="2307017" y="432950"/>
                        <a:pt x="2293151" y="426014"/>
                        <a:pt x="2281473" y="416459"/>
                      </a:cubicBezTo>
                      <a:cubicBezTo>
                        <a:pt x="2259939" y="398841"/>
                        <a:pt x="2238609" y="380940"/>
                        <a:pt x="2218099" y="362139"/>
                      </a:cubicBezTo>
                      <a:cubicBezTo>
                        <a:pt x="2202369" y="347719"/>
                        <a:pt x="2189495" y="330202"/>
                        <a:pt x="2172832" y="316871"/>
                      </a:cubicBezTo>
                      <a:cubicBezTo>
                        <a:pt x="2116585" y="271874"/>
                        <a:pt x="2142847" y="305936"/>
                        <a:pt x="2091350" y="271604"/>
                      </a:cubicBezTo>
                      <a:cubicBezTo>
                        <a:pt x="2057197" y="248835"/>
                        <a:pt x="2024862" y="223450"/>
                        <a:pt x="1991762" y="199176"/>
                      </a:cubicBezTo>
                      <a:cubicBezTo>
                        <a:pt x="1979594" y="190253"/>
                        <a:pt x="1967140" y="181676"/>
                        <a:pt x="1955549" y="172016"/>
                      </a:cubicBezTo>
                      <a:cubicBezTo>
                        <a:pt x="1941244" y="160095"/>
                        <a:pt x="1887046" y="113358"/>
                        <a:pt x="1865014" y="99588"/>
                      </a:cubicBezTo>
                      <a:cubicBezTo>
                        <a:pt x="1810149" y="65298"/>
                        <a:pt x="1848756" y="94174"/>
                        <a:pt x="1801640" y="72428"/>
                      </a:cubicBezTo>
                      <a:cubicBezTo>
                        <a:pt x="1771005" y="58289"/>
                        <a:pt x="1744386" y="32707"/>
                        <a:pt x="1711105" y="27160"/>
                      </a:cubicBezTo>
                      <a:cubicBezTo>
                        <a:pt x="1674891" y="21124"/>
                        <a:pt x="1637293" y="20662"/>
                        <a:pt x="1602463" y="9053"/>
                      </a:cubicBezTo>
                      <a:cubicBezTo>
                        <a:pt x="1593410" y="6035"/>
                        <a:pt x="1584846" y="0"/>
                        <a:pt x="1575303" y="0"/>
                      </a:cubicBezTo>
                      <a:cubicBezTo>
                        <a:pt x="1412313" y="0"/>
                        <a:pt x="1249378" y="12071"/>
                        <a:pt x="1059255" y="1810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79000">
                      <a:srgbClr val="F1F1F1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4099FD5-E87A-6826-688E-88B912823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151" y="4396849"/>
                  <a:ext cx="84739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FA5C75D-762B-33C8-4BD0-DDD1A9FACCCD}"/>
                  </a:ext>
                </a:extLst>
              </p:cNvPr>
              <p:cNvSpPr/>
              <p:nvPr/>
            </p:nvSpPr>
            <p:spPr>
              <a:xfrm>
                <a:off x="848887" y="4417043"/>
                <a:ext cx="916284" cy="3262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edge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hardness</a:t>
                </a: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D9313-FDF3-A899-E335-55BAD4567AA3}"/>
              </a:ext>
            </a:extLst>
          </p:cNvPr>
          <p:cNvSpPr/>
          <p:nvPr/>
        </p:nvSpPr>
        <p:spPr>
          <a:xfrm>
            <a:off x="3436144" y="2019692"/>
            <a:ext cx="742950" cy="228208"/>
          </a:xfrm>
          <a:custGeom>
            <a:avLst/>
            <a:gdLst>
              <a:gd name="connsiteX0" fmla="*/ 0 w 742950"/>
              <a:gd name="connsiteY0" fmla="*/ 228208 h 228208"/>
              <a:gd name="connsiteX1" fmla="*/ 47625 w 742950"/>
              <a:gd name="connsiteY1" fmla="*/ 102002 h 228208"/>
              <a:gd name="connsiteX2" fmla="*/ 190500 w 742950"/>
              <a:gd name="connsiteY2" fmla="*/ 25802 h 228208"/>
              <a:gd name="connsiteX3" fmla="*/ 407194 w 742950"/>
              <a:gd name="connsiteY3" fmla="*/ 18658 h 228208"/>
              <a:gd name="connsiteX4" fmla="*/ 590550 w 742950"/>
              <a:gd name="connsiteY4" fmla="*/ 4371 h 228208"/>
              <a:gd name="connsiteX5" fmla="*/ 688181 w 742950"/>
              <a:gd name="connsiteY5" fmla="*/ 104383 h 228208"/>
              <a:gd name="connsiteX6" fmla="*/ 742950 w 742950"/>
              <a:gd name="connsiteY6" fmla="*/ 180583 h 22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950" h="228208">
                <a:moveTo>
                  <a:pt x="0" y="228208"/>
                </a:moveTo>
                <a:cubicBezTo>
                  <a:pt x="7937" y="181972"/>
                  <a:pt x="15875" y="135736"/>
                  <a:pt x="47625" y="102002"/>
                </a:cubicBezTo>
                <a:cubicBezTo>
                  <a:pt x="79375" y="68268"/>
                  <a:pt x="130572" y="39693"/>
                  <a:pt x="190500" y="25802"/>
                </a:cubicBezTo>
                <a:cubicBezTo>
                  <a:pt x="250428" y="11911"/>
                  <a:pt x="340519" y="22230"/>
                  <a:pt x="407194" y="18658"/>
                </a:cubicBezTo>
                <a:cubicBezTo>
                  <a:pt x="473869" y="15086"/>
                  <a:pt x="543719" y="-9916"/>
                  <a:pt x="590550" y="4371"/>
                </a:cubicBezTo>
                <a:cubicBezTo>
                  <a:pt x="637381" y="18658"/>
                  <a:pt x="662781" y="75014"/>
                  <a:pt x="688181" y="104383"/>
                </a:cubicBezTo>
                <a:cubicBezTo>
                  <a:pt x="713581" y="133752"/>
                  <a:pt x="728265" y="157167"/>
                  <a:pt x="742950" y="180583"/>
                </a:cubicBezTo>
              </a:path>
            </a:pathLst>
          </a:custGeom>
          <a:noFill/>
          <a:ln w="63500">
            <a:solidFill>
              <a:srgbClr val="175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897122-44A9-5C14-524E-916CAA83D93B}"/>
              </a:ext>
            </a:extLst>
          </p:cNvPr>
          <p:cNvSpPr/>
          <p:nvPr/>
        </p:nvSpPr>
        <p:spPr>
          <a:xfrm>
            <a:off x="3812381" y="1340644"/>
            <a:ext cx="459582" cy="194624"/>
          </a:xfrm>
          <a:custGeom>
            <a:avLst/>
            <a:gdLst>
              <a:gd name="connsiteX0" fmla="*/ 0 w 459582"/>
              <a:gd name="connsiteY0" fmla="*/ 28575 h 194624"/>
              <a:gd name="connsiteX1" fmla="*/ 78582 w 459582"/>
              <a:gd name="connsiteY1" fmla="*/ 128587 h 194624"/>
              <a:gd name="connsiteX2" fmla="*/ 147638 w 459582"/>
              <a:gd name="connsiteY2" fmla="*/ 192881 h 194624"/>
              <a:gd name="connsiteX3" fmla="*/ 342900 w 459582"/>
              <a:gd name="connsiteY3" fmla="*/ 166687 h 194624"/>
              <a:gd name="connsiteX4" fmla="*/ 426244 w 459582"/>
              <a:gd name="connsiteY4" fmla="*/ 66675 h 194624"/>
              <a:gd name="connsiteX5" fmla="*/ 459582 w 459582"/>
              <a:gd name="connsiteY5" fmla="*/ 0 h 19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582" h="194624">
                <a:moveTo>
                  <a:pt x="0" y="28575"/>
                </a:moveTo>
                <a:cubicBezTo>
                  <a:pt x="26988" y="64889"/>
                  <a:pt x="53976" y="101203"/>
                  <a:pt x="78582" y="128587"/>
                </a:cubicBezTo>
                <a:cubicBezTo>
                  <a:pt x="103188" y="155971"/>
                  <a:pt x="103585" y="186531"/>
                  <a:pt x="147638" y="192881"/>
                </a:cubicBezTo>
                <a:cubicBezTo>
                  <a:pt x="191691" y="199231"/>
                  <a:pt x="296466" y="187721"/>
                  <a:pt x="342900" y="166687"/>
                </a:cubicBezTo>
                <a:cubicBezTo>
                  <a:pt x="389334" y="145653"/>
                  <a:pt x="406797" y="94456"/>
                  <a:pt x="426244" y="66675"/>
                </a:cubicBezTo>
                <a:cubicBezTo>
                  <a:pt x="445691" y="38894"/>
                  <a:pt x="452636" y="19447"/>
                  <a:pt x="459582" y="0"/>
                </a:cubicBezTo>
              </a:path>
            </a:pathLst>
          </a:custGeom>
          <a:noFill/>
          <a:ln w="63500">
            <a:solidFill>
              <a:srgbClr val="4E3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69DB76-77B7-5EDC-4FE8-C9A289503D61}"/>
              </a:ext>
            </a:extLst>
          </p:cNvPr>
          <p:cNvSpPr>
            <a:spLocks noChangeAspect="1"/>
          </p:cNvSpPr>
          <p:nvPr/>
        </p:nvSpPr>
        <p:spPr>
          <a:xfrm>
            <a:off x="3167630" y="3263981"/>
            <a:ext cx="244927" cy="274320"/>
          </a:xfrm>
          <a:custGeom>
            <a:avLst/>
            <a:gdLst>
              <a:gd name="connsiteX0" fmla="*/ 1059255 w 2462543"/>
              <a:gd name="connsiteY0" fmla="*/ 18107 h 1376127"/>
              <a:gd name="connsiteX1" fmla="*/ 434566 w 2462543"/>
              <a:gd name="connsiteY1" fmla="*/ 36214 h 1376127"/>
              <a:gd name="connsiteX2" fmla="*/ 325925 w 2462543"/>
              <a:gd name="connsiteY2" fmla="*/ 63374 h 1376127"/>
              <a:gd name="connsiteX3" fmla="*/ 90535 w 2462543"/>
              <a:gd name="connsiteY3" fmla="*/ 190123 h 1376127"/>
              <a:gd name="connsiteX4" fmla="*/ 18107 w 2462543"/>
              <a:gd name="connsiteY4" fmla="*/ 262550 h 1376127"/>
              <a:gd name="connsiteX5" fmla="*/ 0 w 2462543"/>
              <a:gd name="connsiteY5" fmla="*/ 325925 h 1376127"/>
              <a:gd name="connsiteX6" fmla="*/ 18107 w 2462543"/>
              <a:gd name="connsiteY6" fmla="*/ 461727 h 1376127"/>
              <a:gd name="connsiteX7" fmla="*/ 244444 w 2462543"/>
              <a:gd name="connsiteY7" fmla="*/ 715224 h 1376127"/>
              <a:gd name="connsiteX8" fmla="*/ 334978 w 2462543"/>
              <a:gd name="connsiteY8" fmla="*/ 751438 h 1376127"/>
              <a:gd name="connsiteX9" fmla="*/ 380246 w 2462543"/>
              <a:gd name="connsiteY9" fmla="*/ 778598 h 1376127"/>
              <a:gd name="connsiteX10" fmla="*/ 488887 w 2462543"/>
              <a:gd name="connsiteY10" fmla="*/ 814812 h 1376127"/>
              <a:gd name="connsiteX11" fmla="*/ 534154 w 2462543"/>
              <a:gd name="connsiteY11" fmla="*/ 832919 h 1376127"/>
              <a:gd name="connsiteX12" fmla="*/ 588475 w 2462543"/>
              <a:gd name="connsiteY12" fmla="*/ 851026 h 1376127"/>
              <a:gd name="connsiteX13" fmla="*/ 742384 w 2462543"/>
              <a:gd name="connsiteY13" fmla="*/ 923453 h 1376127"/>
              <a:gd name="connsiteX14" fmla="*/ 832919 w 2462543"/>
              <a:gd name="connsiteY14" fmla="*/ 995881 h 1376127"/>
              <a:gd name="connsiteX15" fmla="*/ 932507 w 2462543"/>
              <a:gd name="connsiteY15" fmla="*/ 1068309 h 1376127"/>
              <a:gd name="connsiteX16" fmla="*/ 1068309 w 2462543"/>
              <a:gd name="connsiteY16" fmla="*/ 1176950 h 1376127"/>
              <a:gd name="connsiteX17" fmla="*/ 1113576 w 2462543"/>
              <a:gd name="connsiteY17" fmla="*/ 1204111 h 1376127"/>
              <a:gd name="connsiteX18" fmla="*/ 1158844 w 2462543"/>
              <a:gd name="connsiteY18" fmla="*/ 1231271 h 1376127"/>
              <a:gd name="connsiteX19" fmla="*/ 1186004 w 2462543"/>
              <a:gd name="connsiteY19" fmla="*/ 1249378 h 1376127"/>
              <a:gd name="connsiteX20" fmla="*/ 1222218 w 2462543"/>
              <a:gd name="connsiteY20" fmla="*/ 1267485 h 1376127"/>
              <a:gd name="connsiteX21" fmla="*/ 1303699 w 2462543"/>
              <a:gd name="connsiteY21" fmla="*/ 1321806 h 1376127"/>
              <a:gd name="connsiteX22" fmla="*/ 1367073 w 2462543"/>
              <a:gd name="connsiteY22" fmla="*/ 1348966 h 1376127"/>
              <a:gd name="connsiteX23" fmla="*/ 1403287 w 2462543"/>
              <a:gd name="connsiteY23" fmla="*/ 1367073 h 1376127"/>
              <a:gd name="connsiteX24" fmla="*/ 1484768 w 2462543"/>
              <a:gd name="connsiteY24" fmla="*/ 1376127 h 1376127"/>
              <a:gd name="connsiteX25" fmla="*/ 1955549 w 2462543"/>
              <a:gd name="connsiteY25" fmla="*/ 1348966 h 1376127"/>
              <a:gd name="connsiteX26" fmla="*/ 2037030 w 2462543"/>
              <a:gd name="connsiteY26" fmla="*/ 1312752 h 1376127"/>
              <a:gd name="connsiteX27" fmla="*/ 2145671 w 2462543"/>
              <a:gd name="connsiteY27" fmla="*/ 1267485 h 1376127"/>
              <a:gd name="connsiteX28" fmla="*/ 2254313 w 2462543"/>
              <a:gd name="connsiteY28" fmla="*/ 1167897 h 1376127"/>
              <a:gd name="connsiteX29" fmla="*/ 2335794 w 2462543"/>
              <a:gd name="connsiteY29" fmla="*/ 1068309 h 1376127"/>
              <a:gd name="connsiteX30" fmla="*/ 2417275 w 2462543"/>
              <a:gd name="connsiteY30" fmla="*/ 968721 h 1376127"/>
              <a:gd name="connsiteX31" fmla="*/ 2426329 w 2462543"/>
              <a:gd name="connsiteY31" fmla="*/ 932507 h 1376127"/>
              <a:gd name="connsiteX32" fmla="*/ 2444436 w 2462543"/>
              <a:gd name="connsiteY32" fmla="*/ 896293 h 1376127"/>
              <a:gd name="connsiteX33" fmla="*/ 2462543 w 2462543"/>
              <a:gd name="connsiteY33" fmla="*/ 851026 h 1376127"/>
              <a:gd name="connsiteX34" fmla="*/ 2444436 w 2462543"/>
              <a:gd name="connsiteY34" fmla="*/ 669956 h 1376127"/>
              <a:gd name="connsiteX35" fmla="*/ 2417275 w 2462543"/>
              <a:gd name="connsiteY35" fmla="*/ 633743 h 1376127"/>
              <a:gd name="connsiteX36" fmla="*/ 2399168 w 2462543"/>
              <a:gd name="connsiteY36" fmla="*/ 579422 h 1376127"/>
              <a:gd name="connsiteX37" fmla="*/ 2372008 w 2462543"/>
              <a:gd name="connsiteY37" fmla="*/ 543208 h 1376127"/>
              <a:gd name="connsiteX38" fmla="*/ 2317687 w 2462543"/>
              <a:gd name="connsiteY38" fmla="*/ 443620 h 1376127"/>
              <a:gd name="connsiteX39" fmla="*/ 2281473 w 2462543"/>
              <a:gd name="connsiteY39" fmla="*/ 416459 h 1376127"/>
              <a:gd name="connsiteX40" fmla="*/ 2218099 w 2462543"/>
              <a:gd name="connsiteY40" fmla="*/ 362139 h 1376127"/>
              <a:gd name="connsiteX41" fmla="*/ 2172832 w 2462543"/>
              <a:gd name="connsiteY41" fmla="*/ 316871 h 1376127"/>
              <a:gd name="connsiteX42" fmla="*/ 2091350 w 2462543"/>
              <a:gd name="connsiteY42" fmla="*/ 271604 h 1376127"/>
              <a:gd name="connsiteX43" fmla="*/ 1991762 w 2462543"/>
              <a:gd name="connsiteY43" fmla="*/ 199176 h 1376127"/>
              <a:gd name="connsiteX44" fmla="*/ 1955549 w 2462543"/>
              <a:gd name="connsiteY44" fmla="*/ 172016 h 1376127"/>
              <a:gd name="connsiteX45" fmla="*/ 1865014 w 2462543"/>
              <a:gd name="connsiteY45" fmla="*/ 99588 h 1376127"/>
              <a:gd name="connsiteX46" fmla="*/ 1801640 w 2462543"/>
              <a:gd name="connsiteY46" fmla="*/ 72428 h 1376127"/>
              <a:gd name="connsiteX47" fmla="*/ 1711105 w 2462543"/>
              <a:gd name="connsiteY47" fmla="*/ 27160 h 1376127"/>
              <a:gd name="connsiteX48" fmla="*/ 1602463 w 2462543"/>
              <a:gd name="connsiteY48" fmla="*/ 9053 h 1376127"/>
              <a:gd name="connsiteX49" fmla="*/ 1575303 w 2462543"/>
              <a:gd name="connsiteY49" fmla="*/ 0 h 1376127"/>
              <a:gd name="connsiteX50" fmla="*/ 1059255 w 2462543"/>
              <a:gd name="connsiteY50" fmla="*/ 18107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62543" h="1376127">
                <a:moveTo>
                  <a:pt x="1059255" y="18107"/>
                </a:moveTo>
                <a:cubicBezTo>
                  <a:pt x="869132" y="24143"/>
                  <a:pt x="1178746" y="-2954"/>
                  <a:pt x="434566" y="36214"/>
                </a:cubicBezTo>
                <a:cubicBezTo>
                  <a:pt x="397289" y="38176"/>
                  <a:pt x="361214" y="51205"/>
                  <a:pt x="325925" y="63374"/>
                </a:cubicBezTo>
                <a:cubicBezTo>
                  <a:pt x="202622" y="105892"/>
                  <a:pt x="177098" y="113744"/>
                  <a:pt x="90535" y="190123"/>
                </a:cubicBezTo>
                <a:cubicBezTo>
                  <a:pt x="64934" y="212713"/>
                  <a:pt x="42250" y="238408"/>
                  <a:pt x="18107" y="262550"/>
                </a:cubicBezTo>
                <a:cubicBezTo>
                  <a:pt x="12071" y="283675"/>
                  <a:pt x="0" y="303955"/>
                  <a:pt x="0" y="325925"/>
                </a:cubicBezTo>
                <a:cubicBezTo>
                  <a:pt x="0" y="371593"/>
                  <a:pt x="271" y="419686"/>
                  <a:pt x="18107" y="461727"/>
                </a:cubicBezTo>
                <a:cubicBezTo>
                  <a:pt x="52435" y="542643"/>
                  <a:pt x="152158" y="678309"/>
                  <a:pt x="244444" y="715224"/>
                </a:cubicBezTo>
                <a:cubicBezTo>
                  <a:pt x="274622" y="727295"/>
                  <a:pt x="305525" y="737693"/>
                  <a:pt x="334978" y="751438"/>
                </a:cubicBezTo>
                <a:cubicBezTo>
                  <a:pt x="350924" y="758879"/>
                  <a:pt x="363975" y="771898"/>
                  <a:pt x="380246" y="778598"/>
                </a:cubicBezTo>
                <a:cubicBezTo>
                  <a:pt x="415543" y="793132"/>
                  <a:pt x="452891" y="802107"/>
                  <a:pt x="488887" y="814812"/>
                </a:cubicBezTo>
                <a:cubicBezTo>
                  <a:pt x="504212" y="820221"/>
                  <a:pt x="518881" y="827365"/>
                  <a:pt x="534154" y="832919"/>
                </a:cubicBezTo>
                <a:cubicBezTo>
                  <a:pt x="552091" y="839442"/>
                  <a:pt x="570754" y="843937"/>
                  <a:pt x="588475" y="851026"/>
                </a:cubicBezTo>
                <a:cubicBezTo>
                  <a:pt x="647437" y="874611"/>
                  <a:pt x="686223" y="895373"/>
                  <a:pt x="742384" y="923453"/>
                </a:cubicBezTo>
                <a:cubicBezTo>
                  <a:pt x="802945" y="984014"/>
                  <a:pt x="752973" y="938777"/>
                  <a:pt x="832919" y="995881"/>
                </a:cubicBezTo>
                <a:cubicBezTo>
                  <a:pt x="974917" y="1097308"/>
                  <a:pt x="858292" y="1018832"/>
                  <a:pt x="932507" y="1068309"/>
                </a:cubicBezTo>
                <a:cubicBezTo>
                  <a:pt x="957321" y="1142753"/>
                  <a:pt x="934174" y="1092233"/>
                  <a:pt x="1068309" y="1176950"/>
                </a:cubicBezTo>
                <a:cubicBezTo>
                  <a:pt x="1083187" y="1186347"/>
                  <a:pt x="1098487" y="1195058"/>
                  <a:pt x="1113576" y="1204111"/>
                </a:cubicBezTo>
                <a:cubicBezTo>
                  <a:pt x="1128665" y="1213165"/>
                  <a:pt x="1144203" y="1221510"/>
                  <a:pt x="1158844" y="1231271"/>
                </a:cubicBezTo>
                <a:cubicBezTo>
                  <a:pt x="1167897" y="1237307"/>
                  <a:pt x="1176557" y="1243980"/>
                  <a:pt x="1186004" y="1249378"/>
                </a:cubicBezTo>
                <a:cubicBezTo>
                  <a:pt x="1197722" y="1256074"/>
                  <a:pt x="1210724" y="1260412"/>
                  <a:pt x="1222218" y="1267485"/>
                </a:cubicBezTo>
                <a:cubicBezTo>
                  <a:pt x="1250018" y="1284593"/>
                  <a:pt x="1274502" y="1307208"/>
                  <a:pt x="1303699" y="1321806"/>
                </a:cubicBezTo>
                <a:cubicBezTo>
                  <a:pt x="1423808" y="1381860"/>
                  <a:pt x="1273824" y="1309002"/>
                  <a:pt x="1367073" y="1348966"/>
                </a:cubicBezTo>
                <a:cubicBezTo>
                  <a:pt x="1379478" y="1354282"/>
                  <a:pt x="1390136" y="1364038"/>
                  <a:pt x="1403287" y="1367073"/>
                </a:cubicBezTo>
                <a:cubicBezTo>
                  <a:pt x="1429915" y="1373218"/>
                  <a:pt x="1457608" y="1373109"/>
                  <a:pt x="1484768" y="1376127"/>
                </a:cubicBezTo>
                <a:cubicBezTo>
                  <a:pt x="1641695" y="1367073"/>
                  <a:pt x="1799386" y="1366887"/>
                  <a:pt x="1955549" y="1348966"/>
                </a:cubicBezTo>
                <a:cubicBezTo>
                  <a:pt x="1985077" y="1345577"/>
                  <a:pt x="2009547" y="1324069"/>
                  <a:pt x="2037030" y="1312752"/>
                </a:cubicBezTo>
                <a:cubicBezTo>
                  <a:pt x="2157540" y="1263130"/>
                  <a:pt x="2067842" y="1306400"/>
                  <a:pt x="2145671" y="1267485"/>
                </a:cubicBezTo>
                <a:cubicBezTo>
                  <a:pt x="2196369" y="1191439"/>
                  <a:pt x="2115667" y="1306543"/>
                  <a:pt x="2254313" y="1167897"/>
                </a:cubicBezTo>
                <a:cubicBezTo>
                  <a:pt x="2284642" y="1137568"/>
                  <a:pt x="2308336" y="1101259"/>
                  <a:pt x="2335794" y="1068309"/>
                </a:cubicBezTo>
                <a:cubicBezTo>
                  <a:pt x="2415970" y="972098"/>
                  <a:pt x="2364725" y="1038789"/>
                  <a:pt x="2417275" y="968721"/>
                </a:cubicBezTo>
                <a:cubicBezTo>
                  <a:pt x="2420293" y="956650"/>
                  <a:pt x="2421960" y="944158"/>
                  <a:pt x="2426329" y="932507"/>
                </a:cubicBezTo>
                <a:cubicBezTo>
                  <a:pt x="2431068" y="919870"/>
                  <a:pt x="2438955" y="908626"/>
                  <a:pt x="2444436" y="896293"/>
                </a:cubicBezTo>
                <a:cubicBezTo>
                  <a:pt x="2451036" y="881442"/>
                  <a:pt x="2456507" y="866115"/>
                  <a:pt x="2462543" y="851026"/>
                </a:cubicBezTo>
                <a:cubicBezTo>
                  <a:pt x="2456507" y="790669"/>
                  <a:pt x="2456808" y="729339"/>
                  <a:pt x="2444436" y="669956"/>
                </a:cubicBezTo>
                <a:cubicBezTo>
                  <a:pt x="2441358" y="655184"/>
                  <a:pt x="2424023" y="647239"/>
                  <a:pt x="2417275" y="633743"/>
                </a:cubicBezTo>
                <a:cubicBezTo>
                  <a:pt x="2408739" y="616672"/>
                  <a:pt x="2407704" y="596493"/>
                  <a:pt x="2399168" y="579422"/>
                </a:cubicBezTo>
                <a:cubicBezTo>
                  <a:pt x="2392420" y="565926"/>
                  <a:pt x="2379233" y="556455"/>
                  <a:pt x="2372008" y="543208"/>
                </a:cubicBezTo>
                <a:cubicBezTo>
                  <a:pt x="2343989" y="491840"/>
                  <a:pt x="2355299" y="481232"/>
                  <a:pt x="2317687" y="443620"/>
                </a:cubicBezTo>
                <a:cubicBezTo>
                  <a:pt x="2307017" y="432950"/>
                  <a:pt x="2293151" y="426014"/>
                  <a:pt x="2281473" y="416459"/>
                </a:cubicBezTo>
                <a:cubicBezTo>
                  <a:pt x="2259939" y="398841"/>
                  <a:pt x="2238609" y="380940"/>
                  <a:pt x="2218099" y="362139"/>
                </a:cubicBezTo>
                <a:cubicBezTo>
                  <a:pt x="2202369" y="347719"/>
                  <a:pt x="2189495" y="330202"/>
                  <a:pt x="2172832" y="316871"/>
                </a:cubicBezTo>
                <a:cubicBezTo>
                  <a:pt x="2116585" y="271874"/>
                  <a:pt x="2142847" y="305936"/>
                  <a:pt x="2091350" y="271604"/>
                </a:cubicBezTo>
                <a:cubicBezTo>
                  <a:pt x="2057197" y="248835"/>
                  <a:pt x="2024862" y="223450"/>
                  <a:pt x="1991762" y="199176"/>
                </a:cubicBezTo>
                <a:cubicBezTo>
                  <a:pt x="1979594" y="190253"/>
                  <a:pt x="1967140" y="181676"/>
                  <a:pt x="1955549" y="172016"/>
                </a:cubicBezTo>
                <a:cubicBezTo>
                  <a:pt x="1941244" y="160095"/>
                  <a:pt x="1887046" y="113358"/>
                  <a:pt x="1865014" y="99588"/>
                </a:cubicBezTo>
                <a:cubicBezTo>
                  <a:pt x="1810149" y="65298"/>
                  <a:pt x="1848756" y="94174"/>
                  <a:pt x="1801640" y="72428"/>
                </a:cubicBezTo>
                <a:cubicBezTo>
                  <a:pt x="1771005" y="58289"/>
                  <a:pt x="1744386" y="32707"/>
                  <a:pt x="1711105" y="27160"/>
                </a:cubicBezTo>
                <a:cubicBezTo>
                  <a:pt x="1674891" y="21124"/>
                  <a:pt x="1637293" y="20662"/>
                  <a:pt x="1602463" y="9053"/>
                </a:cubicBezTo>
                <a:cubicBezTo>
                  <a:pt x="1593410" y="6035"/>
                  <a:pt x="1584846" y="0"/>
                  <a:pt x="1575303" y="0"/>
                </a:cubicBezTo>
                <a:cubicBezTo>
                  <a:pt x="1412313" y="0"/>
                  <a:pt x="1249378" y="12071"/>
                  <a:pt x="1059255" y="18107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1567</TotalTime>
  <Words>31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2</cp:revision>
  <dcterms:created xsi:type="dcterms:W3CDTF">2023-09-25T19:36:40Z</dcterms:created>
  <dcterms:modified xsi:type="dcterms:W3CDTF">2024-06-14T19:57:01Z</dcterms:modified>
</cp:coreProperties>
</file>