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B175"/>
    <a:srgbClr val="5785C1"/>
    <a:srgbClr val="D3D4D8"/>
    <a:srgbClr val="6C8645"/>
    <a:srgbClr val="FBA72A"/>
    <a:srgbClr val="E54E21"/>
    <a:srgbClr val="0A9F9D"/>
    <a:srgbClr val="FADCD3"/>
    <a:srgbClr val="DDE7F3"/>
    <a:srgbClr val="F6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A3F239-4063-4450-9A09-C39D9A611E29}" v="21" dt="2023-12-05T16:52:31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50" autoAdjust="0"/>
  </p:normalViewPr>
  <p:slideViewPr>
    <p:cSldViewPr snapToGrid="0">
      <p:cViewPr>
        <p:scale>
          <a:sx n="400" d="100"/>
          <a:sy n="400" d="100"/>
        </p:scale>
        <p:origin x="-22800" y="-63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Gilbert" userId="2403ec6af305d8db" providerId="LiveId" clId="{D4A3F239-4063-4450-9A09-C39D9A611E29}"/>
    <pc:docChg chg="undo custSel modSld">
      <pc:chgData name="Neil Gilbert" userId="2403ec6af305d8db" providerId="LiveId" clId="{D4A3F239-4063-4450-9A09-C39D9A611E29}" dt="2023-12-05T16:53:26.375" v="633" actId="167"/>
      <pc:docMkLst>
        <pc:docMk/>
      </pc:docMkLst>
      <pc:sldChg chg="addSp delSp modSp mod">
        <pc:chgData name="Neil Gilbert" userId="2403ec6af305d8db" providerId="LiveId" clId="{D4A3F239-4063-4450-9A09-C39D9A611E29}" dt="2023-12-05T16:53:26.375" v="633" actId="167"/>
        <pc:sldMkLst>
          <pc:docMk/>
          <pc:sldMk cId="2429604644" sldId="258"/>
        </pc:sldMkLst>
        <pc:spChg chg="add del mod">
          <ac:chgData name="Neil Gilbert" userId="2403ec6af305d8db" providerId="LiveId" clId="{D4A3F239-4063-4450-9A09-C39D9A611E29}" dt="2023-12-05T16:36:14.361" v="3" actId="478"/>
          <ac:spMkLst>
            <pc:docMk/>
            <pc:sldMk cId="2429604644" sldId="258"/>
            <ac:spMk id="7" creationId="{DBE3FBAA-C020-A515-F45C-61DAD4D8B80F}"/>
          </ac:spMkLst>
        </pc:spChg>
        <pc:spChg chg="mod">
          <ac:chgData name="Neil Gilbert" userId="2403ec6af305d8db" providerId="LiveId" clId="{D4A3F239-4063-4450-9A09-C39D9A611E29}" dt="2023-12-05T16:44:04.748" v="387" actId="1076"/>
          <ac:spMkLst>
            <pc:docMk/>
            <pc:sldMk cId="2429604644" sldId="258"/>
            <ac:spMk id="17" creationId="{ED554F8F-363D-7B2D-464B-13ED66E84641}"/>
          </ac:spMkLst>
        </pc:spChg>
        <pc:spChg chg="mod">
          <ac:chgData name="Neil Gilbert" userId="2403ec6af305d8db" providerId="LiveId" clId="{D4A3F239-4063-4450-9A09-C39D9A611E29}" dt="2023-12-05T16:44:41.396" v="430" actId="1038"/>
          <ac:spMkLst>
            <pc:docMk/>
            <pc:sldMk cId="2429604644" sldId="258"/>
            <ac:spMk id="18" creationId="{FD95FD9C-6AC6-8FEA-C478-8140AA0FFB82}"/>
          </ac:spMkLst>
        </pc:spChg>
        <pc:spChg chg="mod">
          <ac:chgData name="Neil Gilbert" userId="2403ec6af305d8db" providerId="LiveId" clId="{D4A3F239-4063-4450-9A09-C39D9A611E29}" dt="2023-12-05T16:45:53.378" v="510" actId="1076"/>
          <ac:spMkLst>
            <pc:docMk/>
            <pc:sldMk cId="2429604644" sldId="258"/>
            <ac:spMk id="19" creationId="{FC12456D-3544-9E78-3255-C0A15D0086BA}"/>
          </ac:spMkLst>
        </pc:spChg>
        <pc:spChg chg="mod">
          <ac:chgData name="Neil Gilbert" userId="2403ec6af305d8db" providerId="LiveId" clId="{D4A3F239-4063-4450-9A09-C39D9A611E29}" dt="2023-12-05T16:45:25.583" v="504" actId="1038"/>
          <ac:spMkLst>
            <pc:docMk/>
            <pc:sldMk cId="2429604644" sldId="258"/>
            <ac:spMk id="20" creationId="{92FAC60E-9DC3-853C-9AE6-DC76AED21AA1}"/>
          </ac:spMkLst>
        </pc:spChg>
        <pc:spChg chg="mod">
          <ac:chgData name="Neil Gilbert" userId="2403ec6af305d8db" providerId="LiveId" clId="{D4A3F239-4063-4450-9A09-C39D9A611E29}" dt="2023-12-05T16:46:12.470" v="513" actId="1076"/>
          <ac:spMkLst>
            <pc:docMk/>
            <pc:sldMk cId="2429604644" sldId="258"/>
            <ac:spMk id="21" creationId="{952790C4-7E7B-B923-680A-04C5449ED554}"/>
          </ac:spMkLst>
        </pc:spChg>
        <pc:spChg chg="mod">
          <ac:chgData name="Neil Gilbert" userId="2403ec6af305d8db" providerId="LiveId" clId="{D4A3F239-4063-4450-9A09-C39D9A611E29}" dt="2023-12-05T16:46:16.594" v="514" actId="14100"/>
          <ac:spMkLst>
            <pc:docMk/>
            <pc:sldMk cId="2429604644" sldId="258"/>
            <ac:spMk id="22" creationId="{FE8B7073-2D31-A5C8-7185-262471987F97}"/>
          </ac:spMkLst>
        </pc:spChg>
        <pc:spChg chg="add mod ord">
          <ac:chgData name="Neil Gilbert" userId="2403ec6af305d8db" providerId="LiveId" clId="{D4A3F239-4063-4450-9A09-C39D9A611E29}" dt="2023-12-05T16:38:36.338" v="60" actId="166"/>
          <ac:spMkLst>
            <pc:docMk/>
            <pc:sldMk cId="2429604644" sldId="258"/>
            <ac:spMk id="30" creationId="{D9C7E24A-698D-61D9-76A5-12DA78E8B051}"/>
          </ac:spMkLst>
        </pc:spChg>
        <pc:spChg chg="add mod">
          <ac:chgData name="Neil Gilbert" userId="2403ec6af305d8db" providerId="LiveId" clId="{D4A3F239-4063-4450-9A09-C39D9A611E29}" dt="2023-12-05T16:44:30.079" v="414" actId="1037"/>
          <ac:spMkLst>
            <pc:docMk/>
            <pc:sldMk cId="2429604644" sldId="258"/>
            <ac:spMk id="45" creationId="{741334A8-0B6E-C250-1676-AF1F816589CF}"/>
          </ac:spMkLst>
        </pc:spChg>
        <pc:spChg chg="add mod">
          <ac:chgData name="Neil Gilbert" userId="2403ec6af305d8db" providerId="LiveId" clId="{D4A3F239-4063-4450-9A09-C39D9A611E29}" dt="2023-12-05T16:45:59.471" v="511" actId="14100"/>
          <ac:spMkLst>
            <pc:docMk/>
            <pc:sldMk cId="2429604644" sldId="258"/>
            <ac:spMk id="49" creationId="{42B277CD-788B-4ED9-91E7-B092A8BBAA13}"/>
          </ac:spMkLst>
        </pc:spChg>
        <pc:grpChg chg="add mod">
          <ac:chgData name="Neil Gilbert" userId="2403ec6af305d8db" providerId="LiveId" clId="{D4A3F239-4063-4450-9A09-C39D9A611E29}" dt="2023-12-05T16:38:49.337" v="65" actId="164"/>
          <ac:grpSpMkLst>
            <pc:docMk/>
            <pc:sldMk cId="2429604644" sldId="258"/>
            <ac:grpSpMk id="44" creationId="{AD72162F-2BAB-95F6-8F91-60FD77410BE1}"/>
          </ac:grpSpMkLst>
        </pc:grpChg>
        <pc:grpChg chg="add mod ord">
          <ac:chgData name="Neil Gilbert" userId="2403ec6af305d8db" providerId="LiveId" clId="{D4A3F239-4063-4450-9A09-C39D9A611E29}" dt="2023-12-05T16:47:17.387" v="536" actId="167"/>
          <ac:grpSpMkLst>
            <pc:docMk/>
            <pc:sldMk cId="2429604644" sldId="258"/>
            <ac:grpSpMk id="77" creationId="{95AEC851-0623-4EE4-ED0D-52E4E3C0EE33}"/>
          </ac:grpSpMkLst>
        </pc:grpChg>
        <pc:grpChg chg="add mod ord">
          <ac:chgData name="Neil Gilbert" userId="2403ec6af305d8db" providerId="LiveId" clId="{D4A3F239-4063-4450-9A09-C39D9A611E29}" dt="2023-12-05T16:48:07.555" v="566" actId="167"/>
          <ac:grpSpMkLst>
            <pc:docMk/>
            <pc:sldMk cId="2429604644" sldId="258"/>
            <ac:grpSpMk id="83" creationId="{D9E104AB-9EED-EAED-B7DF-663336CD49AD}"/>
          </ac:grpSpMkLst>
        </pc:grpChg>
        <pc:grpChg chg="add mod ord">
          <ac:chgData name="Neil Gilbert" userId="2403ec6af305d8db" providerId="LiveId" clId="{D4A3F239-4063-4450-9A09-C39D9A611E29}" dt="2023-12-05T16:48:56.692" v="580" actId="167"/>
          <ac:grpSpMkLst>
            <pc:docMk/>
            <pc:sldMk cId="2429604644" sldId="258"/>
            <ac:grpSpMk id="91" creationId="{72FF4E32-A468-78CE-AD30-B4832F0D1238}"/>
          </ac:grpSpMkLst>
        </pc:grpChg>
        <pc:grpChg chg="add mod ord">
          <ac:chgData name="Neil Gilbert" userId="2403ec6af305d8db" providerId="LiveId" clId="{D4A3F239-4063-4450-9A09-C39D9A611E29}" dt="2023-12-05T16:49:36.795" v="592" actId="167"/>
          <ac:grpSpMkLst>
            <pc:docMk/>
            <pc:sldMk cId="2429604644" sldId="258"/>
            <ac:grpSpMk id="105" creationId="{CEEEA3DD-1456-CEEE-64DB-76E765CE0F08}"/>
          </ac:grpSpMkLst>
        </pc:grpChg>
        <pc:grpChg chg="add mod ord">
          <ac:chgData name="Neil Gilbert" userId="2403ec6af305d8db" providerId="LiveId" clId="{D4A3F239-4063-4450-9A09-C39D9A611E29}" dt="2023-12-05T16:51:45.448" v="597" actId="167"/>
          <ac:grpSpMkLst>
            <pc:docMk/>
            <pc:sldMk cId="2429604644" sldId="258"/>
            <ac:grpSpMk id="118" creationId="{90500199-216E-3B1A-D197-BAA7B75BCBB8}"/>
          </ac:grpSpMkLst>
        </pc:grpChg>
        <pc:grpChg chg="add mod ord">
          <ac:chgData name="Neil Gilbert" userId="2403ec6af305d8db" providerId="LiveId" clId="{D4A3F239-4063-4450-9A09-C39D9A611E29}" dt="2023-12-05T16:52:23.414" v="612" actId="167"/>
          <ac:grpSpMkLst>
            <pc:docMk/>
            <pc:sldMk cId="2429604644" sldId="258"/>
            <ac:grpSpMk id="125" creationId="{F855734E-0543-D376-A326-FE69E768D442}"/>
          </ac:grpSpMkLst>
        </pc:grpChg>
        <pc:grpChg chg="add mod ord">
          <ac:chgData name="Neil Gilbert" userId="2403ec6af305d8db" providerId="LiveId" clId="{D4A3F239-4063-4450-9A09-C39D9A611E29}" dt="2023-12-05T16:53:26.375" v="633" actId="167"/>
          <ac:grpSpMkLst>
            <pc:docMk/>
            <pc:sldMk cId="2429604644" sldId="258"/>
            <ac:grpSpMk id="129" creationId="{82772F51-B482-0BD7-4156-566CF8227CCB}"/>
          </ac:grpSpMkLst>
        </pc:grpChg>
        <pc:cxnChg chg="add mod">
          <ac:chgData name="Neil Gilbert" userId="2403ec6af305d8db" providerId="LiveId" clId="{D4A3F239-4063-4450-9A09-C39D9A611E29}" dt="2023-12-05T16:38:49.337" v="65" actId="164"/>
          <ac:cxnSpMkLst>
            <pc:docMk/>
            <pc:sldMk cId="2429604644" sldId="258"/>
            <ac:cxnSpMk id="31" creationId="{E88AC06D-2F18-2187-6A28-2E4911C5A53E}"/>
          </ac:cxnSpMkLst>
        </pc:cxnChg>
        <pc:cxnChg chg="add mod">
          <ac:chgData name="Neil Gilbert" userId="2403ec6af305d8db" providerId="LiveId" clId="{D4A3F239-4063-4450-9A09-C39D9A611E29}" dt="2023-12-05T16:38:49.337" v="65" actId="164"/>
          <ac:cxnSpMkLst>
            <pc:docMk/>
            <pc:sldMk cId="2429604644" sldId="258"/>
            <ac:cxnSpMk id="35" creationId="{E53702B2-E010-8F01-F3EE-C07F3D637F55}"/>
          </ac:cxnSpMkLst>
        </pc:cxnChg>
        <pc:cxnChg chg="add mod">
          <ac:chgData name="Neil Gilbert" userId="2403ec6af305d8db" providerId="LiveId" clId="{D4A3F239-4063-4450-9A09-C39D9A611E29}" dt="2023-12-05T16:38:49.337" v="65" actId="164"/>
          <ac:cxnSpMkLst>
            <pc:docMk/>
            <pc:sldMk cId="2429604644" sldId="258"/>
            <ac:cxnSpMk id="41" creationId="{66E03CCC-9DA9-FB58-A9CB-1724FC8C1E3B}"/>
          </ac:cxnSpMkLst>
        </pc:cxnChg>
        <pc:cxnChg chg="mod">
          <ac:chgData name="Neil Gilbert" userId="2403ec6af305d8db" providerId="LiveId" clId="{D4A3F239-4063-4450-9A09-C39D9A611E29}" dt="2023-12-05T16:47:10.497" v="535" actId="164"/>
          <ac:cxnSpMkLst>
            <pc:docMk/>
            <pc:sldMk cId="2429604644" sldId="258"/>
            <ac:cxnSpMk id="46" creationId="{F6B9DB0C-5824-E0B3-DC3F-1E2651E58BE5}"/>
          </ac:cxnSpMkLst>
        </pc:cxnChg>
        <pc:cxnChg chg="add mod">
          <ac:chgData name="Neil Gilbert" userId="2403ec6af305d8db" providerId="LiveId" clId="{D4A3F239-4063-4450-9A09-C39D9A611E29}" dt="2023-12-05T16:47:10.497" v="535" actId="164"/>
          <ac:cxnSpMkLst>
            <pc:docMk/>
            <pc:sldMk cId="2429604644" sldId="258"/>
            <ac:cxnSpMk id="62" creationId="{7586010B-7AD0-2012-5DD1-34EDD0EE0441}"/>
          </ac:cxnSpMkLst>
        </pc:cxnChg>
        <pc:cxnChg chg="del">
          <ac:chgData name="Neil Gilbert" userId="2403ec6af305d8db" providerId="LiveId" clId="{D4A3F239-4063-4450-9A09-C39D9A611E29}" dt="2023-12-05T16:48:25.430" v="570" actId="478"/>
          <ac:cxnSpMkLst>
            <pc:docMk/>
            <pc:sldMk cId="2429604644" sldId="258"/>
            <ac:cxnSpMk id="68" creationId="{E3CA71A2-5225-820A-1A52-BE72D7B83A03}"/>
          </ac:cxnSpMkLst>
        </pc:cxnChg>
        <pc:cxnChg chg="add mod">
          <ac:chgData name="Neil Gilbert" userId="2403ec6af305d8db" providerId="LiveId" clId="{D4A3F239-4063-4450-9A09-C39D9A611E29}" dt="2023-12-05T16:47:10.497" v="535" actId="164"/>
          <ac:cxnSpMkLst>
            <pc:docMk/>
            <pc:sldMk cId="2429604644" sldId="258"/>
            <ac:cxnSpMk id="73" creationId="{8A13303E-C4B2-D0D9-5E1D-728CDB0DA8E8}"/>
          </ac:cxnSpMkLst>
        </pc:cxnChg>
        <pc:cxnChg chg="del">
          <ac:chgData name="Neil Gilbert" userId="2403ec6af305d8db" providerId="LiveId" clId="{D4A3F239-4063-4450-9A09-C39D9A611E29}" dt="2023-12-05T16:49:41.868" v="593" actId="478"/>
          <ac:cxnSpMkLst>
            <pc:docMk/>
            <pc:sldMk cId="2429604644" sldId="258"/>
            <ac:cxnSpMk id="74" creationId="{9B00CAA4-814C-9582-8EC0-127EAB7A21FE}"/>
          </ac:cxnSpMkLst>
        </pc:cxnChg>
        <pc:cxnChg chg="del">
          <ac:chgData name="Neil Gilbert" userId="2403ec6af305d8db" providerId="LiveId" clId="{D4A3F239-4063-4450-9A09-C39D9A611E29}" dt="2023-12-05T16:51:52.372" v="598" actId="478"/>
          <ac:cxnSpMkLst>
            <pc:docMk/>
            <pc:sldMk cId="2429604644" sldId="258"/>
            <ac:cxnSpMk id="75" creationId="{E8B7E72C-19F9-C2D7-85C2-C0B512C7F72C}"/>
          </ac:cxnSpMkLst>
        </pc:cxnChg>
        <pc:cxnChg chg="del mod">
          <ac:chgData name="Neil Gilbert" userId="2403ec6af305d8db" providerId="LiveId" clId="{D4A3F239-4063-4450-9A09-C39D9A611E29}" dt="2023-12-05T16:41:44.654" v="190" actId="478"/>
          <ac:cxnSpMkLst>
            <pc:docMk/>
            <pc:sldMk cId="2429604644" sldId="258"/>
            <ac:cxnSpMk id="79" creationId="{A8E0C6ED-093A-F919-E806-E1993173BA56}"/>
          </ac:cxnSpMkLst>
        </pc:cxnChg>
        <pc:cxnChg chg="add del mod">
          <ac:chgData name="Neil Gilbert" userId="2403ec6af305d8db" providerId="LiveId" clId="{D4A3F239-4063-4450-9A09-C39D9A611E29}" dt="2023-12-05T16:47:22.558" v="538"/>
          <ac:cxnSpMkLst>
            <pc:docMk/>
            <pc:sldMk cId="2429604644" sldId="258"/>
            <ac:cxnSpMk id="80" creationId="{4263A2A9-1656-3FD2-2FA4-043CCA5C9032}"/>
          </ac:cxnSpMkLst>
        </pc:cxnChg>
        <pc:cxnChg chg="add del mod">
          <ac:chgData name="Neil Gilbert" userId="2403ec6af305d8db" providerId="LiveId" clId="{D4A3F239-4063-4450-9A09-C39D9A611E29}" dt="2023-12-05T16:47:25.277" v="540"/>
          <ac:cxnSpMkLst>
            <pc:docMk/>
            <pc:sldMk cId="2429604644" sldId="258"/>
            <ac:cxnSpMk id="81" creationId="{FA868697-6FB6-ABE7-DCD8-C54AD64D7D0A}"/>
          </ac:cxnSpMkLst>
        </pc:cxnChg>
        <pc:cxnChg chg="mod">
          <ac:chgData name="Neil Gilbert" userId="2403ec6af305d8db" providerId="LiveId" clId="{D4A3F239-4063-4450-9A09-C39D9A611E29}" dt="2023-12-05T16:48:00.041" v="565" actId="1038"/>
          <ac:cxnSpMkLst>
            <pc:docMk/>
            <pc:sldMk cId="2429604644" sldId="258"/>
            <ac:cxnSpMk id="84" creationId="{7F1ECA20-DAD7-6349-CB46-59C8D1DC8A10}"/>
          </ac:cxnSpMkLst>
        </pc:cxnChg>
        <pc:cxnChg chg="mod">
          <ac:chgData name="Neil Gilbert" userId="2403ec6af305d8db" providerId="LiveId" clId="{D4A3F239-4063-4450-9A09-C39D9A611E29}" dt="2023-12-05T16:47:55.228" v="562" actId="14100"/>
          <ac:cxnSpMkLst>
            <pc:docMk/>
            <pc:sldMk cId="2429604644" sldId="258"/>
            <ac:cxnSpMk id="85" creationId="{343AEAE1-D713-B3F1-03EB-C18B9AFCE425}"/>
          </ac:cxnSpMkLst>
        </pc:cxnChg>
        <pc:cxnChg chg="mod">
          <ac:chgData name="Neil Gilbert" userId="2403ec6af305d8db" providerId="LiveId" clId="{D4A3F239-4063-4450-9A09-C39D9A611E29}" dt="2023-12-05T16:47:27.527" v="541"/>
          <ac:cxnSpMkLst>
            <pc:docMk/>
            <pc:sldMk cId="2429604644" sldId="258"/>
            <ac:cxnSpMk id="86" creationId="{9F9BA874-23BC-5AF8-29A9-B57A260963F1}"/>
          </ac:cxnSpMkLst>
        </pc:cxnChg>
        <pc:cxnChg chg="mod">
          <ac:chgData name="Neil Gilbert" userId="2403ec6af305d8db" providerId="LiveId" clId="{D4A3F239-4063-4450-9A09-C39D9A611E29}" dt="2023-12-05T16:48:46.955" v="578" actId="1035"/>
          <ac:cxnSpMkLst>
            <pc:docMk/>
            <pc:sldMk cId="2429604644" sldId="258"/>
            <ac:cxnSpMk id="96" creationId="{45E48A8E-A01B-F283-CF4C-FAA2C49F3AF2}"/>
          </ac:cxnSpMkLst>
        </pc:cxnChg>
        <pc:cxnChg chg="mod">
          <ac:chgData name="Neil Gilbert" userId="2403ec6af305d8db" providerId="LiveId" clId="{D4A3F239-4063-4450-9A09-C39D9A611E29}" dt="2023-12-05T16:48:15.367" v="567"/>
          <ac:cxnSpMkLst>
            <pc:docMk/>
            <pc:sldMk cId="2429604644" sldId="258"/>
            <ac:cxnSpMk id="99" creationId="{39E32996-2790-5671-0924-158637D757A9}"/>
          </ac:cxnSpMkLst>
        </pc:cxnChg>
        <pc:cxnChg chg="mod">
          <ac:chgData name="Neil Gilbert" userId="2403ec6af305d8db" providerId="LiveId" clId="{D4A3F239-4063-4450-9A09-C39D9A611E29}" dt="2023-12-05T16:48:51.409" v="579" actId="1036"/>
          <ac:cxnSpMkLst>
            <pc:docMk/>
            <pc:sldMk cId="2429604644" sldId="258"/>
            <ac:cxnSpMk id="102" creationId="{D18D4578-E9D6-C703-4DF0-B0ADCEDD2A4C}"/>
          </ac:cxnSpMkLst>
        </pc:cxnChg>
        <pc:cxnChg chg="mod">
          <ac:chgData name="Neil Gilbert" userId="2403ec6af305d8db" providerId="LiveId" clId="{D4A3F239-4063-4450-9A09-C39D9A611E29}" dt="2023-12-05T16:49:29.489" v="591" actId="1035"/>
          <ac:cxnSpMkLst>
            <pc:docMk/>
            <pc:sldMk cId="2429604644" sldId="258"/>
            <ac:cxnSpMk id="109" creationId="{DF9520D3-1AEA-9208-0EF5-7458E6F6A681}"/>
          </ac:cxnSpMkLst>
        </pc:cxnChg>
        <pc:cxnChg chg="mod">
          <ac:chgData name="Neil Gilbert" userId="2403ec6af305d8db" providerId="LiveId" clId="{D4A3F239-4063-4450-9A09-C39D9A611E29}" dt="2023-12-05T16:49:10.035" v="581"/>
          <ac:cxnSpMkLst>
            <pc:docMk/>
            <pc:sldMk cId="2429604644" sldId="258"/>
            <ac:cxnSpMk id="110" creationId="{CB1050E1-5800-6712-F8BA-5166753592A2}"/>
          </ac:cxnSpMkLst>
        </pc:cxnChg>
        <pc:cxnChg chg="mod">
          <ac:chgData name="Neil Gilbert" userId="2403ec6af305d8db" providerId="LiveId" clId="{D4A3F239-4063-4450-9A09-C39D9A611E29}" dt="2023-12-05T16:49:10.035" v="581"/>
          <ac:cxnSpMkLst>
            <pc:docMk/>
            <pc:sldMk cId="2429604644" sldId="258"/>
            <ac:cxnSpMk id="117" creationId="{C90DB111-045C-A815-CC5F-1100D5D79BA7}"/>
          </ac:cxnSpMkLst>
        </pc:cxnChg>
        <pc:cxnChg chg="mod">
          <ac:chgData name="Neil Gilbert" userId="2403ec6af305d8db" providerId="LiveId" clId="{D4A3F239-4063-4450-9A09-C39D9A611E29}" dt="2023-12-05T16:51:23.576" v="594"/>
          <ac:cxnSpMkLst>
            <pc:docMk/>
            <pc:sldMk cId="2429604644" sldId="258"/>
            <ac:cxnSpMk id="122" creationId="{1E402939-E58A-E408-3052-6152513DF1C7}"/>
          </ac:cxnSpMkLst>
        </pc:cxnChg>
        <pc:cxnChg chg="mod">
          <ac:chgData name="Neil Gilbert" userId="2403ec6af305d8db" providerId="LiveId" clId="{D4A3F239-4063-4450-9A09-C39D9A611E29}" dt="2023-12-05T16:51:23.576" v="594"/>
          <ac:cxnSpMkLst>
            <pc:docMk/>
            <pc:sldMk cId="2429604644" sldId="258"/>
            <ac:cxnSpMk id="123" creationId="{3D11E07A-4CCE-6F41-5215-0AAF5F81B0B1}"/>
          </ac:cxnSpMkLst>
        </pc:cxnChg>
        <pc:cxnChg chg="mod">
          <ac:chgData name="Neil Gilbert" userId="2403ec6af305d8db" providerId="LiveId" clId="{D4A3F239-4063-4450-9A09-C39D9A611E29}" dt="2023-12-05T16:51:23.576" v="594"/>
          <ac:cxnSpMkLst>
            <pc:docMk/>
            <pc:sldMk cId="2429604644" sldId="258"/>
            <ac:cxnSpMk id="124" creationId="{730B5219-D983-F8B2-1704-B603B2E53CD2}"/>
          </ac:cxnSpMkLst>
        </pc:cxnChg>
        <pc:cxnChg chg="mod">
          <ac:chgData name="Neil Gilbert" userId="2403ec6af305d8db" providerId="LiveId" clId="{D4A3F239-4063-4450-9A09-C39D9A611E29}" dt="2023-12-05T16:52:17.857" v="611" actId="1037"/>
          <ac:cxnSpMkLst>
            <pc:docMk/>
            <pc:sldMk cId="2429604644" sldId="258"/>
            <ac:cxnSpMk id="126" creationId="{810AED93-F1B4-7D07-30BD-09FC72A1E248}"/>
          </ac:cxnSpMkLst>
        </pc:cxnChg>
        <pc:cxnChg chg="mod">
          <ac:chgData name="Neil Gilbert" userId="2403ec6af305d8db" providerId="LiveId" clId="{D4A3F239-4063-4450-9A09-C39D9A611E29}" dt="2023-12-05T16:51:57.813" v="599"/>
          <ac:cxnSpMkLst>
            <pc:docMk/>
            <pc:sldMk cId="2429604644" sldId="258"/>
            <ac:cxnSpMk id="127" creationId="{2A05997C-676C-7614-71E9-BA5F6AA60DC9}"/>
          </ac:cxnSpMkLst>
        </pc:cxnChg>
        <pc:cxnChg chg="mod">
          <ac:chgData name="Neil Gilbert" userId="2403ec6af305d8db" providerId="LiveId" clId="{D4A3F239-4063-4450-9A09-C39D9A611E29}" dt="2023-12-05T16:51:57.813" v="599"/>
          <ac:cxnSpMkLst>
            <pc:docMk/>
            <pc:sldMk cId="2429604644" sldId="258"/>
            <ac:cxnSpMk id="128" creationId="{B48BAA6B-9834-3F8D-F03E-CFCE85718668}"/>
          </ac:cxnSpMkLst>
        </pc:cxnChg>
        <pc:cxnChg chg="mod">
          <ac:chgData name="Neil Gilbert" userId="2403ec6af305d8db" providerId="LiveId" clId="{D4A3F239-4063-4450-9A09-C39D9A611E29}" dt="2023-12-05T16:53:23.220" v="632" actId="14100"/>
          <ac:cxnSpMkLst>
            <pc:docMk/>
            <pc:sldMk cId="2429604644" sldId="258"/>
            <ac:cxnSpMk id="130" creationId="{04859A3B-EF3A-C351-A4BD-AE20255F7804}"/>
          </ac:cxnSpMkLst>
        </pc:cxnChg>
        <pc:cxnChg chg="mod">
          <ac:chgData name="Neil Gilbert" userId="2403ec6af305d8db" providerId="LiveId" clId="{D4A3F239-4063-4450-9A09-C39D9A611E29}" dt="2023-12-05T16:53:14.342" v="630" actId="1035"/>
          <ac:cxnSpMkLst>
            <pc:docMk/>
            <pc:sldMk cId="2429604644" sldId="258"/>
            <ac:cxnSpMk id="131" creationId="{1828CA6D-C77E-8181-CBF9-5695752DC6CE}"/>
          </ac:cxnSpMkLst>
        </pc:cxnChg>
        <pc:cxnChg chg="mod">
          <ac:chgData name="Neil Gilbert" userId="2403ec6af305d8db" providerId="LiveId" clId="{D4A3F239-4063-4450-9A09-C39D9A611E29}" dt="2023-12-05T16:52:31.937" v="613"/>
          <ac:cxnSpMkLst>
            <pc:docMk/>
            <pc:sldMk cId="2429604644" sldId="258"/>
            <ac:cxnSpMk id="132" creationId="{4F13271E-0F2C-5959-820E-4004C33C8D8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EF84-CD01-4E27-B31A-DCE2DD5CD97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9B9B9-AA0F-4DD6-BD58-9C14D2EC7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82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9B9B9-AA0F-4DD6-BD58-9C14D2EC76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3018-AA8B-F0D6-F6A9-E643F98D3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3A433-F4B8-B585-D5E1-71FDD49FC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4E503-FA76-AFDB-6CFF-21D35CB5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6E22D-297E-7AFF-3897-364B67C2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E686-1884-10F5-D35D-5E009B6C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2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3524-63E4-D26D-BD26-52EB63B2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70D0C-209D-C2A4-3081-F5C1E8C2C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68622-422D-EC2C-4D3E-8D75C7F5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0701C-7808-68DA-3CE8-D90EDF16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F3ED-A80F-B25D-8961-B8F46863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9A38B-7827-68C7-7071-9B7FC05E5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90679-39D7-8880-EAE2-F863DA9C6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A2A4-F7BD-52B7-B72A-8F8441F4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D18E-B84E-D6C7-5B6B-7E0E69E7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28C26-03DC-E694-94B7-7FA6C7D0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7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B277-C4DF-CE01-DB85-36E7C45C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B4BD-B45B-3A6E-39AE-C9D277C2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54A72-C81C-8FFE-B33D-422A7250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B1CA3-938D-94C3-63FC-42974693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2302-6477-35E1-1697-1168988F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9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6E3F-D162-CADE-B9DB-5F67BA4F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B21DA-4D19-F8BC-1A7A-5B45AA40D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86492-9D39-502D-2CAF-589FBE31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5A1B4-D521-AED3-17EB-2EAAB452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5CD61-7D7E-42F8-632C-BF1D0B03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2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BD82-6402-2DCA-6844-57E212A8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F550-1B09-C008-D74F-12C71FEFA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B4F60-B6E6-67F2-CCA4-20033A05C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6B68E-DD2F-A0C1-21D9-650BA98E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FC097-2C80-5DC1-3026-9CB43249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28B8B-313E-3222-5437-B8006BF5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9804-3CD0-75E0-7E36-F7EB6C1C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DCDC3-BD74-F918-F6FA-EE72FFB39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0DBEB-E14E-9676-A87E-422BB2B3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CAD7E-B964-2E49-699E-205858F48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C217A-0AC8-3B2E-519F-F765B4BF1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77051-6105-39DD-B7BD-27B78D47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072CE-03AA-015D-9568-12F14742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744A0-CAF6-9911-AFD1-6E2DCDFC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9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B450-DF55-FCC5-30B2-E304DF24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2FFFD-D9AD-1517-FEE6-6F3E584A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10C7B-9097-0A4F-7D31-40B3D81B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BE79C-E25C-810E-E6F6-4A9266D3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2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290D0-7E6F-2A2C-7B5A-DD16A3A6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80178-B368-82C5-E519-4C40AF21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5EFB8-9D8A-399A-50C8-9D7951BE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D7CA-E763-1195-FD23-613B5601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DF4B8-B213-3B17-E9A6-B5F54796B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F0615-C796-FB90-8D00-C4E4B7A60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BF4CB-0024-D6FE-70D8-A29310C2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3A29F-D6D4-2AB1-1904-D258F6E1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0DD20-36FC-0F81-A40F-538B83AF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9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728F-705B-62FA-C768-A8E1C10A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12852-F27F-C5AA-FF98-5F7D81E9A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7CDC9-534D-014A-078A-1598120B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658B3-9451-04E7-C736-C906FBE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9A8B-CBA9-4AE4-B945-06E1F057A2E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F4E29-0C10-E27B-07E4-96A49BF8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BD65E-C984-AD46-2AFB-30E005A9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2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7B23C-0488-93E3-2BA4-46C0943C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E652D-13F2-5F8F-1B2B-61AF711A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E372F-D692-4544-2DFA-511D0E3CF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9A8B-CBA9-4AE4-B945-06E1F057A2E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3779-1A8A-A484-28EF-130F98951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7E6CE-B10C-D673-BC98-225BDA4FD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48791-355F-452F-888D-1DF8BBE3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5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2772F51-B482-0BD7-4156-566CF8227CCB}"/>
              </a:ext>
            </a:extLst>
          </p:cNvPr>
          <p:cNvGrpSpPr/>
          <p:nvPr/>
        </p:nvGrpSpPr>
        <p:grpSpPr>
          <a:xfrm>
            <a:off x="9945331" y="2374462"/>
            <a:ext cx="1631835" cy="1251389"/>
            <a:chOff x="1352330" y="2372080"/>
            <a:chExt cx="268626" cy="953171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4859A3B-EF3A-C351-A4BD-AE20255F7804}"/>
                </a:ext>
              </a:extLst>
            </p:cNvPr>
            <p:cNvCxnSpPr>
              <a:cxnSpLocks/>
            </p:cNvCxnSpPr>
            <p:nvPr/>
          </p:nvCxnSpPr>
          <p:spPr>
            <a:xfrm>
              <a:off x="1352330" y="2829200"/>
              <a:ext cx="0" cy="496051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828CA6D-C77E-8181-CBF9-5695752DC6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4170" y="2840649"/>
              <a:ext cx="264992" cy="0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F13271E-0F2C-5959-820E-4004C33C8D8F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56" y="2372080"/>
              <a:ext cx="0" cy="478277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855734E-0543-D376-A326-FE69E768D442}"/>
              </a:ext>
            </a:extLst>
          </p:cNvPr>
          <p:cNvGrpSpPr/>
          <p:nvPr/>
        </p:nvGrpSpPr>
        <p:grpSpPr>
          <a:xfrm>
            <a:off x="9468104" y="2380859"/>
            <a:ext cx="718653" cy="1102640"/>
            <a:chOff x="1347114" y="2372080"/>
            <a:chExt cx="273842" cy="1102640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10AED93-F1B4-7D07-30BD-09FC72A1E2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330" y="2834640"/>
              <a:ext cx="0" cy="640080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A05997C-676C-7614-71E9-BA5F6AA60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7114" y="2837021"/>
              <a:ext cx="264992" cy="0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48BAA6B-9834-3F8D-F03E-CFCE85718668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56" y="2372080"/>
              <a:ext cx="0" cy="478277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0500199-216E-3B1A-D197-BAA7B75BCBB8}"/>
              </a:ext>
            </a:extLst>
          </p:cNvPr>
          <p:cNvGrpSpPr/>
          <p:nvPr/>
        </p:nvGrpSpPr>
        <p:grpSpPr>
          <a:xfrm flipH="1">
            <a:off x="6844137" y="2374461"/>
            <a:ext cx="1522703" cy="1087559"/>
            <a:chOff x="1358648" y="2372080"/>
            <a:chExt cx="263127" cy="1087559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E402939-E58A-E408-3052-6152513DF1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1514" y="2819559"/>
              <a:ext cx="0" cy="640080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D11E07A-4CCE-6F41-5215-0AAF5F81B0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8648" y="2834640"/>
              <a:ext cx="263127" cy="2381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30B5219-D983-F8B2-1704-B603B2E53CD2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56" y="2372080"/>
              <a:ext cx="0" cy="478277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EEEA3DD-1456-CEEE-64DB-76E765CE0F08}"/>
              </a:ext>
            </a:extLst>
          </p:cNvPr>
          <p:cNvGrpSpPr/>
          <p:nvPr/>
        </p:nvGrpSpPr>
        <p:grpSpPr>
          <a:xfrm flipH="1">
            <a:off x="5198046" y="2367405"/>
            <a:ext cx="1039540" cy="1087559"/>
            <a:chOff x="1358648" y="2372080"/>
            <a:chExt cx="263127" cy="1087559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F9520D3-1AEA-9208-0EF5-7458E6F6A6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1514" y="2819559"/>
              <a:ext cx="0" cy="640080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B1050E1-5800-6712-F8BA-5166753592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8648" y="2834640"/>
              <a:ext cx="263127" cy="2381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90DB111-045C-A815-CC5F-1100D5D79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56" y="2372080"/>
              <a:ext cx="0" cy="478277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2FF4E32-A468-78CE-AD30-B4832F0D1238}"/>
              </a:ext>
            </a:extLst>
          </p:cNvPr>
          <p:cNvGrpSpPr/>
          <p:nvPr/>
        </p:nvGrpSpPr>
        <p:grpSpPr>
          <a:xfrm flipH="1">
            <a:off x="3808261" y="2379054"/>
            <a:ext cx="1195363" cy="1038041"/>
            <a:chOff x="1358648" y="2375686"/>
            <a:chExt cx="263127" cy="1572182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5E48A8E-A01B-F283-CF4C-FAA2C49F3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9172" y="2814229"/>
              <a:ext cx="2062" cy="1133639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9E32996-2790-5671-0924-158637D757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8648" y="2834640"/>
              <a:ext cx="263127" cy="2381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18D4578-E9D6-C703-4DF0-B0ADCEDD2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56" y="2375686"/>
              <a:ext cx="0" cy="478277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9E104AB-9EED-EAED-B7DF-663336CD49AD}"/>
              </a:ext>
            </a:extLst>
          </p:cNvPr>
          <p:cNvGrpSpPr/>
          <p:nvPr/>
        </p:nvGrpSpPr>
        <p:grpSpPr>
          <a:xfrm flipH="1">
            <a:off x="2726203" y="2372080"/>
            <a:ext cx="1814837" cy="1100259"/>
            <a:chOff x="1358648" y="2372080"/>
            <a:chExt cx="263127" cy="1100259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F1ECA20-DAD7-6349-CB46-59C8D1DC8A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0710" y="2832259"/>
              <a:ext cx="0" cy="640080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43AEAE1-D713-B3F1-03EB-C18B9AFCE4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8648" y="2834640"/>
              <a:ext cx="263127" cy="2381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F9BA874-23BC-5AF8-29A9-B57A260963F1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56" y="2372080"/>
              <a:ext cx="0" cy="478277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5AEC851-0623-4EE4-ED0D-52E4E3C0EE33}"/>
              </a:ext>
            </a:extLst>
          </p:cNvPr>
          <p:cNvGrpSpPr/>
          <p:nvPr/>
        </p:nvGrpSpPr>
        <p:grpSpPr>
          <a:xfrm>
            <a:off x="1347114" y="2372080"/>
            <a:ext cx="273842" cy="1102640"/>
            <a:chOff x="1347114" y="2372080"/>
            <a:chExt cx="273842" cy="110264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6B9DB0C-5824-E0B3-DC3F-1E2651E58B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1400" y="2834640"/>
              <a:ext cx="0" cy="640080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586010B-7AD0-2012-5DD1-34EDD0EE0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7114" y="2837021"/>
              <a:ext cx="264992" cy="0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A13303E-C4B2-D0D9-5E1D-728CDB0DA8E8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56" y="2372080"/>
              <a:ext cx="0" cy="478277"/>
            </a:xfrm>
            <a:prstGeom prst="line">
              <a:avLst/>
            </a:prstGeom>
            <a:ln w="28575">
              <a:solidFill>
                <a:srgbClr val="E54E2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E6ABE4B-94FB-3B13-F0BE-5A82B0B71BCB}"/>
              </a:ext>
            </a:extLst>
          </p:cNvPr>
          <p:cNvGrpSpPr/>
          <p:nvPr/>
        </p:nvGrpSpPr>
        <p:grpSpPr>
          <a:xfrm>
            <a:off x="5840315" y="1651276"/>
            <a:ext cx="2428333" cy="2044426"/>
            <a:chOff x="5840315" y="1651276"/>
            <a:chExt cx="2428333" cy="2044426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52C9C6B-906A-F61D-1279-9B4CAF4F479E}"/>
                </a:ext>
              </a:extLst>
            </p:cNvPr>
            <p:cNvGrpSpPr/>
            <p:nvPr/>
          </p:nvGrpSpPr>
          <p:grpSpPr>
            <a:xfrm>
              <a:off x="5840315" y="1651276"/>
              <a:ext cx="2428333" cy="1546444"/>
              <a:chOff x="5840314" y="1651276"/>
              <a:chExt cx="2248663" cy="1546444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041DBC4-6049-DDF2-0F77-4B8D2ACB3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0314" y="3197720"/>
                <a:ext cx="2248663" cy="0"/>
              </a:xfrm>
              <a:prstGeom prst="line">
                <a:avLst/>
              </a:prstGeom>
              <a:ln w="28575">
                <a:solidFill>
                  <a:srgbClr val="CEB17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1FBC204-679F-DDB0-1B84-F6F40FA47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2160" y="1651276"/>
                <a:ext cx="0" cy="1546444"/>
              </a:xfrm>
              <a:prstGeom prst="line">
                <a:avLst/>
              </a:prstGeom>
              <a:ln w="28575">
                <a:solidFill>
                  <a:srgbClr val="CEB17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E4D6FCE-C158-3458-1642-102B7BDB6567}"/>
                </a:ext>
              </a:extLst>
            </p:cNvPr>
            <p:cNvCxnSpPr>
              <a:cxnSpLocks/>
            </p:cNvCxnSpPr>
            <p:nvPr/>
          </p:nvCxnSpPr>
          <p:spPr>
            <a:xfrm>
              <a:off x="8263885" y="3183434"/>
              <a:ext cx="0" cy="512268"/>
            </a:xfrm>
            <a:prstGeom prst="line">
              <a:avLst/>
            </a:prstGeom>
            <a:ln w="28575">
              <a:solidFill>
                <a:srgbClr val="CEB1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04697C75-6711-C058-F86E-1C2FF22CE3F7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84464" y="2113730"/>
            <a:ext cx="1914882" cy="989975"/>
          </a:xfrm>
          <a:prstGeom prst="bentConnector3">
            <a:avLst>
              <a:gd name="adj1" fmla="val 94768"/>
            </a:avLst>
          </a:prstGeom>
          <a:ln w="28575">
            <a:solidFill>
              <a:srgbClr val="CEB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6A0A099-E945-1515-3089-9D2FFF254E1D}"/>
              </a:ext>
            </a:extLst>
          </p:cNvPr>
          <p:cNvCxnSpPr>
            <a:cxnSpLocks/>
            <a:endCxn id="28" idx="2"/>
          </p:cNvCxnSpPr>
          <p:nvPr/>
        </p:nvCxnSpPr>
        <p:spPr>
          <a:xfrm rot="16200000" flipV="1">
            <a:off x="8458615" y="2475143"/>
            <a:ext cx="1783081" cy="124634"/>
          </a:xfrm>
          <a:prstGeom prst="bentConnector3">
            <a:avLst>
              <a:gd name="adj1" fmla="val 93162"/>
            </a:avLst>
          </a:prstGeom>
          <a:ln w="28575">
            <a:solidFill>
              <a:srgbClr val="CEB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FB84DE3-164E-EFF1-B0DE-12F00B6DD2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00361" y="2337077"/>
            <a:ext cx="1828800" cy="457200"/>
          </a:xfrm>
          <a:prstGeom prst="bentConnector3">
            <a:avLst>
              <a:gd name="adj1" fmla="val 95096"/>
            </a:avLst>
          </a:prstGeom>
          <a:ln w="28575">
            <a:solidFill>
              <a:srgbClr val="CEB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2991C11-70D1-9E91-FC94-FEDB2A823D5C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4038810" y="1896110"/>
            <a:ext cx="1717175" cy="1229362"/>
          </a:xfrm>
          <a:prstGeom prst="bentConnector3">
            <a:avLst>
              <a:gd name="adj1" fmla="val 5181"/>
            </a:avLst>
          </a:prstGeom>
          <a:ln w="28575">
            <a:solidFill>
              <a:srgbClr val="CEB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CB6DB3-5895-A304-3492-84BFCA447379}"/>
              </a:ext>
            </a:extLst>
          </p:cNvPr>
          <p:cNvCxnSpPr>
            <a:cxnSpLocks/>
          </p:cNvCxnSpPr>
          <p:nvPr/>
        </p:nvCxnSpPr>
        <p:spPr>
          <a:xfrm>
            <a:off x="2324805" y="1645920"/>
            <a:ext cx="0" cy="1828800"/>
          </a:xfrm>
          <a:prstGeom prst="line">
            <a:avLst/>
          </a:prstGeom>
          <a:ln w="28575">
            <a:solidFill>
              <a:srgbClr val="CEB17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0B25B32-2B3A-5EBC-8C32-0801837994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63204" y="4206240"/>
            <a:ext cx="1097280" cy="182880"/>
          </a:xfrm>
          <a:prstGeom prst="bentConnector3">
            <a:avLst>
              <a:gd name="adj1" fmla="val 92269"/>
            </a:avLst>
          </a:prstGeom>
          <a:ln w="28575">
            <a:solidFill>
              <a:srgbClr val="D3D4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57A0085-2883-A416-5A94-06FDE2544FD3}"/>
              </a:ext>
            </a:extLst>
          </p:cNvPr>
          <p:cNvCxnSpPr>
            <a:cxnSpLocks/>
          </p:cNvCxnSpPr>
          <p:nvPr/>
        </p:nvCxnSpPr>
        <p:spPr>
          <a:xfrm>
            <a:off x="8650730" y="3108960"/>
            <a:ext cx="0" cy="365760"/>
          </a:xfrm>
          <a:prstGeom prst="line">
            <a:avLst/>
          </a:prstGeom>
          <a:ln w="28575">
            <a:solidFill>
              <a:srgbClr val="FBA72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FA57305-0F7C-150D-2B52-786BEFD13E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14816" y="1965960"/>
            <a:ext cx="2560320" cy="457200"/>
          </a:xfrm>
          <a:prstGeom prst="bentConnector3">
            <a:avLst>
              <a:gd name="adj1" fmla="val 96693"/>
            </a:avLst>
          </a:prstGeom>
          <a:ln w="28575">
            <a:solidFill>
              <a:srgbClr val="0A9F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B54B1-AFA1-0498-5F22-FB2228056B6F}"/>
              </a:ext>
            </a:extLst>
          </p:cNvPr>
          <p:cNvCxnSpPr>
            <a:cxnSpLocks/>
          </p:cNvCxnSpPr>
          <p:nvPr/>
        </p:nvCxnSpPr>
        <p:spPr>
          <a:xfrm>
            <a:off x="8691960" y="914400"/>
            <a:ext cx="0" cy="2560320"/>
          </a:xfrm>
          <a:prstGeom prst="line">
            <a:avLst/>
          </a:prstGeom>
          <a:ln w="28575">
            <a:solidFill>
              <a:srgbClr val="0A9F9D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A499ED-B02F-A47A-DCDC-7946DD9FE53E}"/>
              </a:ext>
            </a:extLst>
          </p:cNvPr>
          <p:cNvCxnSpPr>
            <a:cxnSpLocks/>
          </p:cNvCxnSpPr>
          <p:nvPr/>
        </p:nvCxnSpPr>
        <p:spPr>
          <a:xfrm>
            <a:off x="9643483" y="914400"/>
            <a:ext cx="0" cy="2560320"/>
          </a:xfrm>
          <a:prstGeom prst="line">
            <a:avLst/>
          </a:prstGeom>
          <a:ln w="28575">
            <a:solidFill>
              <a:srgbClr val="0A9F9D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ED8647-2072-1DFD-16C5-0A479DD182AA}"/>
              </a:ext>
            </a:extLst>
          </p:cNvPr>
          <p:cNvSpPr txBox="1"/>
          <p:nvPr/>
        </p:nvSpPr>
        <p:spPr>
          <a:xfrm>
            <a:off x="4480560" y="365760"/>
            <a:ext cx="1280160" cy="548640"/>
          </a:xfrm>
          <a:prstGeom prst="rect">
            <a:avLst/>
          </a:prstGeom>
          <a:ln w="28575">
            <a:solidFill>
              <a:srgbClr val="0A9F9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Johnson (1980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resource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B47BF-816A-7CC1-793C-B3C1CCB9016D}"/>
              </a:ext>
            </a:extLst>
          </p:cNvPr>
          <p:cNvSpPr txBox="1"/>
          <p:nvPr/>
        </p:nvSpPr>
        <p:spPr>
          <a:xfrm>
            <a:off x="5852160" y="365760"/>
            <a:ext cx="1463040" cy="548640"/>
          </a:xfrm>
          <a:prstGeom prst="rect">
            <a:avLst/>
          </a:prstGeom>
          <a:ln w="28575">
            <a:solidFill>
              <a:srgbClr val="0A9F9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Worton</a:t>
            </a: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(1989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methods for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home range estimation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75E3E-C5A9-E0A6-BF91-A74C2C8151AA}"/>
              </a:ext>
            </a:extLst>
          </p:cNvPr>
          <p:cNvSpPr txBox="1"/>
          <p:nvPr/>
        </p:nvSpPr>
        <p:spPr>
          <a:xfrm>
            <a:off x="7406640" y="365760"/>
            <a:ext cx="1371600" cy="548640"/>
          </a:xfrm>
          <a:prstGeom prst="rect">
            <a:avLst/>
          </a:prstGeom>
          <a:ln w="28575">
            <a:solidFill>
              <a:srgbClr val="0A9F9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Jensen et al. (2005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state-space animal movement modeling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5A808-6DE2-DF9C-84A6-CA878B002A2D}"/>
              </a:ext>
            </a:extLst>
          </p:cNvPr>
          <p:cNvSpPr txBox="1"/>
          <p:nvPr/>
        </p:nvSpPr>
        <p:spPr>
          <a:xfrm>
            <a:off x="8869680" y="365760"/>
            <a:ext cx="1280160" cy="548640"/>
          </a:xfrm>
          <a:prstGeom prst="rect">
            <a:avLst/>
          </a:prstGeom>
          <a:ln w="28575">
            <a:solidFill>
              <a:srgbClr val="0A9F9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Northrup et al. (2013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resource selection guidance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1EDD6-3603-B967-4469-30755A24BD71}"/>
              </a:ext>
            </a:extLst>
          </p:cNvPr>
          <p:cNvSpPr txBox="1"/>
          <p:nvPr/>
        </p:nvSpPr>
        <p:spPr>
          <a:xfrm>
            <a:off x="10241280" y="365760"/>
            <a:ext cx="1828800" cy="548640"/>
          </a:xfrm>
          <a:prstGeom prst="rect">
            <a:avLst/>
          </a:prstGeom>
          <a:ln w="28575">
            <a:solidFill>
              <a:srgbClr val="0A9F9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Fleming et al. (2015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autocorrelated kernel density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home range estimation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33407-F165-FD0D-4ECE-AF9312F798E0}"/>
              </a:ext>
            </a:extLst>
          </p:cNvPr>
          <p:cNvSpPr txBox="1"/>
          <p:nvPr/>
        </p:nvSpPr>
        <p:spPr>
          <a:xfrm>
            <a:off x="6689075" y="1097280"/>
            <a:ext cx="1644727" cy="548640"/>
          </a:xfrm>
          <a:prstGeom prst="rect">
            <a:avLst/>
          </a:prstGeom>
          <a:ln w="28575">
            <a:solidFill>
              <a:srgbClr val="CEB17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Clark &amp; </a:t>
            </a:r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Bjørnstad</a:t>
            </a: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(2004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population time series with state-space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FAC60E-9DC3-853C-9AE6-DC76AED21AA1}"/>
              </a:ext>
            </a:extLst>
          </p:cNvPr>
          <p:cNvSpPr txBox="1"/>
          <p:nvPr/>
        </p:nvSpPr>
        <p:spPr>
          <a:xfrm>
            <a:off x="7841595" y="1828800"/>
            <a:ext cx="1382450" cy="548640"/>
          </a:xfrm>
          <a:prstGeom prst="rect">
            <a:avLst/>
          </a:prstGeom>
          <a:ln w="28575">
            <a:solidFill>
              <a:srgbClr val="E54E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0" anchor="ctr" anchorCtr="0">
            <a:spAutoFit/>
          </a:bodyPr>
          <a:lstStyle/>
          <a:p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Laliberté</a:t>
            </a: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Legendre </a:t>
            </a:r>
          </a:p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(2010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diversity metrics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8B7073-2D31-A5C8-7185-262471987F97}"/>
              </a:ext>
            </a:extLst>
          </p:cNvPr>
          <p:cNvSpPr txBox="1"/>
          <p:nvPr/>
        </p:nvSpPr>
        <p:spPr>
          <a:xfrm>
            <a:off x="11057943" y="1826121"/>
            <a:ext cx="1005840" cy="548640"/>
          </a:xfrm>
          <a:prstGeom prst="rect">
            <a:avLst/>
          </a:prstGeom>
          <a:ln w="28575">
            <a:solidFill>
              <a:srgbClr val="E54E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Swanson et al. (2015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niche overlap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C902A4-51F6-7E63-471D-D0B12E420ACD}"/>
              </a:ext>
            </a:extLst>
          </p:cNvPr>
          <p:cNvSpPr txBox="1"/>
          <p:nvPr/>
        </p:nvSpPr>
        <p:spPr>
          <a:xfrm>
            <a:off x="10058400" y="2560320"/>
            <a:ext cx="1280160" cy="548640"/>
          </a:xfrm>
          <a:prstGeom prst="rect">
            <a:avLst/>
          </a:prstGeom>
          <a:ln w="28575">
            <a:solidFill>
              <a:srgbClr val="FBA72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Isles (2020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advice for using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ratios in stoichiometry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3901B3-15D3-7C9D-F536-88398689DC8E}"/>
              </a:ext>
            </a:extLst>
          </p:cNvPr>
          <p:cNvCxnSpPr>
            <a:cxnSpLocks/>
          </p:cNvCxnSpPr>
          <p:nvPr/>
        </p:nvCxnSpPr>
        <p:spPr>
          <a:xfrm>
            <a:off x="6594527" y="914400"/>
            <a:ext cx="0" cy="2560320"/>
          </a:xfrm>
          <a:prstGeom prst="line">
            <a:avLst/>
          </a:prstGeom>
          <a:ln w="28575">
            <a:solidFill>
              <a:srgbClr val="0A9F9D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956390-B3C0-F4B4-A55E-810033E27706}"/>
              </a:ext>
            </a:extLst>
          </p:cNvPr>
          <p:cNvCxnSpPr>
            <a:cxnSpLocks/>
          </p:cNvCxnSpPr>
          <p:nvPr/>
        </p:nvCxnSpPr>
        <p:spPr>
          <a:xfrm>
            <a:off x="5623400" y="914400"/>
            <a:ext cx="0" cy="2560320"/>
          </a:xfrm>
          <a:prstGeom prst="line">
            <a:avLst/>
          </a:prstGeom>
          <a:ln w="28575">
            <a:solidFill>
              <a:srgbClr val="0A9F9D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02FCD6C-6978-7BB8-8052-224A2A2587BD}"/>
              </a:ext>
            </a:extLst>
          </p:cNvPr>
          <p:cNvSpPr/>
          <p:nvPr/>
        </p:nvSpPr>
        <p:spPr>
          <a:xfrm>
            <a:off x="0" y="274320"/>
            <a:ext cx="1097280" cy="731520"/>
          </a:xfrm>
          <a:prstGeom prst="rect">
            <a:avLst/>
          </a:prstGeom>
          <a:solidFill>
            <a:srgbClr val="0A9F9D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Models for individuals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505A7B3-4F28-FB3C-4CDD-D24BE9BC7A48}"/>
              </a:ext>
            </a:extLst>
          </p:cNvPr>
          <p:cNvSpPr/>
          <p:nvPr/>
        </p:nvSpPr>
        <p:spPr>
          <a:xfrm>
            <a:off x="0" y="2468880"/>
            <a:ext cx="1097280" cy="731520"/>
          </a:xfrm>
          <a:prstGeom prst="rect">
            <a:avLst/>
          </a:prstGeom>
          <a:solidFill>
            <a:srgbClr val="FBA72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 for ecosystems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2F33534-6964-4941-8A85-855F2F222D46}"/>
              </a:ext>
            </a:extLst>
          </p:cNvPr>
          <p:cNvCxnSpPr>
            <a:cxnSpLocks/>
          </p:cNvCxnSpPr>
          <p:nvPr/>
        </p:nvCxnSpPr>
        <p:spPr>
          <a:xfrm>
            <a:off x="10496548" y="3108960"/>
            <a:ext cx="0" cy="365760"/>
          </a:xfrm>
          <a:prstGeom prst="line">
            <a:avLst/>
          </a:prstGeom>
          <a:ln w="28575">
            <a:solidFill>
              <a:srgbClr val="FBA72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D884B2B-61A0-4AFA-8DC3-FAB597184BF0}"/>
              </a:ext>
            </a:extLst>
          </p:cNvPr>
          <p:cNvCxnSpPr>
            <a:cxnSpLocks/>
          </p:cNvCxnSpPr>
          <p:nvPr/>
        </p:nvCxnSpPr>
        <p:spPr>
          <a:xfrm>
            <a:off x="2447063" y="3749040"/>
            <a:ext cx="0" cy="365760"/>
          </a:xfrm>
          <a:prstGeom prst="line">
            <a:avLst/>
          </a:prstGeom>
          <a:ln w="28575">
            <a:solidFill>
              <a:srgbClr val="6C8645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1BFA4E6-69EA-3362-9A62-2AD5F05FBB37}"/>
              </a:ext>
            </a:extLst>
          </p:cNvPr>
          <p:cNvSpPr/>
          <p:nvPr/>
        </p:nvSpPr>
        <p:spPr>
          <a:xfrm>
            <a:off x="0" y="4023360"/>
            <a:ext cx="1097280" cy="731520"/>
          </a:xfrm>
          <a:prstGeom prst="rect">
            <a:avLst/>
          </a:prstGeom>
          <a:solidFill>
            <a:srgbClr val="6C864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 for</a:t>
            </a:r>
          </a:p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15B6926-A755-26BF-8FF3-3337459AD0D0}"/>
              </a:ext>
            </a:extLst>
          </p:cNvPr>
          <p:cNvSpPr/>
          <p:nvPr/>
        </p:nvSpPr>
        <p:spPr>
          <a:xfrm>
            <a:off x="0" y="4754880"/>
            <a:ext cx="1097280" cy="731520"/>
          </a:xfrm>
          <a:prstGeom prst="rect">
            <a:avLst/>
          </a:prstGeom>
          <a:solidFill>
            <a:srgbClr val="D3D4D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validation &amp; selection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841F469-723D-E429-12AD-6F785305469B}"/>
              </a:ext>
            </a:extLst>
          </p:cNvPr>
          <p:cNvSpPr/>
          <p:nvPr/>
        </p:nvSpPr>
        <p:spPr>
          <a:xfrm>
            <a:off x="0" y="5486400"/>
            <a:ext cx="1097280" cy="1097280"/>
          </a:xfrm>
          <a:prstGeom prst="rect">
            <a:avLst/>
          </a:prstGeom>
          <a:solidFill>
            <a:srgbClr val="5785C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Tools &amp; best practices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6D6565-30C4-C838-F98B-12E8BAD4A391}"/>
              </a:ext>
            </a:extLst>
          </p:cNvPr>
          <p:cNvCxnSpPr>
            <a:cxnSpLocks/>
          </p:cNvCxnSpPr>
          <p:nvPr/>
        </p:nvCxnSpPr>
        <p:spPr>
          <a:xfrm>
            <a:off x="7199841" y="3749040"/>
            <a:ext cx="0" cy="365760"/>
          </a:xfrm>
          <a:prstGeom prst="line">
            <a:avLst/>
          </a:prstGeom>
          <a:ln w="28575">
            <a:solidFill>
              <a:srgbClr val="6C8645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0162D8A-7807-AE2F-11D5-8F4E0A6CEB31}"/>
              </a:ext>
            </a:extLst>
          </p:cNvPr>
          <p:cNvCxnSpPr>
            <a:cxnSpLocks/>
          </p:cNvCxnSpPr>
          <p:nvPr/>
        </p:nvCxnSpPr>
        <p:spPr>
          <a:xfrm>
            <a:off x="10129778" y="3749040"/>
            <a:ext cx="0" cy="365760"/>
          </a:xfrm>
          <a:prstGeom prst="line">
            <a:avLst/>
          </a:prstGeom>
          <a:ln w="28575">
            <a:solidFill>
              <a:srgbClr val="6C8645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D9E42FB-D2C9-39CE-DC6E-1B3F75B81597}"/>
              </a:ext>
            </a:extLst>
          </p:cNvPr>
          <p:cNvCxnSpPr>
            <a:cxnSpLocks/>
          </p:cNvCxnSpPr>
          <p:nvPr/>
        </p:nvCxnSpPr>
        <p:spPr>
          <a:xfrm>
            <a:off x="9889104" y="3749040"/>
            <a:ext cx="0" cy="1097280"/>
          </a:xfrm>
          <a:prstGeom prst="line">
            <a:avLst/>
          </a:prstGeom>
          <a:ln w="28575">
            <a:solidFill>
              <a:srgbClr val="D3D4D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823CF7D-E64C-8FBA-AF1F-FD2C277B8033}"/>
              </a:ext>
            </a:extLst>
          </p:cNvPr>
          <p:cNvCxnSpPr>
            <a:cxnSpLocks/>
          </p:cNvCxnSpPr>
          <p:nvPr/>
        </p:nvCxnSpPr>
        <p:spPr>
          <a:xfrm>
            <a:off x="9038202" y="3749040"/>
            <a:ext cx="0" cy="1097280"/>
          </a:xfrm>
          <a:prstGeom prst="line">
            <a:avLst/>
          </a:prstGeom>
          <a:ln w="28575">
            <a:solidFill>
              <a:srgbClr val="D3D4D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42A9B0E-B18C-1AD3-F001-EC18857AC3F4}"/>
              </a:ext>
            </a:extLst>
          </p:cNvPr>
          <p:cNvCxnSpPr>
            <a:cxnSpLocks/>
          </p:cNvCxnSpPr>
          <p:nvPr/>
        </p:nvCxnSpPr>
        <p:spPr>
          <a:xfrm>
            <a:off x="8934344" y="3749040"/>
            <a:ext cx="0" cy="2011680"/>
          </a:xfrm>
          <a:prstGeom prst="line">
            <a:avLst/>
          </a:prstGeom>
          <a:ln w="28575">
            <a:solidFill>
              <a:srgbClr val="5785C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400102BD-C4D8-2872-FC11-A8A43D50DC26}"/>
              </a:ext>
            </a:extLst>
          </p:cNvPr>
          <p:cNvCxnSpPr>
            <a:cxnSpLocks/>
          </p:cNvCxnSpPr>
          <p:nvPr/>
        </p:nvCxnSpPr>
        <p:spPr>
          <a:xfrm rot="5400000">
            <a:off x="7701965" y="4572000"/>
            <a:ext cx="2011680" cy="365760"/>
          </a:xfrm>
          <a:prstGeom prst="bentConnector3">
            <a:avLst>
              <a:gd name="adj1" fmla="val 95828"/>
            </a:avLst>
          </a:prstGeom>
          <a:ln w="28575">
            <a:solidFill>
              <a:srgbClr val="578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95714B9-3519-D478-F81D-A771E3DE23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19394" y="4526280"/>
            <a:ext cx="2011680" cy="457200"/>
          </a:xfrm>
          <a:prstGeom prst="bentConnector3">
            <a:avLst>
              <a:gd name="adj1" fmla="val 95355"/>
            </a:avLst>
          </a:prstGeom>
          <a:ln w="28575">
            <a:solidFill>
              <a:srgbClr val="578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67A088B-535F-CC85-68DB-0643958092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691" y="4434840"/>
            <a:ext cx="2011680" cy="640080"/>
          </a:xfrm>
          <a:prstGeom prst="bentConnector3">
            <a:avLst>
              <a:gd name="adj1" fmla="val 95355"/>
            </a:avLst>
          </a:prstGeom>
          <a:ln w="28575">
            <a:solidFill>
              <a:srgbClr val="578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1401D54B-A46B-503B-FF8E-FD5296042A5E}"/>
              </a:ext>
            </a:extLst>
          </p:cNvPr>
          <p:cNvCxnSpPr>
            <a:cxnSpLocks/>
          </p:cNvCxnSpPr>
          <p:nvPr/>
        </p:nvCxnSpPr>
        <p:spPr>
          <a:xfrm rot="5400000">
            <a:off x="7054557" y="4389120"/>
            <a:ext cx="2011680" cy="731520"/>
          </a:xfrm>
          <a:prstGeom prst="bentConnector3">
            <a:avLst>
              <a:gd name="adj1" fmla="val 95355"/>
            </a:avLst>
          </a:prstGeom>
          <a:ln w="28575">
            <a:solidFill>
              <a:srgbClr val="578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77A8B189-BA48-419A-2263-A667D5ACC8A1}"/>
              </a:ext>
            </a:extLst>
          </p:cNvPr>
          <p:cNvCxnSpPr>
            <a:cxnSpLocks/>
          </p:cNvCxnSpPr>
          <p:nvPr/>
        </p:nvCxnSpPr>
        <p:spPr>
          <a:xfrm rot="5400000">
            <a:off x="6435476" y="4114800"/>
            <a:ext cx="2011680" cy="1280160"/>
          </a:xfrm>
          <a:prstGeom prst="bentConnector3">
            <a:avLst>
              <a:gd name="adj1" fmla="val 90873"/>
            </a:avLst>
          </a:prstGeom>
          <a:ln w="28575">
            <a:solidFill>
              <a:srgbClr val="578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C3B5378-3263-F74F-AB5B-BC2B8DFFEE59}"/>
              </a:ext>
            </a:extLst>
          </p:cNvPr>
          <p:cNvCxnSpPr>
            <a:cxnSpLocks/>
          </p:cNvCxnSpPr>
          <p:nvPr/>
        </p:nvCxnSpPr>
        <p:spPr>
          <a:xfrm rot="5400000">
            <a:off x="5699578" y="3520440"/>
            <a:ext cx="2011680" cy="2468880"/>
          </a:xfrm>
          <a:prstGeom prst="bentConnector3">
            <a:avLst>
              <a:gd name="adj1" fmla="val 86327"/>
            </a:avLst>
          </a:prstGeom>
          <a:ln w="28575">
            <a:solidFill>
              <a:srgbClr val="578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96707BE7-3861-16C1-E030-82C2C96FE13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5960" y="2514600"/>
            <a:ext cx="1097280" cy="822960"/>
          </a:xfrm>
          <a:prstGeom prst="bentConnector3">
            <a:avLst>
              <a:gd name="adj1" fmla="val 91667"/>
            </a:avLst>
          </a:prstGeom>
          <a:ln w="28575">
            <a:solidFill>
              <a:srgbClr val="E54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D19BC3-2F06-53E2-C060-66F7466DA3E2}"/>
              </a:ext>
            </a:extLst>
          </p:cNvPr>
          <p:cNvCxnSpPr>
            <a:cxnSpLocks/>
          </p:cNvCxnSpPr>
          <p:nvPr/>
        </p:nvCxnSpPr>
        <p:spPr>
          <a:xfrm>
            <a:off x="8036682" y="3749040"/>
            <a:ext cx="0" cy="1097280"/>
          </a:xfrm>
          <a:prstGeom prst="line">
            <a:avLst/>
          </a:prstGeom>
          <a:ln w="28575">
            <a:solidFill>
              <a:srgbClr val="D3D4D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8B3EEF2-1487-3DA8-6F13-78FFDB96730F}"/>
              </a:ext>
            </a:extLst>
          </p:cNvPr>
          <p:cNvSpPr txBox="1"/>
          <p:nvPr/>
        </p:nvSpPr>
        <p:spPr>
          <a:xfrm>
            <a:off x="1828800" y="4112121"/>
            <a:ext cx="1737360" cy="553998"/>
          </a:xfrm>
          <a:prstGeom prst="rect">
            <a:avLst/>
          </a:prstGeom>
          <a:ln w="28575">
            <a:solidFill>
              <a:srgbClr val="6C864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Clark &amp; Evans (1954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distribution patterns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B4747F-C870-5BBE-FBE8-9CC198E40B15}"/>
              </a:ext>
            </a:extLst>
          </p:cNvPr>
          <p:cNvSpPr txBox="1"/>
          <p:nvPr/>
        </p:nvSpPr>
        <p:spPr>
          <a:xfrm>
            <a:off x="6217920" y="4114800"/>
            <a:ext cx="1463040" cy="548640"/>
          </a:xfrm>
          <a:prstGeom prst="rect">
            <a:avLst/>
          </a:prstGeom>
          <a:ln w="28575">
            <a:solidFill>
              <a:srgbClr val="6C864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Legendre (1993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spatial autocorrelation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1215A-6758-C4A9-C1A4-6E15EB46C42A}"/>
              </a:ext>
            </a:extLst>
          </p:cNvPr>
          <p:cNvSpPr txBox="1"/>
          <p:nvPr/>
        </p:nvSpPr>
        <p:spPr>
          <a:xfrm>
            <a:off x="9509760" y="4114800"/>
            <a:ext cx="1463040" cy="548640"/>
          </a:xfrm>
          <a:prstGeom prst="rect">
            <a:avLst/>
          </a:prstGeom>
          <a:ln w="28575">
            <a:solidFill>
              <a:srgbClr val="6C864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Hefley et al. (2017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using basis functions for autocorrelation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D50A10C-EEEE-1E91-7E20-A8E201B51BF5}"/>
              </a:ext>
            </a:extLst>
          </p:cNvPr>
          <p:cNvGrpSpPr/>
          <p:nvPr/>
        </p:nvGrpSpPr>
        <p:grpSpPr>
          <a:xfrm>
            <a:off x="7132320" y="4846320"/>
            <a:ext cx="4754880" cy="548640"/>
            <a:chOff x="6949440" y="4572000"/>
            <a:chExt cx="4754880" cy="54864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05126D1-B302-1E7B-DC8C-D5EF6657C3B4}"/>
                </a:ext>
              </a:extLst>
            </p:cNvPr>
            <p:cNvSpPr txBox="1"/>
            <p:nvPr/>
          </p:nvSpPr>
          <p:spPr>
            <a:xfrm>
              <a:off x="6949440" y="4572000"/>
              <a:ext cx="1005840" cy="548640"/>
            </a:xfrm>
            <a:prstGeom prst="rect">
              <a:avLst/>
            </a:prstGeom>
            <a:ln w="28575">
              <a:solidFill>
                <a:srgbClr val="D3D4D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 anchorCtr="0">
              <a:spAutoFit/>
            </a:bodyPr>
            <a:lstStyle/>
            <a:p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Gotelli (2000</a:t>
              </a:r>
              <a:r>
                <a:rPr lang="en-US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co-occurrence null models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CC2736-E4D6-8A94-3C66-56D4B3755EB2}"/>
                </a:ext>
              </a:extLst>
            </p:cNvPr>
            <p:cNvSpPr txBox="1"/>
            <p:nvPr/>
          </p:nvSpPr>
          <p:spPr>
            <a:xfrm>
              <a:off x="8046720" y="4572000"/>
              <a:ext cx="1097280" cy="548640"/>
            </a:xfrm>
            <a:prstGeom prst="rect">
              <a:avLst/>
            </a:prstGeom>
            <a:ln w="28575">
              <a:solidFill>
                <a:srgbClr val="D3D4D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 anchorCtr="0">
              <a:spAutoFit/>
            </a:bodyPr>
            <a:lstStyle/>
            <a:p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Blanchet et al. (2008</a:t>
              </a:r>
              <a:r>
                <a:rPr lang="en-US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forward model selection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EB2ECCD-D19A-A071-AB00-65FC4B8F37A6}"/>
                </a:ext>
              </a:extLst>
            </p:cNvPr>
            <p:cNvSpPr txBox="1"/>
            <p:nvPr/>
          </p:nvSpPr>
          <p:spPr>
            <a:xfrm>
              <a:off x="9326880" y="4572000"/>
              <a:ext cx="1097280" cy="548640"/>
            </a:xfrm>
            <a:prstGeom prst="rect">
              <a:avLst/>
            </a:prstGeom>
            <a:ln w="28575">
              <a:solidFill>
                <a:srgbClr val="D3D4D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Ins="0" anchor="ctr" anchorCtr="0">
              <a:spAutoFit/>
            </a:bodyPr>
            <a:lstStyle/>
            <a:p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Cade (2015</a:t>
              </a:r>
              <a:r>
                <a:rPr lang="en-US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critique of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model averaging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352F16-4414-3E6F-B00F-2582E3AE5D17}"/>
                </a:ext>
              </a:extLst>
            </p:cNvPr>
            <p:cNvSpPr txBox="1"/>
            <p:nvPr/>
          </p:nvSpPr>
          <p:spPr>
            <a:xfrm>
              <a:off x="10515600" y="4572000"/>
              <a:ext cx="1188720" cy="548640"/>
            </a:xfrm>
            <a:prstGeom prst="rect">
              <a:avLst/>
            </a:prstGeom>
            <a:ln w="28575">
              <a:solidFill>
                <a:srgbClr val="D3D4D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 anchorCtr="0">
              <a:spAutoFit/>
            </a:bodyPr>
            <a:lstStyle/>
            <a:p>
              <a:r>
                <a:rPr lang="en-US" sz="1000" b="1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Tredennick</a:t>
              </a:r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et al. (2021</a:t>
              </a:r>
              <a:r>
                <a:rPr lang="en-US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guide to model selection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252ECD9-A665-8517-6B6A-AF763EE04619}"/>
              </a:ext>
            </a:extLst>
          </p:cNvPr>
          <p:cNvSpPr txBox="1"/>
          <p:nvPr/>
        </p:nvSpPr>
        <p:spPr>
          <a:xfrm>
            <a:off x="4480560" y="5760720"/>
            <a:ext cx="1097280" cy="731520"/>
          </a:xfrm>
          <a:prstGeom prst="rect">
            <a:avLst/>
          </a:prstGeom>
          <a:ln w="28575">
            <a:solidFill>
              <a:srgbClr val="5785C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Hedges et al. (1999)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meta-analysis of response ratios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3E45FE-DF88-1307-0E4D-D8F06E6FF33E}"/>
              </a:ext>
            </a:extLst>
          </p:cNvPr>
          <p:cNvGrpSpPr/>
          <p:nvPr/>
        </p:nvGrpSpPr>
        <p:grpSpPr>
          <a:xfrm>
            <a:off x="5669280" y="5760720"/>
            <a:ext cx="6400800" cy="731520"/>
            <a:chOff x="5760720" y="5760720"/>
            <a:chExt cx="6400800" cy="73152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9ED5D2-56FD-6FFF-2D68-E1689D28853D}"/>
                </a:ext>
              </a:extLst>
            </p:cNvPr>
            <p:cNvSpPr txBox="1"/>
            <p:nvPr/>
          </p:nvSpPr>
          <p:spPr>
            <a:xfrm>
              <a:off x="9875520" y="5760720"/>
              <a:ext cx="822960" cy="731520"/>
            </a:xfrm>
            <a:prstGeom prst="rect">
              <a:avLst/>
            </a:prstGeom>
            <a:ln w="28575">
              <a:solidFill>
                <a:srgbClr val="5785C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 anchorCtr="0">
              <a:spAutoFit/>
            </a:bodyPr>
            <a:lstStyle/>
            <a:p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Warton &amp; Hui (2011)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analysis of proportions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085DA7-E969-A4B8-82F0-4BAF167F8A61}"/>
                </a:ext>
              </a:extLst>
            </p:cNvPr>
            <p:cNvSpPr txBox="1"/>
            <p:nvPr/>
          </p:nvSpPr>
          <p:spPr>
            <a:xfrm>
              <a:off x="10789920" y="5760720"/>
              <a:ext cx="1371600" cy="731520"/>
            </a:xfrm>
            <a:prstGeom prst="rect">
              <a:avLst/>
            </a:prstGeom>
            <a:ln w="28575">
              <a:solidFill>
                <a:srgbClr val="5785C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 anchorCtr="0">
              <a:spAutoFit/>
            </a:bodyPr>
            <a:lstStyle/>
            <a:p>
              <a:r>
                <a:rPr lang="en-US" sz="1000" b="1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Pacifici</a:t>
              </a:r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et al. (2017)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 integration in species distribution modeling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D3427C-B79C-4A07-23EB-902357B686A0}"/>
                </a:ext>
              </a:extLst>
            </p:cNvPr>
            <p:cNvSpPr txBox="1"/>
            <p:nvPr/>
          </p:nvSpPr>
          <p:spPr>
            <a:xfrm>
              <a:off x="5760720" y="5760720"/>
              <a:ext cx="1188720" cy="731520"/>
            </a:xfrm>
            <a:prstGeom prst="rect">
              <a:avLst/>
            </a:prstGeom>
            <a:ln w="28575">
              <a:solidFill>
                <a:srgbClr val="5785C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 anchorCtr="0">
              <a:spAutoFit/>
            </a:bodyPr>
            <a:lstStyle/>
            <a:p>
              <a:r>
                <a:rPr lang="en-US" sz="1000" b="1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De’ath</a:t>
              </a:r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&amp; Fabricius (2000) </a:t>
              </a:r>
              <a:r>
                <a:rPr lang="en-US" sz="10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lassification &amp; regression trees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E2C703-3D2A-7BF1-B124-16C30980EC4F}"/>
                </a:ext>
              </a:extLst>
            </p:cNvPr>
            <p:cNvSpPr txBox="1"/>
            <p:nvPr/>
          </p:nvSpPr>
          <p:spPr>
            <a:xfrm>
              <a:off x="7955280" y="5760720"/>
              <a:ext cx="731520" cy="731520"/>
            </a:xfrm>
            <a:prstGeom prst="rect">
              <a:avLst/>
            </a:prstGeom>
            <a:ln w="28575">
              <a:solidFill>
                <a:srgbClr val="5785C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 anchorCtr="0">
              <a:spAutoFit/>
            </a:bodyPr>
            <a:lstStyle/>
            <a:p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Cutler et al. (2007) </a:t>
              </a:r>
              <a:r>
                <a:rPr lang="en-US" sz="10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random forests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6AE9F24-9E5B-5712-6CE4-089E3225EAFA}"/>
                </a:ext>
              </a:extLst>
            </p:cNvPr>
            <p:cNvSpPr txBox="1"/>
            <p:nvPr/>
          </p:nvSpPr>
          <p:spPr>
            <a:xfrm>
              <a:off x="7040880" y="5760720"/>
              <a:ext cx="822960" cy="731520"/>
            </a:xfrm>
            <a:prstGeom prst="rect">
              <a:avLst/>
            </a:prstGeom>
            <a:ln w="28575">
              <a:solidFill>
                <a:srgbClr val="5785C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 anchorCtr="0">
              <a:spAutoFit/>
            </a:bodyPr>
            <a:lstStyle/>
            <a:p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Graham (2003)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collinearity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138A5B-89FC-36B3-F6C9-8423DECF5E99}"/>
                </a:ext>
              </a:extLst>
            </p:cNvPr>
            <p:cNvSpPr txBox="1"/>
            <p:nvPr/>
          </p:nvSpPr>
          <p:spPr>
            <a:xfrm>
              <a:off x="8778240" y="5760720"/>
              <a:ext cx="1005840" cy="731520"/>
            </a:xfrm>
            <a:prstGeom prst="rect">
              <a:avLst/>
            </a:prstGeom>
            <a:ln w="28575">
              <a:solidFill>
                <a:srgbClr val="5785C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 anchorCtr="0">
              <a:spAutoFit/>
            </a:bodyPr>
            <a:lstStyle/>
            <a:p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Murtaugh (2007)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simplicity in data analysis</a:t>
              </a:r>
              <a:r>
                <a:rPr lang="en-US" sz="1000" dirty="0"/>
                <a:t> 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3B46E1-14A6-62A1-C294-AA036F680A36}"/>
              </a:ext>
            </a:extLst>
          </p:cNvPr>
          <p:cNvSpPr txBox="1"/>
          <p:nvPr/>
        </p:nvSpPr>
        <p:spPr>
          <a:xfrm>
            <a:off x="3459756" y="1103564"/>
            <a:ext cx="1645920" cy="548640"/>
          </a:xfrm>
          <a:prstGeom prst="rect">
            <a:avLst/>
          </a:prstGeom>
          <a:ln w="28575">
            <a:solidFill>
              <a:srgbClr val="CEB17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Burnham &amp; Overton (1979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capture-recapture with individual variation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61742-0BAC-80D3-F231-8978297D60A6}"/>
              </a:ext>
            </a:extLst>
          </p:cNvPr>
          <p:cNvSpPr txBox="1"/>
          <p:nvPr/>
        </p:nvSpPr>
        <p:spPr>
          <a:xfrm>
            <a:off x="5242663" y="1094601"/>
            <a:ext cx="1280160" cy="548640"/>
          </a:xfrm>
          <a:prstGeom prst="rect">
            <a:avLst/>
          </a:prstGeom>
          <a:ln w="28575">
            <a:solidFill>
              <a:srgbClr val="CEB17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MacKenzie</a:t>
            </a: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et al. (2002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occupancy modeling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554F8F-363D-7B2D-464B-13ED66E84641}"/>
              </a:ext>
            </a:extLst>
          </p:cNvPr>
          <p:cNvSpPr txBox="1"/>
          <p:nvPr/>
        </p:nvSpPr>
        <p:spPr>
          <a:xfrm>
            <a:off x="1188720" y="1828800"/>
            <a:ext cx="905074" cy="548640"/>
          </a:xfrm>
          <a:prstGeom prst="rect">
            <a:avLst/>
          </a:prstGeom>
          <a:ln w="28575">
            <a:solidFill>
              <a:srgbClr val="E54E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0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Dice (1945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similarity index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5FD9C-6AC6-8FEA-C478-8140AA0FFB82}"/>
              </a:ext>
            </a:extLst>
          </p:cNvPr>
          <p:cNvSpPr txBox="1"/>
          <p:nvPr/>
        </p:nvSpPr>
        <p:spPr>
          <a:xfrm>
            <a:off x="3356268" y="1828800"/>
            <a:ext cx="914400" cy="548640"/>
          </a:xfrm>
          <a:prstGeom prst="rect">
            <a:avLst/>
          </a:prstGeom>
          <a:ln w="28575">
            <a:solidFill>
              <a:srgbClr val="E54E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Heck (1975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rarefaction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12456D-3544-9E78-3255-C0A15D0086BA}"/>
              </a:ext>
            </a:extLst>
          </p:cNvPr>
          <p:cNvSpPr txBox="1"/>
          <p:nvPr/>
        </p:nvSpPr>
        <p:spPr>
          <a:xfrm>
            <a:off x="4467748" y="1828800"/>
            <a:ext cx="1486668" cy="548640"/>
          </a:xfrm>
          <a:prstGeom prst="rect">
            <a:avLst/>
          </a:prstGeom>
          <a:ln w="28575">
            <a:solidFill>
              <a:srgbClr val="E54E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 </a:t>
            </a:r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Braak</a:t>
            </a: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(1986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canonical correspondence analysis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964776-E59D-1933-F586-AD3FA8878C4C}"/>
              </a:ext>
            </a:extLst>
          </p:cNvPr>
          <p:cNvSpPr/>
          <p:nvPr/>
        </p:nvSpPr>
        <p:spPr>
          <a:xfrm>
            <a:off x="0" y="1005840"/>
            <a:ext cx="1097280" cy="731520"/>
          </a:xfrm>
          <a:prstGeom prst="rect">
            <a:avLst/>
          </a:prstGeom>
          <a:solidFill>
            <a:srgbClr val="CEB17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 for populations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EA2D77-0605-5BED-7905-0DCA737734B2}"/>
              </a:ext>
            </a:extLst>
          </p:cNvPr>
          <p:cNvSpPr/>
          <p:nvPr/>
        </p:nvSpPr>
        <p:spPr>
          <a:xfrm>
            <a:off x="0" y="1737360"/>
            <a:ext cx="1097280" cy="731520"/>
          </a:xfrm>
          <a:prstGeom prst="rect">
            <a:avLst/>
          </a:prstGeom>
          <a:solidFill>
            <a:srgbClr val="E54E2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 for communities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AE9656-CD21-DB3F-55F8-F97E29D9DC86}"/>
              </a:ext>
            </a:extLst>
          </p:cNvPr>
          <p:cNvSpPr txBox="1"/>
          <p:nvPr/>
        </p:nvSpPr>
        <p:spPr>
          <a:xfrm>
            <a:off x="7223760" y="2557641"/>
            <a:ext cx="1751432" cy="548640"/>
          </a:xfrm>
          <a:prstGeom prst="rect">
            <a:avLst/>
          </a:prstGeom>
          <a:ln w="28575">
            <a:solidFill>
              <a:srgbClr val="FBA72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Katz et al. (2005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disturbance using statistics of extremes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EA1FC-B976-B6A8-A73B-882ED85153F3}"/>
              </a:ext>
            </a:extLst>
          </p:cNvPr>
          <p:cNvSpPr txBox="1"/>
          <p:nvPr/>
        </p:nvSpPr>
        <p:spPr>
          <a:xfrm>
            <a:off x="1371600" y="1094601"/>
            <a:ext cx="1463040" cy="553998"/>
          </a:xfrm>
          <a:prstGeom prst="rect">
            <a:avLst/>
          </a:prstGeom>
          <a:noFill/>
          <a:ln w="28575">
            <a:solidFill>
              <a:srgbClr val="CEB17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Cottam et al. (1953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distributions, population simulations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2790C4-7E7B-B923-680A-04C5449ED554}"/>
              </a:ext>
            </a:extLst>
          </p:cNvPr>
          <p:cNvSpPr txBox="1"/>
          <p:nvPr/>
        </p:nvSpPr>
        <p:spPr>
          <a:xfrm>
            <a:off x="9478188" y="1828800"/>
            <a:ext cx="1429085" cy="548640"/>
          </a:xfrm>
          <a:prstGeom prst="rect">
            <a:avLst/>
          </a:prstGeom>
          <a:ln w="28575">
            <a:solidFill>
              <a:srgbClr val="E54E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Chao &amp; </a:t>
            </a:r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Jost</a:t>
            </a: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(2012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coverage-based species richness estimation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6D4958-C883-0B2D-B57A-1C653C4EEA3B}"/>
              </a:ext>
            </a:extLst>
          </p:cNvPr>
          <p:cNvGrpSpPr/>
          <p:nvPr/>
        </p:nvGrpSpPr>
        <p:grpSpPr>
          <a:xfrm>
            <a:off x="548640" y="3197720"/>
            <a:ext cx="11064240" cy="822960"/>
            <a:chOff x="548640" y="2923400"/>
            <a:chExt cx="11064240" cy="822960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7CF56157-F8FC-60E9-F13E-85E11886D6EC}"/>
                </a:ext>
              </a:extLst>
            </p:cNvPr>
            <p:cNvSpPr/>
            <p:nvPr/>
          </p:nvSpPr>
          <p:spPr>
            <a:xfrm>
              <a:off x="548640" y="2923400"/>
              <a:ext cx="11064240" cy="822960"/>
            </a:xfrm>
            <a:prstGeom prst="rightArrow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06EDCE-5D41-177C-AC35-1F2D05403DC6}"/>
                </a:ext>
              </a:extLst>
            </p:cNvPr>
            <p:cNvSpPr/>
            <p:nvPr/>
          </p:nvSpPr>
          <p:spPr>
            <a:xfrm rot="16200000">
              <a:off x="5648544" y="-1588730"/>
              <a:ext cx="548640" cy="984722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1945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1950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1955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1960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1965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1970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1975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1980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1985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1990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1995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2005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2015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7F4DC31-E0D6-A035-DDFF-57C46A3B3794}"/>
              </a:ext>
            </a:extLst>
          </p:cNvPr>
          <p:cNvSpPr txBox="1"/>
          <p:nvPr/>
        </p:nvSpPr>
        <p:spPr>
          <a:xfrm>
            <a:off x="10241280" y="1097280"/>
            <a:ext cx="1828800" cy="548640"/>
          </a:xfrm>
          <a:prstGeom prst="rect">
            <a:avLst/>
          </a:prstGeom>
          <a:noFill/>
          <a:ln w="28575">
            <a:solidFill>
              <a:srgbClr val="CEB17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Gardner et al. (2022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Integrating movement and spatial capture-recapture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280C5E-76D0-624F-3CB0-8733E58F2B08}"/>
              </a:ext>
            </a:extLst>
          </p:cNvPr>
          <p:cNvSpPr txBox="1"/>
          <p:nvPr/>
        </p:nvSpPr>
        <p:spPr>
          <a:xfrm>
            <a:off x="8426157" y="1097279"/>
            <a:ext cx="1723361" cy="548640"/>
          </a:xfrm>
          <a:prstGeom prst="rect">
            <a:avLst/>
          </a:prstGeom>
          <a:solidFill>
            <a:schemeClr val="bg1"/>
          </a:solidFill>
          <a:ln w="28575">
            <a:solidFill>
              <a:srgbClr val="CEB17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Araújo &amp; Peterson (2012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 distribution modeling best practices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72162F-2BAB-95F6-8F91-60FD77410BE1}"/>
              </a:ext>
            </a:extLst>
          </p:cNvPr>
          <p:cNvGrpSpPr/>
          <p:nvPr/>
        </p:nvGrpSpPr>
        <p:grpSpPr>
          <a:xfrm>
            <a:off x="8592345" y="3823335"/>
            <a:ext cx="758772" cy="324803"/>
            <a:chOff x="8592345" y="3823335"/>
            <a:chExt cx="758772" cy="32480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8AC06D-2F18-2187-6A28-2E4911C5A53E}"/>
                </a:ext>
              </a:extLst>
            </p:cNvPr>
            <p:cNvCxnSpPr>
              <a:cxnSpLocks/>
            </p:cNvCxnSpPr>
            <p:nvPr/>
          </p:nvCxnSpPr>
          <p:spPr>
            <a:xfrm>
              <a:off x="9350155" y="3823335"/>
              <a:ext cx="0" cy="170021"/>
            </a:xfrm>
            <a:prstGeom prst="line">
              <a:avLst/>
            </a:prstGeom>
            <a:ln w="28575">
              <a:solidFill>
                <a:srgbClr val="6C8645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3702B2-E010-8F01-F3EE-C07F3D637F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2345" y="3980498"/>
              <a:ext cx="758772" cy="0"/>
            </a:xfrm>
            <a:prstGeom prst="line">
              <a:avLst/>
            </a:prstGeom>
            <a:ln w="28575">
              <a:solidFill>
                <a:srgbClr val="6C8645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6E03CCC-9DA9-FB58-A9CB-1724FC8C1E3B}"/>
                </a:ext>
              </a:extLst>
            </p:cNvPr>
            <p:cNvCxnSpPr>
              <a:cxnSpLocks/>
            </p:cNvCxnSpPr>
            <p:nvPr/>
          </p:nvCxnSpPr>
          <p:spPr>
            <a:xfrm>
              <a:off x="8605618" y="3978117"/>
              <a:ext cx="0" cy="170021"/>
            </a:xfrm>
            <a:prstGeom prst="line">
              <a:avLst/>
            </a:prstGeom>
            <a:ln w="28575">
              <a:solidFill>
                <a:srgbClr val="6C8645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9C7E24A-698D-61D9-76A5-12DA78E8B051}"/>
              </a:ext>
            </a:extLst>
          </p:cNvPr>
          <p:cNvSpPr txBox="1"/>
          <p:nvPr/>
        </p:nvSpPr>
        <p:spPr>
          <a:xfrm>
            <a:off x="7860825" y="4114800"/>
            <a:ext cx="1463040" cy="548640"/>
          </a:xfrm>
          <a:prstGeom prst="rect">
            <a:avLst/>
          </a:prstGeom>
          <a:ln w="28575">
            <a:solidFill>
              <a:srgbClr val="6C864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Rayfield et al. (2011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landscape connectivity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1334A8-0B6E-C250-1676-AF1F816589CF}"/>
              </a:ext>
            </a:extLst>
          </p:cNvPr>
          <p:cNvSpPr txBox="1"/>
          <p:nvPr/>
        </p:nvSpPr>
        <p:spPr>
          <a:xfrm>
            <a:off x="2277805" y="1828800"/>
            <a:ext cx="914400" cy="548640"/>
          </a:xfrm>
          <a:prstGeom prst="rect">
            <a:avLst/>
          </a:prstGeom>
          <a:ln w="28575">
            <a:solidFill>
              <a:srgbClr val="E54E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0" anchor="ctr" anchorCtr="0">
            <a:spAutoFit/>
          </a:bodyPr>
          <a:lstStyle/>
          <a:p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Pielou</a:t>
            </a: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(197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niche overlap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B277CD-788B-4ED9-91E7-B092A8BBAA13}"/>
              </a:ext>
            </a:extLst>
          </p:cNvPr>
          <p:cNvSpPr txBox="1"/>
          <p:nvPr/>
        </p:nvSpPr>
        <p:spPr>
          <a:xfrm>
            <a:off x="6128787" y="1825821"/>
            <a:ext cx="1511198" cy="548640"/>
          </a:xfrm>
          <a:prstGeom prst="rect">
            <a:avLst/>
          </a:prstGeom>
          <a:ln w="28575">
            <a:solidFill>
              <a:srgbClr val="E54E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Anderson &amp; Willis (2003)</a:t>
            </a:r>
            <a:r>
              <a:rPr lang="en-US" sz="1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canonical analysis of principal components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60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A50E-8368-F55B-C266-14148A0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color palette (7 colors)</a:t>
            </a:r>
          </a:p>
        </p:txBody>
      </p:sp>
      <p:pic>
        <p:nvPicPr>
          <p:cNvPr id="4" name="Picture 3" descr="A logo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D8490FB2-7475-799C-F497-63DBC6E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54" y="5491754"/>
            <a:ext cx="6401693" cy="914528"/>
          </a:xfrm>
          <a:prstGeom prst="rect">
            <a:avLst/>
          </a:prstGeom>
        </p:spPr>
      </p:pic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F683124A-41F4-160C-5C56-7EC83FE04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54" y="4577226"/>
            <a:ext cx="6401693" cy="91452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D19E15F-E3EE-1B79-DF82-C59EA5A320C3}"/>
              </a:ext>
            </a:extLst>
          </p:cNvPr>
          <p:cNvGrpSpPr/>
          <p:nvPr/>
        </p:nvGrpSpPr>
        <p:grpSpPr>
          <a:xfrm>
            <a:off x="335280" y="1554480"/>
            <a:ext cx="11521440" cy="2743200"/>
            <a:chOff x="0" y="1554480"/>
            <a:chExt cx="1152144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C351DF-DB1D-58E8-ECD0-AF484FD3005F}"/>
                </a:ext>
              </a:extLst>
            </p:cNvPr>
            <p:cNvSpPr/>
            <p:nvPr/>
          </p:nvSpPr>
          <p:spPr>
            <a:xfrm>
              <a:off x="3291840" y="1554480"/>
              <a:ext cx="1645920" cy="2743200"/>
            </a:xfrm>
            <a:prstGeom prst="rect">
              <a:avLst/>
            </a:prstGeom>
            <a:solidFill>
              <a:srgbClr val="E54E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D90050-EDBA-D20E-8FCD-D8ADA4D3842F}"/>
                </a:ext>
              </a:extLst>
            </p:cNvPr>
            <p:cNvSpPr/>
            <p:nvPr/>
          </p:nvSpPr>
          <p:spPr>
            <a:xfrm>
              <a:off x="6583680" y="1554480"/>
              <a:ext cx="1645920" cy="2743200"/>
            </a:xfrm>
            <a:prstGeom prst="rect">
              <a:avLst/>
            </a:prstGeom>
            <a:solidFill>
              <a:srgbClr val="6C86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48D73D-D1F1-3EDB-573C-25940736F73F}"/>
                </a:ext>
              </a:extLst>
            </p:cNvPr>
            <p:cNvSpPr/>
            <p:nvPr/>
          </p:nvSpPr>
          <p:spPr>
            <a:xfrm>
              <a:off x="4937760" y="1554480"/>
              <a:ext cx="1645920" cy="2743200"/>
            </a:xfrm>
            <a:prstGeom prst="rect">
              <a:avLst/>
            </a:prstGeom>
            <a:solidFill>
              <a:srgbClr val="FBA7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601E37-2353-3E20-735E-30EC5BCDB872}"/>
                </a:ext>
              </a:extLst>
            </p:cNvPr>
            <p:cNvSpPr/>
            <p:nvPr/>
          </p:nvSpPr>
          <p:spPr>
            <a:xfrm>
              <a:off x="9875520" y="1554480"/>
              <a:ext cx="1645920" cy="2743200"/>
            </a:xfrm>
            <a:prstGeom prst="rect">
              <a:avLst/>
            </a:prstGeom>
            <a:solidFill>
              <a:srgbClr val="5785C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AF8FED-2112-FB35-F14D-309FE8657595}"/>
                </a:ext>
              </a:extLst>
            </p:cNvPr>
            <p:cNvSpPr/>
            <p:nvPr/>
          </p:nvSpPr>
          <p:spPr>
            <a:xfrm>
              <a:off x="8229600" y="1554480"/>
              <a:ext cx="1645920" cy="2743200"/>
            </a:xfrm>
            <a:prstGeom prst="rect">
              <a:avLst/>
            </a:prstGeom>
            <a:solidFill>
              <a:srgbClr val="D3D4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6BD1B7-CA39-D786-A7AC-4F1FA23F1362}"/>
                </a:ext>
              </a:extLst>
            </p:cNvPr>
            <p:cNvSpPr/>
            <p:nvPr/>
          </p:nvSpPr>
          <p:spPr>
            <a:xfrm>
              <a:off x="0" y="1554480"/>
              <a:ext cx="1645920" cy="2743200"/>
            </a:xfrm>
            <a:prstGeom prst="rect">
              <a:avLst/>
            </a:prstGeom>
            <a:solidFill>
              <a:srgbClr val="0A9F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8EAFA1-8B66-6342-BD95-36DE254B0135}"/>
                </a:ext>
              </a:extLst>
            </p:cNvPr>
            <p:cNvSpPr/>
            <p:nvPr/>
          </p:nvSpPr>
          <p:spPr>
            <a:xfrm>
              <a:off x="1645920" y="1554480"/>
              <a:ext cx="1645920" cy="2743200"/>
            </a:xfrm>
            <a:prstGeom prst="rect">
              <a:avLst/>
            </a:prstGeom>
            <a:solidFill>
              <a:srgbClr val="CEB1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E8B8D9-9584-B3FD-7EED-93852CD4D580}"/>
                </a:ext>
              </a:extLst>
            </p:cNvPr>
            <p:cNvSpPr/>
            <p:nvPr/>
          </p:nvSpPr>
          <p:spPr>
            <a:xfrm>
              <a:off x="0" y="2926080"/>
              <a:ext cx="11521440" cy="13716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33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387</Words>
  <Application>Microsoft Office PowerPoint</Application>
  <PresentationFormat>Widescreen</PresentationFormat>
  <Paragraphs>109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Potential color palette (7 colors)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Peter</dc:creator>
  <cp:lastModifiedBy>Neil Gilbert</cp:lastModifiedBy>
  <cp:revision>5</cp:revision>
  <dcterms:created xsi:type="dcterms:W3CDTF">2023-09-04T18:46:44Z</dcterms:created>
  <dcterms:modified xsi:type="dcterms:W3CDTF">2023-12-05T16:53:35Z</dcterms:modified>
</cp:coreProperties>
</file>