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12">
  <p:sldMasterIdLst>
    <p:sldMasterId id="2147483648" r:id="rId4"/>
    <p:sldMasterId id="2147483675" r:id="rId5"/>
    <p:sldMasterId id="2147483690" r:id="rId6"/>
  </p:sldMasterIdLst>
  <p:notesMasterIdLst>
    <p:notesMasterId r:id="rId14"/>
  </p:notesMasterIdLst>
  <p:handoutMasterIdLst>
    <p:handoutMasterId r:id="rId15"/>
  </p:handoutMasterIdLst>
  <p:sldIdLst>
    <p:sldId id="881" r:id="rId7"/>
    <p:sldId id="1308" r:id="rId8"/>
    <p:sldId id="1307" r:id="rId9"/>
    <p:sldId id="1333" r:id="rId10"/>
    <p:sldId id="1334" r:id="rId11"/>
    <p:sldId id="1335" r:id="rId12"/>
    <p:sldId id="955" r:id="rId13"/>
  </p:sldIdLst>
  <p:sldSz cx="12192000" cy="6858000"/>
  <p:notesSz cx="6858000" cy="994568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EDA5FD0F-374F-0B63-5F04-5B2DFB197EB8}" name="Joey Leong" initials="JL" userId="S::joey.leong@actomate.ai::a251c42f-e9b1-406a-9913-91effd039dc9" providerId="AD"/>
  <p188:author id="{739F7D1C-BE1D-A10F-5002-E4C27C745D7D}" name="Leong, Joey" initials="LJ" userId="S::wl2003@hw.ac.uk::b1c124c2-3dd1-4b51-9472-0a4d21e8f4ed" providerId="AD"/>
  <p188:author id="{CE3E28B9-1D02-3B42-E115-0576F6A1DAD6}" name="Ming Wei Kok" initials="MW" userId="Ming Wei Kok" providerId="None"/>
  <p188:author id="{BF0D6DEF-C55D-7F7A-450A-D270ACE6B4FA}" name="Nicholas Yeo" initials="NY" userId="S::nicholas.yeo@nactuarialsolutions.onmicrosoft.com::31e82ff1-18b1-4fc4-abf9-1540fb6dc361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un Khim Woon" initials="KKW" lastIdx="56" clrIdx="0">
    <p:extLst>
      <p:ext uri="{19B8F6BF-5375-455C-9EA6-DF929625EA0E}">
        <p15:presenceInfo xmlns:p15="http://schemas.microsoft.com/office/powerpoint/2012/main" userId="89b8f0d3d0562860" providerId="Windows Live"/>
      </p:ext>
    </p:extLst>
  </p:cmAuthor>
  <p:cmAuthor id="2" name="Ming Wei Kok" initials="MW" lastIdx="33" clrIdx="1">
    <p:extLst>
      <p:ext uri="{19B8F6BF-5375-455C-9EA6-DF929625EA0E}">
        <p15:presenceInfo xmlns:p15="http://schemas.microsoft.com/office/powerpoint/2012/main" userId="Ming Wei Kok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DCD7"/>
    <a:srgbClr val="D4EEF5"/>
    <a:srgbClr val="FFFFFF"/>
    <a:srgbClr val="E1E6CD"/>
    <a:srgbClr val="DEF1F4"/>
    <a:srgbClr val="0000FF"/>
    <a:srgbClr val="FA6900"/>
    <a:srgbClr val="69D2E6"/>
    <a:srgbClr val="F3F3F3"/>
    <a:srgbClr val="D55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86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2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4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notesMaster" Target="notesMasters/notesMaster1.xml"/><Relationship Id="rId22" Type="http://schemas.microsoft.com/office/2018/10/relationships/authors" Target="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cholas Yeo" userId="31e82ff1-18b1-4fc4-abf9-1540fb6dc361" providerId="ADAL" clId="{3667DAAD-934F-415D-B071-2C62983280CF}"/>
    <pc:docChg chg="undo custSel delSld modSld">
      <pc:chgData name="Nicholas Yeo" userId="31e82ff1-18b1-4fc4-abf9-1540fb6dc361" providerId="ADAL" clId="{3667DAAD-934F-415D-B071-2C62983280CF}" dt="2023-11-09T06:19:08.705" v="1496"/>
      <pc:docMkLst>
        <pc:docMk/>
      </pc:docMkLst>
      <pc:sldChg chg="addSp delSp modSp mod addCm modCm">
        <pc:chgData name="Nicholas Yeo" userId="31e82ff1-18b1-4fc4-abf9-1540fb6dc361" providerId="ADAL" clId="{3667DAAD-934F-415D-B071-2C62983280CF}" dt="2023-11-09T06:19:08.705" v="1496"/>
        <pc:sldMkLst>
          <pc:docMk/>
          <pc:sldMk cId="0" sldId="881"/>
        </pc:sldMkLst>
      </pc:sldChg>
      <pc:sldChg chg="modCm">
        <pc:chgData name="Nicholas Yeo" userId="31e82ff1-18b1-4fc4-abf9-1540fb6dc361" providerId="ADAL" clId="{3667DAAD-934F-415D-B071-2C62983280CF}" dt="2023-09-23T16:32:22.172" v="48"/>
        <pc:sldMkLst>
          <pc:docMk/>
          <pc:sldMk cId="1097025997" sldId="1046"/>
        </pc:sldMkLst>
      </pc:sldChg>
      <pc:sldChg chg="addSp delSp modSp mod modCm">
        <pc:chgData name="Nicholas Yeo" userId="31e82ff1-18b1-4fc4-abf9-1540fb6dc361" providerId="ADAL" clId="{3667DAAD-934F-415D-B071-2C62983280CF}" dt="2023-09-23T16:00:29.310" v="46"/>
        <pc:sldMkLst>
          <pc:docMk/>
          <pc:sldMk cId="2287824675" sldId="1268"/>
        </pc:sldMkLst>
      </pc:sldChg>
      <pc:sldChg chg="addSp delSp modSp del mod">
        <pc:chgData name="Nicholas Yeo" userId="31e82ff1-18b1-4fc4-abf9-1540fb6dc361" providerId="ADAL" clId="{3667DAAD-934F-415D-B071-2C62983280CF}" dt="2023-09-23T15:58:49.068" v="33" actId="47"/>
        <pc:sldMkLst>
          <pc:docMk/>
          <pc:sldMk cId="3931718744" sldId="1278"/>
        </pc:sldMkLst>
      </pc:sldChg>
      <pc:sldChg chg="addSp delSp modSp del mod">
        <pc:chgData name="Nicholas Yeo" userId="31e82ff1-18b1-4fc4-abf9-1540fb6dc361" providerId="ADAL" clId="{3667DAAD-934F-415D-B071-2C62983280CF}" dt="2023-09-23T15:58:35.675" v="32" actId="47"/>
        <pc:sldMkLst>
          <pc:docMk/>
          <pc:sldMk cId="527235191" sldId="1279"/>
        </pc:sldMkLst>
      </pc:sldChg>
      <pc:sldChg chg="del">
        <pc:chgData name="Nicholas Yeo" userId="31e82ff1-18b1-4fc4-abf9-1540fb6dc361" providerId="ADAL" clId="{3667DAAD-934F-415D-B071-2C62983280CF}" dt="2023-09-23T15:58:30.116" v="31" actId="47"/>
        <pc:sldMkLst>
          <pc:docMk/>
          <pc:sldMk cId="1386780182" sldId="1282"/>
        </pc:sldMkLst>
      </pc:sldChg>
      <pc:sldChg chg="addSp delSp modSp mod modCm">
        <pc:chgData name="Nicholas Yeo" userId="31e82ff1-18b1-4fc4-abf9-1540fb6dc361" providerId="ADAL" clId="{3667DAAD-934F-415D-B071-2C62983280CF}" dt="2023-09-23T15:59:07.353" v="36" actId="6549"/>
        <pc:sldMkLst>
          <pc:docMk/>
          <pc:sldMk cId="3448432616" sldId="1284"/>
        </pc:sldMkLst>
      </pc:sldChg>
      <pc:sldChg chg="addSp delSp modSp mod modCm">
        <pc:chgData name="Nicholas Yeo" userId="31e82ff1-18b1-4fc4-abf9-1540fb6dc361" providerId="ADAL" clId="{3667DAAD-934F-415D-B071-2C62983280CF}" dt="2023-09-23T15:59:11.288" v="37" actId="6549"/>
        <pc:sldMkLst>
          <pc:docMk/>
          <pc:sldMk cId="2735740476" sldId="1294"/>
        </pc:sldMkLst>
      </pc:sldChg>
      <pc:sldChg chg="modSp mod">
        <pc:chgData name="Nicholas Yeo" userId="31e82ff1-18b1-4fc4-abf9-1540fb6dc361" providerId="ADAL" clId="{3667DAAD-934F-415D-B071-2C62983280CF}" dt="2023-09-28T07:36:04.927" v="1427" actId="113"/>
        <pc:sldMkLst>
          <pc:docMk/>
          <pc:sldMk cId="1384015327" sldId="1305"/>
        </pc:sldMkLst>
      </pc:sldChg>
      <pc:sldChg chg="modCm">
        <pc:chgData name="Nicholas Yeo" userId="31e82ff1-18b1-4fc4-abf9-1540fb6dc361" providerId="ADAL" clId="{3667DAAD-934F-415D-B071-2C62983280CF}" dt="2023-09-23T16:27:35.379" v="47"/>
        <pc:sldMkLst>
          <pc:docMk/>
          <pc:sldMk cId="1579420227" sldId="1307"/>
        </pc:sldMkLst>
      </pc:sldChg>
      <pc:sldChg chg="modSp mod">
        <pc:chgData name="Nicholas Yeo" userId="31e82ff1-18b1-4fc4-abf9-1540fb6dc361" providerId="ADAL" clId="{3667DAAD-934F-415D-B071-2C62983280CF}" dt="2023-09-28T07:36:22.715" v="1431" actId="113"/>
        <pc:sldMkLst>
          <pc:docMk/>
          <pc:sldMk cId="1183006764" sldId="1311"/>
        </pc:sldMkLst>
      </pc:sldChg>
      <pc:sldChg chg="addSp delSp modSp mod">
        <pc:chgData name="Nicholas Yeo" userId="31e82ff1-18b1-4fc4-abf9-1540fb6dc361" providerId="ADAL" clId="{3667DAAD-934F-415D-B071-2C62983280CF}" dt="2023-09-28T07:36:11.093" v="1429" actId="207"/>
        <pc:sldMkLst>
          <pc:docMk/>
          <pc:sldMk cId="259012254" sldId="1313"/>
        </pc:sldMkLst>
      </pc:sldChg>
      <pc:sldChg chg="modSp mod">
        <pc:chgData name="Nicholas Yeo" userId="31e82ff1-18b1-4fc4-abf9-1540fb6dc361" providerId="ADAL" clId="{3667DAAD-934F-415D-B071-2C62983280CF}" dt="2023-09-23T16:35:28.820" v="259" actId="20577"/>
        <pc:sldMkLst>
          <pc:docMk/>
          <pc:sldMk cId="1854996744" sldId="1314"/>
        </pc:sldMkLst>
      </pc:sldChg>
    </pc:docChg>
  </pc:docChgLst>
  <pc:docChgLst>
    <pc:chgData name="Dyson Boon Tiam Yong" userId="a09316cf-a554-474e-ac92-1f015f23e25f" providerId="ADAL" clId="{435770A4-4FFD-4672-8B15-1611B2B9A7C6}"/>
    <pc:docChg chg="undo custSel modSld">
      <pc:chgData name="Dyson Boon Tiam Yong" userId="a09316cf-a554-474e-ac92-1f015f23e25f" providerId="ADAL" clId="{435770A4-4FFD-4672-8B15-1611B2B9A7C6}" dt="2024-07-12T11:24:30.720" v="9"/>
      <pc:docMkLst>
        <pc:docMk/>
      </pc:docMkLst>
      <pc:sldChg chg="modSp mod modCm">
        <pc:chgData name="Dyson Boon Tiam Yong" userId="a09316cf-a554-474e-ac92-1f015f23e25f" providerId="ADAL" clId="{435770A4-4FFD-4672-8B15-1611B2B9A7C6}" dt="2024-07-12T11:24:30.720" v="9"/>
        <pc:sldMkLst>
          <pc:docMk/>
          <pc:sldMk cId="0" sldId="881"/>
        </pc:sldMkLst>
      </pc:sldChg>
    </pc:docChg>
  </pc:docChgLst>
  <pc:docChgLst>
    <pc:chgData name="Joey Leong" userId="a251c42f-e9b1-406a-9913-91effd039dc9" providerId="ADAL" clId="{C68232AF-2A74-49C7-88BD-4B5870A36452}"/>
    <pc:docChg chg="modSld">
      <pc:chgData name="Joey Leong" userId="a251c42f-e9b1-406a-9913-91effd039dc9" providerId="ADAL" clId="{C68232AF-2A74-49C7-88BD-4B5870A36452}" dt="2024-12-31T01:40:54.794" v="88" actId="1035"/>
      <pc:docMkLst>
        <pc:docMk/>
      </pc:docMkLst>
      <pc:sldChg chg="addSp delSp modSp">
        <pc:chgData name="Joey Leong" userId="a251c42f-e9b1-406a-9913-91effd039dc9" providerId="ADAL" clId="{C68232AF-2A74-49C7-88BD-4B5870A36452}" dt="2024-12-31T01:40:29.081" v="82" actId="1035"/>
        <pc:sldMkLst>
          <pc:docMk/>
          <pc:sldMk cId="0" sldId="881"/>
        </pc:sldMkLst>
        <pc:picChg chg="add mod">
          <ac:chgData name="Joey Leong" userId="a251c42f-e9b1-406a-9913-91effd039dc9" providerId="ADAL" clId="{C68232AF-2A74-49C7-88BD-4B5870A36452}" dt="2024-12-31T01:40:29.081" v="82" actId="1035"/>
          <ac:picMkLst>
            <pc:docMk/>
            <pc:sldMk cId="0" sldId="881"/>
            <ac:picMk id="1028" creationId="{FD071A6E-005E-8090-7954-33E506B2A495}"/>
          </ac:picMkLst>
        </pc:picChg>
      </pc:sldChg>
      <pc:sldChg chg="addSp modSp">
        <pc:chgData name="Joey Leong" userId="a251c42f-e9b1-406a-9913-91effd039dc9" providerId="ADAL" clId="{C68232AF-2A74-49C7-88BD-4B5870A36452}" dt="2024-12-31T01:40:42.715" v="84" actId="1035"/>
        <pc:sldMkLst>
          <pc:docMk/>
          <pc:sldMk cId="2287824675" sldId="1268"/>
        </pc:sldMkLst>
      </pc:sldChg>
      <pc:sldChg chg="addSp modSp">
        <pc:chgData name="Joey Leong" userId="a251c42f-e9b1-406a-9913-91effd039dc9" providerId="ADAL" clId="{C68232AF-2A74-49C7-88BD-4B5870A36452}" dt="2024-12-31T01:40:50.152" v="86" actId="1035"/>
        <pc:sldMkLst>
          <pc:docMk/>
          <pc:sldMk cId="3448432616" sldId="1284"/>
        </pc:sldMkLst>
      </pc:sldChg>
      <pc:sldChg chg="addSp modSp">
        <pc:chgData name="Joey Leong" userId="a251c42f-e9b1-406a-9913-91effd039dc9" providerId="ADAL" clId="{C68232AF-2A74-49C7-88BD-4B5870A36452}" dt="2024-12-31T01:40:54.794" v="88" actId="1035"/>
        <pc:sldMkLst>
          <pc:docMk/>
          <pc:sldMk cId="2735740476" sldId="1294"/>
        </pc:sldMkLst>
      </pc:sldChg>
      <pc:sldChg chg="modSp mod">
        <pc:chgData name="Joey Leong" userId="a251c42f-e9b1-406a-9913-91effd039dc9" providerId="ADAL" clId="{C68232AF-2A74-49C7-88BD-4B5870A36452}" dt="2024-12-31T01:36:07.415" v="58" actId="20577"/>
        <pc:sldMkLst>
          <pc:docMk/>
          <pc:sldMk cId="1854996744" sldId="1314"/>
        </pc:sldMkLst>
      </pc:sldChg>
    </pc:docChg>
  </pc:docChgLst>
  <pc:docChgLst>
    <pc:chgData name="Dyson Yong" userId="a09316cf-a554-474e-ac92-1f015f23e25f" providerId="ADAL" clId="{435770A4-4FFD-4672-8B15-1611B2B9A7C6}"/>
    <pc:docChg chg="modSld">
      <pc:chgData name="Dyson Yong" userId="a09316cf-a554-474e-ac92-1f015f23e25f" providerId="ADAL" clId="{435770A4-4FFD-4672-8B15-1611B2B9A7C6}" dt="2024-08-26T13:05:03.667" v="0"/>
      <pc:docMkLst>
        <pc:docMk/>
      </pc:docMkLst>
      <pc:sldChg chg="modSp">
        <pc:chgData name="Dyson Yong" userId="a09316cf-a554-474e-ac92-1f015f23e25f" providerId="ADAL" clId="{435770A4-4FFD-4672-8B15-1611B2B9A7C6}" dt="2024-08-26T13:05:03.667" v="0"/>
        <pc:sldMkLst>
          <pc:docMk/>
          <pc:sldMk cId="44309930" sldId="1316"/>
        </pc:sldMkLst>
      </pc:sldChg>
    </pc:docChg>
  </pc:docChgLst>
  <pc:docChgLst>
    <pc:chgData name="Joey Leong" userId="a251c42f-e9b1-406a-9913-91effd039dc9" providerId="ADAL" clId="{36B1AFF6-BA1C-4AE6-8325-B2ED826E31BA}"/>
    <pc:docChg chg="modSld">
      <pc:chgData name="Joey Leong" userId="a251c42f-e9b1-406a-9913-91effd039dc9" providerId="ADAL" clId="{36B1AFF6-BA1C-4AE6-8325-B2ED826E31BA}" dt="2024-11-14T09:16:18.888" v="63"/>
      <pc:docMkLst>
        <pc:docMk/>
      </pc:docMkLst>
      <pc:sldChg chg="modCm">
        <pc:chgData name="Joey Leong" userId="a251c42f-e9b1-406a-9913-91effd039dc9" providerId="ADAL" clId="{36B1AFF6-BA1C-4AE6-8325-B2ED826E31BA}" dt="2024-11-14T09:15:18.568" v="62"/>
        <pc:sldMkLst>
          <pc:docMk/>
          <pc:sldMk cId="846215801" sldId="1192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Joey Leong" userId="a251c42f-e9b1-406a-9913-91effd039dc9" providerId="ADAL" clId="{36B1AFF6-BA1C-4AE6-8325-B2ED826E31BA}" dt="2024-11-14T09:15:18.568" v="62"/>
              <pc2:cmMkLst xmlns:pc2="http://schemas.microsoft.com/office/powerpoint/2019/9/main/command">
                <pc:docMk/>
                <pc:sldMk cId="846215801" sldId="1192"/>
                <pc2:cmMk id="{845B731F-256C-4E91-A0C4-8D1C6BA4D10B}"/>
              </pc2:cmMkLst>
              <pc226:cmRplyChg chg="add">
                <pc226:chgData name="Joey Leong" userId="a251c42f-e9b1-406a-9913-91effd039dc9" providerId="ADAL" clId="{36B1AFF6-BA1C-4AE6-8325-B2ED826E31BA}" dt="2024-11-14T09:15:18.568" v="62"/>
                <pc2:cmRplyMkLst xmlns:pc2="http://schemas.microsoft.com/office/powerpoint/2019/9/main/command">
                  <pc:docMk/>
                  <pc:sldMk cId="846215801" sldId="1192"/>
                  <pc2:cmMk id="{845B731F-256C-4E91-A0C4-8D1C6BA4D10B}"/>
                  <pc2:cmRplyMk id="{C19D1406-35DF-4017-AD7C-DD3ED2DACF27}"/>
                </pc2:cmRplyMkLst>
              </pc226:cmRplyChg>
            </pc226:cmChg>
          </p:ext>
        </pc:extLst>
      </pc:sldChg>
      <pc:sldChg chg="modCm">
        <pc:chgData name="Joey Leong" userId="a251c42f-e9b1-406a-9913-91effd039dc9" providerId="ADAL" clId="{36B1AFF6-BA1C-4AE6-8325-B2ED826E31BA}" dt="2024-11-14T09:14:27.869" v="61"/>
        <pc:sldMkLst>
          <pc:docMk/>
          <pc:sldMk cId="263630987" sldId="1285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Joey Leong" userId="a251c42f-e9b1-406a-9913-91effd039dc9" providerId="ADAL" clId="{36B1AFF6-BA1C-4AE6-8325-B2ED826E31BA}" dt="2024-11-14T09:14:27.869" v="61"/>
              <pc2:cmMkLst xmlns:pc2="http://schemas.microsoft.com/office/powerpoint/2019/9/main/command">
                <pc:docMk/>
                <pc:sldMk cId="263630987" sldId="1285"/>
                <pc2:cmMk id="{A49B4A62-0600-4115-A289-7C2282A3A94E}"/>
              </pc2:cmMkLst>
              <pc226:cmRplyChg chg="add">
                <pc226:chgData name="Joey Leong" userId="a251c42f-e9b1-406a-9913-91effd039dc9" providerId="ADAL" clId="{36B1AFF6-BA1C-4AE6-8325-B2ED826E31BA}" dt="2024-11-14T09:14:27.869" v="61"/>
                <pc2:cmRplyMkLst xmlns:pc2="http://schemas.microsoft.com/office/powerpoint/2019/9/main/command">
                  <pc:docMk/>
                  <pc:sldMk cId="263630987" sldId="1285"/>
                  <pc2:cmMk id="{A49B4A62-0600-4115-A289-7C2282A3A94E}"/>
                  <pc2:cmRplyMk id="{8EB9AB21-51A9-4BF4-ACD9-FCFD597616EF}"/>
                </pc2:cmRplyMkLst>
              </pc226:cmRplyChg>
            </pc226:cmChg>
          </p:ext>
        </pc:extLst>
      </pc:sldChg>
      <pc:sldChg chg="modCm">
        <pc:chgData name="Joey Leong" userId="a251c42f-e9b1-406a-9913-91effd039dc9" providerId="ADAL" clId="{36B1AFF6-BA1C-4AE6-8325-B2ED826E31BA}" dt="2024-11-14T09:16:18.888" v="63"/>
        <pc:sldMkLst>
          <pc:docMk/>
          <pc:sldMk cId="1196187482" sldId="1291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Joey Leong" userId="a251c42f-e9b1-406a-9913-91effd039dc9" providerId="ADAL" clId="{36B1AFF6-BA1C-4AE6-8325-B2ED826E31BA}" dt="2024-11-14T09:16:18.888" v="63"/>
              <pc2:cmMkLst xmlns:pc2="http://schemas.microsoft.com/office/powerpoint/2019/9/main/command">
                <pc:docMk/>
                <pc:sldMk cId="1196187482" sldId="1291"/>
                <pc2:cmMk id="{9610DD05-C024-4CC2-95D0-CD62DE52B861}"/>
              </pc2:cmMkLst>
              <pc226:cmRplyChg chg="add">
                <pc226:chgData name="Joey Leong" userId="a251c42f-e9b1-406a-9913-91effd039dc9" providerId="ADAL" clId="{36B1AFF6-BA1C-4AE6-8325-B2ED826E31BA}" dt="2024-11-14T09:16:18.888" v="63"/>
                <pc2:cmRplyMkLst xmlns:pc2="http://schemas.microsoft.com/office/powerpoint/2019/9/main/command">
                  <pc:docMk/>
                  <pc:sldMk cId="1196187482" sldId="1291"/>
                  <pc2:cmMk id="{9610DD05-C024-4CC2-95D0-CD62DE52B861}"/>
                  <pc2:cmRplyMk id="{D8F32729-7372-4B9E-86D7-DFBCE918095E}"/>
                </pc2:cmRplyMkLst>
              </pc226:cmRplyChg>
            </pc226:cmChg>
          </p:ext>
        </pc:extLst>
      </pc:sldChg>
      <pc:sldChg chg="modSp mod">
        <pc:chgData name="Joey Leong" userId="a251c42f-e9b1-406a-9913-91effd039dc9" providerId="ADAL" clId="{36B1AFF6-BA1C-4AE6-8325-B2ED826E31BA}" dt="2024-11-14T09:10:05.032" v="5" actId="20577"/>
        <pc:sldMkLst>
          <pc:docMk/>
          <pc:sldMk cId="1384015327" sldId="1305"/>
        </pc:sldMkLst>
      </pc:sldChg>
      <pc:sldChg chg="modCm">
        <pc:chgData name="Joey Leong" userId="a251c42f-e9b1-406a-9913-91effd039dc9" providerId="ADAL" clId="{36B1AFF6-BA1C-4AE6-8325-B2ED826E31BA}" dt="2024-11-14T09:13:16.574" v="58"/>
        <pc:sldMkLst>
          <pc:docMk/>
          <pc:sldMk cId="2602463474" sldId="1306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Joey Leong" userId="a251c42f-e9b1-406a-9913-91effd039dc9" providerId="ADAL" clId="{36B1AFF6-BA1C-4AE6-8325-B2ED826E31BA}" dt="2024-11-14T09:13:16.574" v="58"/>
              <pc2:cmMkLst xmlns:pc2="http://schemas.microsoft.com/office/powerpoint/2019/9/main/command">
                <pc:docMk/>
                <pc:sldMk cId="2602463474" sldId="1306"/>
                <pc2:cmMk id="{2B504FDC-5430-4048-BB8A-6B1DA66862FA}"/>
              </pc2:cmMkLst>
              <pc226:cmRplyChg chg="add">
                <pc226:chgData name="Joey Leong" userId="a251c42f-e9b1-406a-9913-91effd039dc9" providerId="ADAL" clId="{36B1AFF6-BA1C-4AE6-8325-B2ED826E31BA}" dt="2024-11-14T09:13:16.574" v="58"/>
                <pc2:cmRplyMkLst xmlns:pc2="http://schemas.microsoft.com/office/powerpoint/2019/9/main/command">
                  <pc:docMk/>
                  <pc:sldMk cId="2602463474" sldId="1306"/>
                  <pc2:cmMk id="{2B504FDC-5430-4048-BB8A-6B1DA66862FA}"/>
                  <pc2:cmRplyMk id="{EFAD6F25-A489-42D4-AB18-E6CA63FC1848}"/>
                </pc2:cmRplyMkLst>
              </pc226:cmRplyChg>
            </pc226:cmChg>
          </p:ext>
        </pc:extLst>
      </pc:sldChg>
      <pc:sldChg chg="modCm">
        <pc:chgData name="Joey Leong" userId="a251c42f-e9b1-406a-9913-91effd039dc9" providerId="ADAL" clId="{36B1AFF6-BA1C-4AE6-8325-B2ED826E31BA}" dt="2024-11-14T09:13:47.312" v="59"/>
        <pc:sldMkLst>
          <pc:docMk/>
          <pc:sldMk cId="2693508638" sldId="1308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Joey Leong" userId="a251c42f-e9b1-406a-9913-91effd039dc9" providerId="ADAL" clId="{36B1AFF6-BA1C-4AE6-8325-B2ED826E31BA}" dt="2024-11-14T09:13:47.312" v="59"/>
              <pc2:cmMkLst xmlns:pc2="http://schemas.microsoft.com/office/powerpoint/2019/9/main/command">
                <pc:docMk/>
                <pc:sldMk cId="2693508638" sldId="1308"/>
                <pc2:cmMk id="{50114F34-9767-4389-B517-1A2D26D4D73B}"/>
              </pc2:cmMkLst>
              <pc226:cmRplyChg chg="add">
                <pc226:chgData name="Joey Leong" userId="a251c42f-e9b1-406a-9913-91effd039dc9" providerId="ADAL" clId="{36B1AFF6-BA1C-4AE6-8325-B2ED826E31BA}" dt="2024-11-14T09:13:47.312" v="59"/>
                <pc2:cmRplyMkLst xmlns:pc2="http://schemas.microsoft.com/office/powerpoint/2019/9/main/command">
                  <pc:docMk/>
                  <pc:sldMk cId="2693508638" sldId="1308"/>
                  <pc2:cmMk id="{50114F34-9767-4389-B517-1A2D26D4D73B}"/>
                  <pc2:cmRplyMk id="{64B8593F-0B1E-4F51-9E01-8ED6C79E1813}"/>
                </pc2:cmRplyMkLst>
              </pc226:cmRplyChg>
            </pc226:cmChg>
          </p:ext>
        </pc:extLst>
      </pc:sldChg>
      <pc:sldChg chg="modCm">
        <pc:chgData name="Joey Leong" userId="a251c42f-e9b1-406a-9913-91effd039dc9" providerId="ADAL" clId="{36B1AFF6-BA1C-4AE6-8325-B2ED826E31BA}" dt="2024-11-14T09:14:18.701" v="60"/>
        <pc:sldMkLst>
          <pc:docMk/>
          <pc:sldMk cId="2964667148" sldId="1309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Joey Leong" userId="a251c42f-e9b1-406a-9913-91effd039dc9" providerId="ADAL" clId="{36B1AFF6-BA1C-4AE6-8325-B2ED826E31BA}" dt="2024-11-14T09:14:18.701" v="60"/>
              <pc2:cmMkLst xmlns:pc2="http://schemas.microsoft.com/office/powerpoint/2019/9/main/command">
                <pc:docMk/>
                <pc:sldMk cId="2964667148" sldId="1309"/>
                <pc2:cmMk id="{9ED1B280-96ED-4383-9EAB-6414D27CC480}"/>
              </pc2:cmMkLst>
              <pc226:cmRplyChg chg="add">
                <pc226:chgData name="Joey Leong" userId="a251c42f-e9b1-406a-9913-91effd039dc9" providerId="ADAL" clId="{36B1AFF6-BA1C-4AE6-8325-B2ED826E31BA}" dt="2024-11-14T09:14:18.701" v="60"/>
                <pc2:cmRplyMkLst xmlns:pc2="http://schemas.microsoft.com/office/powerpoint/2019/9/main/command">
                  <pc:docMk/>
                  <pc:sldMk cId="2964667148" sldId="1309"/>
                  <pc2:cmMk id="{9ED1B280-96ED-4383-9EAB-6414D27CC480}"/>
                  <pc2:cmRplyMk id="{33B3FD98-B160-47D8-B260-3669BE8586A7}"/>
                </pc2:cmRplyMkLst>
              </pc226:cmRplyChg>
            </pc226:cmChg>
          </p:ext>
        </pc:extLst>
      </pc:sldChg>
      <pc:sldChg chg="modSp mod">
        <pc:chgData name="Joey Leong" userId="a251c42f-e9b1-406a-9913-91effd039dc9" providerId="ADAL" clId="{36B1AFF6-BA1C-4AE6-8325-B2ED826E31BA}" dt="2024-11-14T09:12:23.849" v="57" actId="20577"/>
        <pc:sldMkLst>
          <pc:docMk/>
          <pc:sldMk cId="1854996744" sldId="1314"/>
        </pc:sldMkLst>
      </pc:sldChg>
    </pc:docChg>
  </pc:docChgLst>
  <pc:docChgLst>
    <pc:chgData name="Jone Keat Lim" userId="4cf32215-7a53-46eb-854f-bc35f6d1e8bd" providerId="ADAL" clId="{F6DB5D55-E9CF-40D5-9D75-FA8212BD8E4C}"/>
    <pc:docChg chg="undo custSel addSld delSld modSld">
      <pc:chgData name="Jone Keat Lim" userId="4cf32215-7a53-46eb-854f-bc35f6d1e8bd" providerId="ADAL" clId="{F6DB5D55-E9CF-40D5-9D75-FA8212BD8E4C}" dt="2025-03-28T09:14:57.332" v="1121"/>
      <pc:docMkLst>
        <pc:docMk/>
      </pc:docMkLst>
      <pc:sldChg chg="del">
        <pc:chgData name="Jone Keat Lim" userId="4cf32215-7a53-46eb-854f-bc35f6d1e8bd" providerId="ADAL" clId="{F6DB5D55-E9CF-40D5-9D75-FA8212BD8E4C}" dt="2025-03-25T10:28:50.863" v="1100" actId="47"/>
        <pc:sldMkLst>
          <pc:docMk/>
          <pc:sldMk cId="1848023880" sldId="627"/>
        </pc:sldMkLst>
      </pc:sldChg>
      <pc:sldChg chg="modSp mod modCm">
        <pc:chgData name="Jone Keat Lim" userId="4cf32215-7a53-46eb-854f-bc35f6d1e8bd" providerId="ADAL" clId="{F6DB5D55-E9CF-40D5-9D75-FA8212BD8E4C}" dt="2025-03-24T06:28:10.905" v="97" actId="20577"/>
        <pc:sldMkLst>
          <pc:docMk/>
          <pc:sldMk cId="0" sldId="881"/>
        </pc:sldMkLst>
        <pc:spChg chg="mod">
          <ac:chgData name="Jone Keat Lim" userId="4cf32215-7a53-46eb-854f-bc35f6d1e8bd" providerId="ADAL" clId="{F6DB5D55-E9CF-40D5-9D75-FA8212BD8E4C}" dt="2025-03-24T06:28:10.905" v="97" actId="20577"/>
          <ac:spMkLst>
            <pc:docMk/>
            <pc:sldMk cId="0" sldId="881"/>
            <ac:spMk id="3" creationId="{00000000-0000-0000-0000-000000000000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Jone Keat Lim" userId="4cf32215-7a53-46eb-854f-bc35f6d1e8bd" providerId="ADAL" clId="{F6DB5D55-E9CF-40D5-9D75-FA8212BD8E4C}" dt="2025-03-24T06:27:33.077" v="55" actId="20577"/>
              <pc2:cmMkLst xmlns:pc2="http://schemas.microsoft.com/office/powerpoint/2019/9/main/command">
                <pc:docMk/>
                <pc:sldMk cId="0" sldId="881"/>
                <pc2:cmMk id="{AEA4920D-D3E1-4795-B695-CA611A9B5FF8}"/>
              </pc2:cmMkLst>
            </pc226:cmChg>
            <pc226:cmChg xmlns:pc226="http://schemas.microsoft.com/office/powerpoint/2022/06/main/command" chg="mod">
              <pc226:chgData name="Jone Keat Lim" userId="4cf32215-7a53-46eb-854f-bc35f6d1e8bd" providerId="ADAL" clId="{F6DB5D55-E9CF-40D5-9D75-FA8212BD8E4C}" dt="2025-03-24T06:27:33.077" v="55" actId="20577"/>
              <pc2:cmMkLst xmlns:pc2="http://schemas.microsoft.com/office/powerpoint/2019/9/main/command">
                <pc:docMk/>
                <pc:sldMk cId="0" sldId="881"/>
                <pc2:cmMk id="{883EEE47-FBB4-446B-9522-6D6404549A1E}"/>
              </pc2:cmMkLst>
            </pc226:cmChg>
            <pc226:cmChg xmlns:pc226="http://schemas.microsoft.com/office/powerpoint/2022/06/main/command" chg="mod">
              <pc226:chgData name="Jone Keat Lim" userId="4cf32215-7a53-46eb-854f-bc35f6d1e8bd" providerId="ADAL" clId="{F6DB5D55-E9CF-40D5-9D75-FA8212BD8E4C}" dt="2025-03-24T06:27:33.077" v="55" actId="20577"/>
              <pc2:cmMkLst xmlns:pc2="http://schemas.microsoft.com/office/powerpoint/2019/9/main/command">
                <pc:docMk/>
                <pc:sldMk cId="0" sldId="881"/>
                <pc2:cmMk id="{1936069F-0C7E-4C46-9FE1-66FDBF357A60}"/>
              </pc2:cmMkLst>
            </pc226:cmChg>
            <pc226:cmChg xmlns:pc226="http://schemas.microsoft.com/office/powerpoint/2022/06/main/command" chg="mod">
              <pc226:chgData name="Jone Keat Lim" userId="4cf32215-7a53-46eb-854f-bc35f6d1e8bd" providerId="ADAL" clId="{F6DB5D55-E9CF-40D5-9D75-FA8212BD8E4C}" dt="2025-03-24T06:27:33.077" v="55" actId="20577"/>
              <pc2:cmMkLst xmlns:pc2="http://schemas.microsoft.com/office/powerpoint/2019/9/main/command">
                <pc:docMk/>
                <pc:sldMk cId="0" sldId="881"/>
                <pc2:cmMk id="{0DC6CCAC-B38B-4D03-A677-1D81B2FF3C3C}"/>
              </pc2:cmMkLst>
            </pc226:cmChg>
            <pc226:cmChg xmlns:pc226="http://schemas.microsoft.com/office/powerpoint/2022/06/main/command" chg="mod">
              <pc226:chgData name="Jone Keat Lim" userId="4cf32215-7a53-46eb-854f-bc35f6d1e8bd" providerId="ADAL" clId="{F6DB5D55-E9CF-40D5-9D75-FA8212BD8E4C}" dt="2025-03-24T06:27:33.077" v="55" actId="20577"/>
              <pc2:cmMkLst xmlns:pc2="http://schemas.microsoft.com/office/powerpoint/2019/9/main/command">
                <pc:docMk/>
                <pc:sldMk cId="0" sldId="881"/>
                <pc2:cmMk id="{6986D9C6-C6CD-41E2-92CB-D557E7D504E2}"/>
              </pc2:cmMkLst>
            </pc226:cmChg>
          </p:ext>
        </pc:extLst>
      </pc:sldChg>
      <pc:sldChg chg="del">
        <pc:chgData name="Jone Keat Lim" userId="4cf32215-7a53-46eb-854f-bc35f6d1e8bd" providerId="ADAL" clId="{F6DB5D55-E9CF-40D5-9D75-FA8212BD8E4C}" dt="2025-03-25T10:28:57.209" v="1101" actId="47"/>
        <pc:sldMkLst>
          <pc:docMk/>
          <pc:sldMk cId="292428622" sldId="946"/>
        </pc:sldMkLst>
      </pc:sldChg>
      <pc:sldChg chg="del">
        <pc:chgData name="Jone Keat Lim" userId="4cf32215-7a53-46eb-854f-bc35f6d1e8bd" providerId="ADAL" clId="{F6DB5D55-E9CF-40D5-9D75-FA8212BD8E4C}" dt="2025-03-25T10:28:50.863" v="1100" actId="47"/>
        <pc:sldMkLst>
          <pc:docMk/>
          <pc:sldMk cId="31419623" sldId="972"/>
        </pc:sldMkLst>
      </pc:sldChg>
      <pc:sldChg chg="del">
        <pc:chgData name="Jone Keat Lim" userId="4cf32215-7a53-46eb-854f-bc35f6d1e8bd" providerId="ADAL" clId="{F6DB5D55-E9CF-40D5-9D75-FA8212BD8E4C}" dt="2025-03-25T10:28:57.209" v="1101" actId="47"/>
        <pc:sldMkLst>
          <pc:docMk/>
          <pc:sldMk cId="1036595951" sldId="973"/>
        </pc:sldMkLst>
      </pc:sldChg>
      <pc:sldChg chg="del">
        <pc:chgData name="Jone Keat Lim" userId="4cf32215-7a53-46eb-854f-bc35f6d1e8bd" providerId="ADAL" clId="{F6DB5D55-E9CF-40D5-9D75-FA8212BD8E4C}" dt="2025-03-25T10:28:57.209" v="1101" actId="47"/>
        <pc:sldMkLst>
          <pc:docMk/>
          <pc:sldMk cId="2069283328" sldId="985"/>
        </pc:sldMkLst>
      </pc:sldChg>
      <pc:sldChg chg="del">
        <pc:chgData name="Jone Keat Lim" userId="4cf32215-7a53-46eb-854f-bc35f6d1e8bd" providerId="ADAL" clId="{F6DB5D55-E9CF-40D5-9D75-FA8212BD8E4C}" dt="2025-03-25T10:28:50.863" v="1100" actId="47"/>
        <pc:sldMkLst>
          <pc:docMk/>
          <pc:sldMk cId="1097025997" sldId="1046"/>
        </pc:sldMkLst>
      </pc:sldChg>
      <pc:sldChg chg="del">
        <pc:chgData name="Jone Keat Lim" userId="4cf32215-7a53-46eb-854f-bc35f6d1e8bd" providerId="ADAL" clId="{F6DB5D55-E9CF-40D5-9D75-FA8212BD8E4C}" dt="2025-03-25T10:28:50.863" v="1100" actId="47"/>
        <pc:sldMkLst>
          <pc:docMk/>
          <pc:sldMk cId="3895782106" sldId="1093"/>
        </pc:sldMkLst>
      </pc:sldChg>
      <pc:sldChg chg="del">
        <pc:chgData name="Jone Keat Lim" userId="4cf32215-7a53-46eb-854f-bc35f6d1e8bd" providerId="ADAL" clId="{F6DB5D55-E9CF-40D5-9D75-FA8212BD8E4C}" dt="2025-03-25T10:29:10.066" v="1102" actId="47"/>
        <pc:sldMkLst>
          <pc:docMk/>
          <pc:sldMk cId="846215801" sldId="1192"/>
        </pc:sldMkLst>
      </pc:sldChg>
      <pc:sldChg chg="del">
        <pc:chgData name="Jone Keat Lim" userId="4cf32215-7a53-46eb-854f-bc35f6d1e8bd" providerId="ADAL" clId="{F6DB5D55-E9CF-40D5-9D75-FA8212BD8E4C}" dt="2025-03-25T10:28:50.863" v="1100" actId="47"/>
        <pc:sldMkLst>
          <pc:docMk/>
          <pc:sldMk cId="804049660" sldId="1241"/>
        </pc:sldMkLst>
      </pc:sldChg>
      <pc:sldChg chg="del">
        <pc:chgData name="Jone Keat Lim" userId="4cf32215-7a53-46eb-854f-bc35f6d1e8bd" providerId="ADAL" clId="{F6DB5D55-E9CF-40D5-9D75-FA8212BD8E4C}" dt="2025-03-25T10:28:50.863" v="1100" actId="47"/>
        <pc:sldMkLst>
          <pc:docMk/>
          <pc:sldMk cId="3649550325" sldId="1264"/>
        </pc:sldMkLst>
      </pc:sldChg>
      <pc:sldChg chg="del">
        <pc:chgData name="Jone Keat Lim" userId="4cf32215-7a53-46eb-854f-bc35f6d1e8bd" providerId="ADAL" clId="{F6DB5D55-E9CF-40D5-9D75-FA8212BD8E4C}" dt="2025-03-25T10:28:50.863" v="1100" actId="47"/>
        <pc:sldMkLst>
          <pc:docMk/>
          <pc:sldMk cId="2212579245" sldId="1265"/>
        </pc:sldMkLst>
      </pc:sldChg>
      <pc:sldChg chg="del">
        <pc:chgData name="Jone Keat Lim" userId="4cf32215-7a53-46eb-854f-bc35f6d1e8bd" providerId="ADAL" clId="{F6DB5D55-E9CF-40D5-9D75-FA8212BD8E4C}" dt="2025-03-25T10:28:57.209" v="1101" actId="47"/>
        <pc:sldMkLst>
          <pc:docMk/>
          <pc:sldMk cId="2287824675" sldId="1268"/>
        </pc:sldMkLst>
      </pc:sldChg>
      <pc:sldChg chg="del">
        <pc:chgData name="Jone Keat Lim" userId="4cf32215-7a53-46eb-854f-bc35f6d1e8bd" providerId="ADAL" clId="{F6DB5D55-E9CF-40D5-9D75-FA8212BD8E4C}" dt="2025-03-25T10:28:50.863" v="1100" actId="47"/>
        <pc:sldMkLst>
          <pc:docMk/>
          <pc:sldMk cId="301452697" sldId="1270"/>
        </pc:sldMkLst>
      </pc:sldChg>
      <pc:sldChg chg="del">
        <pc:chgData name="Jone Keat Lim" userId="4cf32215-7a53-46eb-854f-bc35f6d1e8bd" providerId="ADAL" clId="{F6DB5D55-E9CF-40D5-9D75-FA8212BD8E4C}" dt="2025-03-25T10:28:50.863" v="1100" actId="47"/>
        <pc:sldMkLst>
          <pc:docMk/>
          <pc:sldMk cId="3448432616" sldId="1284"/>
        </pc:sldMkLst>
      </pc:sldChg>
      <pc:sldChg chg="del">
        <pc:chgData name="Jone Keat Lim" userId="4cf32215-7a53-46eb-854f-bc35f6d1e8bd" providerId="ADAL" clId="{F6DB5D55-E9CF-40D5-9D75-FA8212BD8E4C}" dt="2025-03-25T10:29:10.066" v="1102" actId="47"/>
        <pc:sldMkLst>
          <pc:docMk/>
          <pc:sldMk cId="263630987" sldId="1285"/>
        </pc:sldMkLst>
      </pc:sldChg>
      <pc:sldChg chg="del">
        <pc:chgData name="Jone Keat Lim" userId="4cf32215-7a53-46eb-854f-bc35f6d1e8bd" providerId="ADAL" clId="{F6DB5D55-E9CF-40D5-9D75-FA8212BD8E4C}" dt="2025-03-25T10:28:50.863" v="1100" actId="47"/>
        <pc:sldMkLst>
          <pc:docMk/>
          <pc:sldMk cId="3958129231" sldId="1286"/>
        </pc:sldMkLst>
      </pc:sldChg>
      <pc:sldChg chg="del">
        <pc:chgData name="Jone Keat Lim" userId="4cf32215-7a53-46eb-854f-bc35f6d1e8bd" providerId="ADAL" clId="{F6DB5D55-E9CF-40D5-9D75-FA8212BD8E4C}" dt="2025-03-25T10:28:50.863" v="1100" actId="47"/>
        <pc:sldMkLst>
          <pc:docMk/>
          <pc:sldMk cId="2729810722" sldId="1287"/>
        </pc:sldMkLst>
      </pc:sldChg>
      <pc:sldChg chg="del">
        <pc:chgData name="Jone Keat Lim" userId="4cf32215-7a53-46eb-854f-bc35f6d1e8bd" providerId="ADAL" clId="{F6DB5D55-E9CF-40D5-9D75-FA8212BD8E4C}" dt="2025-03-25T10:28:50.863" v="1100" actId="47"/>
        <pc:sldMkLst>
          <pc:docMk/>
          <pc:sldMk cId="3590400031" sldId="1288"/>
        </pc:sldMkLst>
      </pc:sldChg>
      <pc:sldChg chg="del">
        <pc:chgData name="Jone Keat Lim" userId="4cf32215-7a53-46eb-854f-bc35f6d1e8bd" providerId="ADAL" clId="{F6DB5D55-E9CF-40D5-9D75-FA8212BD8E4C}" dt="2025-03-25T10:28:50.863" v="1100" actId="47"/>
        <pc:sldMkLst>
          <pc:docMk/>
          <pc:sldMk cId="2735740476" sldId="1294"/>
        </pc:sldMkLst>
      </pc:sldChg>
      <pc:sldChg chg="del">
        <pc:chgData name="Jone Keat Lim" userId="4cf32215-7a53-46eb-854f-bc35f6d1e8bd" providerId="ADAL" clId="{F6DB5D55-E9CF-40D5-9D75-FA8212BD8E4C}" dt="2025-03-25T10:29:27.152" v="1103" actId="47"/>
        <pc:sldMkLst>
          <pc:docMk/>
          <pc:sldMk cId="1384015327" sldId="1305"/>
        </pc:sldMkLst>
      </pc:sldChg>
      <pc:sldChg chg="del">
        <pc:chgData name="Jone Keat Lim" userId="4cf32215-7a53-46eb-854f-bc35f6d1e8bd" providerId="ADAL" clId="{F6DB5D55-E9CF-40D5-9D75-FA8212BD8E4C}" dt="2025-03-25T10:29:10.066" v="1102" actId="47"/>
        <pc:sldMkLst>
          <pc:docMk/>
          <pc:sldMk cId="2602463474" sldId="1306"/>
        </pc:sldMkLst>
      </pc:sldChg>
      <pc:sldChg chg="addSp modSp mod">
        <pc:chgData name="Jone Keat Lim" userId="4cf32215-7a53-46eb-854f-bc35f6d1e8bd" providerId="ADAL" clId="{F6DB5D55-E9CF-40D5-9D75-FA8212BD8E4C}" dt="2025-03-25T10:29:51.050" v="1104" actId="20577"/>
        <pc:sldMkLst>
          <pc:docMk/>
          <pc:sldMk cId="1579420227" sldId="1307"/>
        </pc:sldMkLst>
        <pc:spChg chg="mod">
          <ac:chgData name="Jone Keat Lim" userId="4cf32215-7a53-46eb-854f-bc35f6d1e8bd" providerId="ADAL" clId="{F6DB5D55-E9CF-40D5-9D75-FA8212BD8E4C}" dt="2025-03-24T07:58:00.434" v="273" actId="20577"/>
          <ac:spMkLst>
            <pc:docMk/>
            <pc:sldMk cId="1579420227" sldId="1307"/>
            <ac:spMk id="2" creationId="{2B9DF7C7-24C2-11AF-CEBB-87594605160E}"/>
          </ac:spMkLst>
        </pc:spChg>
        <pc:spChg chg="add mod">
          <ac:chgData name="Jone Keat Lim" userId="4cf32215-7a53-46eb-854f-bc35f6d1e8bd" providerId="ADAL" clId="{F6DB5D55-E9CF-40D5-9D75-FA8212BD8E4C}" dt="2025-03-25T09:59:54.911" v="441" actId="1035"/>
          <ac:spMkLst>
            <pc:docMk/>
            <pc:sldMk cId="1579420227" sldId="1307"/>
            <ac:spMk id="3" creationId="{2564599D-9D60-17E0-2F63-6E0443807F87}"/>
          </ac:spMkLst>
        </pc:spChg>
        <pc:spChg chg="mod">
          <ac:chgData name="Jone Keat Lim" userId="4cf32215-7a53-46eb-854f-bc35f6d1e8bd" providerId="ADAL" clId="{F6DB5D55-E9CF-40D5-9D75-FA8212BD8E4C}" dt="2025-03-25T09:58:43.611" v="425" actId="1076"/>
          <ac:spMkLst>
            <pc:docMk/>
            <pc:sldMk cId="1579420227" sldId="1307"/>
            <ac:spMk id="4" creationId="{40C54D27-8510-83AB-905B-52E5E978B749}"/>
          </ac:spMkLst>
        </pc:spChg>
        <pc:spChg chg="add mod">
          <ac:chgData name="Jone Keat Lim" userId="4cf32215-7a53-46eb-854f-bc35f6d1e8bd" providerId="ADAL" clId="{F6DB5D55-E9CF-40D5-9D75-FA8212BD8E4C}" dt="2025-03-25T10:29:51.050" v="1104" actId="20577"/>
          <ac:spMkLst>
            <pc:docMk/>
            <pc:sldMk cId="1579420227" sldId="1307"/>
            <ac:spMk id="6" creationId="{32051F2A-4AA6-C9D3-0954-59F7B84722DA}"/>
          </ac:spMkLst>
        </pc:spChg>
        <pc:picChg chg="add mod">
          <ac:chgData name="Jone Keat Lim" userId="4cf32215-7a53-46eb-854f-bc35f6d1e8bd" providerId="ADAL" clId="{F6DB5D55-E9CF-40D5-9D75-FA8212BD8E4C}" dt="2025-03-25T09:59:39.930" v="437" actId="1076"/>
          <ac:picMkLst>
            <pc:docMk/>
            <pc:sldMk cId="1579420227" sldId="1307"/>
            <ac:picMk id="1026" creationId="{30A0B509-3BBE-6AA6-ED72-7A1A630EA4D3}"/>
          </ac:picMkLst>
        </pc:picChg>
      </pc:sldChg>
      <pc:sldChg chg="modSp mod">
        <pc:chgData name="Jone Keat Lim" userId="4cf32215-7a53-46eb-854f-bc35f6d1e8bd" providerId="ADAL" clId="{F6DB5D55-E9CF-40D5-9D75-FA8212BD8E4C}" dt="2025-03-25T10:32:04.393" v="1119" actId="20577"/>
        <pc:sldMkLst>
          <pc:docMk/>
          <pc:sldMk cId="2693508638" sldId="1308"/>
        </pc:sldMkLst>
        <pc:graphicFrameChg chg="mod modGraphic">
          <ac:chgData name="Jone Keat Lim" userId="4cf32215-7a53-46eb-854f-bc35f6d1e8bd" providerId="ADAL" clId="{F6DB5D55-E9CF-40D5-9D75-FA8212BD8E4C}" dt="2025-03-25T10:32:04.393" v="1119" actId="20577"/>
          <ac:graphicFrameMkLst>
            <pc:docMk/>
            <pc:sldMk cId="2693508638" sldId="1308"/>
            <ac:graphicFrameMk id="3" creationId="{C24C639F-37E9-6620-A197-329EA35EA8B1}"/>
          </ac:graphicFrameMkLst>
        </pc:graphicFrameChg>
      </pc:sldChg>
      <pc:sldChg chg="del">
        <pc:chgData name="Jone Keat Lim" userId="4cf32215-7a53-46eb-854f-bc35f6d1e8bd" providerId="ADAL" clId="{F6DB5D55-E9CF-40D5-9D75-FA8212BD8E4C}" dt="2025-03-25T10:28:50.863" v="1100" actId="47"/>
        <pc:sldMkLst>
          <pc:docMk/>
          <pc:sldMk cId="80733003" sldId="1310"/>
        </pc:sldMkLst>
      </pc:sldChg>
      <pc:sldChg chg="del">
        <pc:chgData name="Jone Keat Lim" userId="4cf32215-7a53-46eb-854f-bc35f6d1e8bd" providerId="ADAL" clId="{F6DB5D55-E9CF-40D5-9D75-FA8212BD8E4C}" dt="2025-03-25T10:29:27.152" v="1103" actId="47"/>
        <pc:sldMkLst>
          <pc:docMk/>
          <pc:sldMk cId="1183006764" sldId="1311"/>
        </pc:sldMkLst>
      </pc:sldChg>
      <pc:sldChg chg="del">
        <pc:chgData name="Jone Keat Lim" userId="4cf32215-7a53-46eb-854f-bc35f6d1e8bd" providerId="ADAL" clId="{F6DB5D55-E9CF-40D5-9D75-FA8212BD8E4C}" dt="2025-03-25T10:29:27.152" v="1103" actId="47"/>
        <pc:sldMkLst>
          <pc:docMk/>
          <pc:sldMk cId="1854996744" sldId="1314"/>
        </pc:sldMkLst>
      </pc:sldChg>
      <pc:sldChg chg="del">
        <pc:chgData name="Jone Keat Lim" userId="4cf32215-7a53-46eb-854f-bc35f6d1e8bd" providerId="ADAL" clId="{F6DB5D55-E9CF-40D5-9D75-FA8212BD8E4C}" dt="2025-03-25T10:29:27.152" v="1103" actId="47"/>
        <pc:sldMkLst>
          <pc:docMk/>
          <pc:sldMk cId="4055712602" sldId="1315"/>
        </pc:sldMkLst>
      </pc:sldChg>
      <pc:sldChg chg="del">
        <pc:chgData name="Jone Keat Lim" userId="4cf32215-7a53-46eb-854f-bc35f6d1e8bd" providerId="ADAL" clId="{F6DB5D55-E9CF-40D5-9D75-FA8212BD8E4C}" dt="2025-03-25T10:28:50.863" v="1100" actId="47"/>
        <pc:sldMkLst>
          <pc:docMk/>
          <pc:sldMk cId="44309930" sldId="1316"/>
        </pc:sldMkLst>
      </pc:sldChg>
      <pc:sldChg chg="del">
        <pc:chgData name="Jone Keat Lim" userId="4cf32215-7a53-46eb-854f-bc35f6d1e8bd" providerId="ADAL" clId="{F6DB5D55-E9CF-40D5-9D75-FA8212BD8E4C}" dt="2025-03-25T10:28:50.863" v="1100" actId="47"/>
        <pc:sldMkLst>
          <pc:docMk/>
          <pc:sldMk cId="2492332233" sldId="1318"/>
        </pc:sldMkLst>
      </pc:sldChg>
      <pc:sldChg chg="del">
        <pc:chgData name="Jone Keat Lim" userId="4cf32215-7a53-46eb-854f-bc35f6d1e8bd" providerId="ADAL" clId="{F6DB5D55-E9CF-40D5-9D75-FA8212BD8E4C}" dt="2025-03-25T10:28:50.863" v="1100" actId="47"/>
        <pc:sldMkLst>
          <pc:docMk/>
          <pc:sldMk cId="4032385247" sldId="1321"/>
        </pc:sldMkLst>
      </pc:sldChg>
      <pc:sldChg chg="del">
        <pc:chgData name="Jone Keat Lim" userId="4cf32215-7a53-46eb-854f-bc35f6d1e8bd" providerId="ADAL" clId="{F6DB5D55-E9CF-40D5-9D75-FA8212BD8E4C}" dt="2025-03-25T10:29:10.066" v="1102" actId="47"/>
        <pc:sldMkLst>
          <pc:docMk/>
          <pc:sldMk cId="2308111705" sldId="1322"/>
        </pc:sldMkLst>
      </pc:sldChg>
      <pc:sldChg chg="del">
        <pc:chgData name="Jone Keat Lim" userId="4cf32215-7a53-46eb-854f-bc35f6d1e8bd" providerId="ADAL" clId="{F6DB5D55-E9CF-40D5-9D75-FA8212BD8E4C}" dt="2025-03-25T10:29:27.152" v="1103" actId="47"/>
        <pc:sldMkLst>
          <pc:docMk/>
          <pc:sldMk cId="4049919974" sldId="1323"/>
        </pc:sldMkLst>
      </pc:sldChg>
      <pc:sldChg chg="del">
        <pc:chgData name="Jone Keat Lim" userId="4cf32215-7a53-46eb-854f-bc35f6d1e8bd" providerId="ADAL" clId="{F6DB5D55-E9CF-40D5-9D75-FA8212BD8E4C}" dt="2025-03-25T10:29:10.066" v="1102" actId="47"/>
        <pc:sldMkLst>
          <pc:docMk/>
          <pc:sldMk cId="2675721543" sldId="1324"/>
        </pc:sldMkLst>
      </pc:sldChg>
      <pc:sldChg chg="del">
        <pc:chgData name="Jone Keat Lim" userId="4cf32215-7a53-46eb-854f-bc35f6d1e8bd" providerId="ADAL" clId="{F6DB5D55-E9CF-40D5-9D75-FA8212BD8E4C}" dt="2025-03-25T10:29:10.066" v="1102" actId="47"/>
        <pc:sldMkLst>
          <pc:docMk/>
          <pc:sldMk cId="893868729" sldId="1325"/>
        </pc:sldMkLst>
      </pc:sldChg>
      <pc:sldChg chg="del">
        <pc:chgData name="Jone Keat Lim" userId="4cf32215-7a53-46eb-854f-bc35f6d1e8bd" providerId="ADAL" clId="{F6DB5D55-E9CF-40D5-9D75-FA8212BD8E4C}" dt="2025-03-25T10:29:10.066" v="1102" actId="47"/>
        <pc:sldMkLst>
          <pc:docMk/>
          <pc:sldMk cId="2569785169" sldId="1326"/>
        </pc:sldMkLst>
      </pc:sldChg>
      <pc:sldChg chg="del">
        <pc:chgData name="Jone Keat Lim" userId="4cf32215-7a53-46eb-854f-bc35f6d1e8bd" providerId="ADAL" clId="{F6DB5D55-E9CF-40D5-9D75-FA8212BD8E4C}" dt="2025-03-25T10:29:10.066" v="1102" actId="47"/>
        <pc:sldMkLst>
          <pc:docMk/>
          <pc:sldMk cId="2693374398" sldId="1327"/>
        </pc:sldMkLst>
      </pc:sldChg>
      <pc:sldChg chg="del">
        <pc:chgData name="Jone Keat Lim" userId="4cf32215-7a53-46eb-854f-bc35f6d1e8bd" providerId="ADAL" clId="{F6DB5D55-E9CF-40D5-9D75-FA8212BD8E4C}" dt="2025-03-25T10:28:50.863" v="1100" actId="47"/>
        <pc:sldMkLst>
          <pc:docMk/>
          <pc:sldMk cId="1622967193" sldId="1328"/>
        </pc:sldMkLst>
      </pc:sldChg>
      <pc:sldChg chg="del">
        <pc:chgData name="Jone Keat Lim" userId="4cf32215-7a53-46eb-854f-bc35f6d1e8bd" providerId="ADAL" clId="{F6DB5D55-E9CF-40D5-9D75-FA8212BD8E4C}" dt="2025-03-25T10:28:50.863" v="1100" actId="47"/>
        <pc:sldMkLst>
          <pc:docMk/>
          <pc:sldMk cId="503672179" sldId="1329"/>
        </pc:sldMkLst>
      </pc:sldChg>
      <pc:sldChg chg="del">
        <pc:chgData name="Jone Keat Lim" userId="4cf32215-7a53-46eb-854f-bc35f6d1e8bd" providerId="ADAL" clId="{F6DB5D55-E9CF-40D5-9D75-FA8212BD8E4C}" dt="2025-03-25T10:29:10.066" v="1102" actId="47"/>
        <pc:sldMkLst>
          <pc:docMk/>
          <pc:sldMk cId="2013835365" sldId="1330"/>
        </pc:sldMkLst>
      </pc:sldChg>
      <pc:sldChg chg="del">
        <pc:chgData name="Jone Keat Lim" userId="4cf32215-7a53-46eb-854f-bc35f6d1e8bd" providerId="ADAL" clId="{F6DB5D55-E9CF-40D5-9D75-FA8212BD8E4C}" dt="2025-03-25T10:29:10.066" v="1102" actId="47"/>
        <pc:sldMkLst>
          <pc:docMk/>
          <pc:sldMk cId="1951365722" sldId="1332"/>
        </pc:sldMkLst>
      </pc:sldChg>
      <pc:sldChg chg="addSp delSp modSp add mod">
        <pc:chgData name="Jone Keat Lim" userId="4cf32215-7a53-46eb-854f-bc35f6d1e8bd" providerId="ADAL" clId="{F6DB5D55-E9CF-40D5-9D75-FA8212BD8E4C}" dt="2025-03-25T10:30:33.299" v="1105" actId="33524"/>
        <pc:sldMkLst>
          <pc:docMk/>
          <pc:sldMk cId="2623738176" sldId="1333"/>
        </pc:sldMkLst>
        <pc:spChg chg="mod">
          <ac:chgData name="Jone Keat Lim" userId="4cf32215-7a53-46eb-854f-bc35f6d1e8bd" providerId="ADAL" clId="{F6DB5D55-E9CF-40D5-9D75-FA8212BD8E4C}" dt="2025-03-25T10:01:09.287" v="445"/>
          <ac:spMkLst>
            <pc:docMk/>
            <pc:sldMk cId="2623738176" sldId="1333"/>
            <ac:spMk id="2" creationId="{ECA60F0A-93EC-E3D7-DC46-2A1BF346DA5B}"/>
          </ac:spMkLst>
        </pc:spChg>
        <pc:spChg chg="add del mod">
          <ac:chgData name="Jone Keat Lim" userId="4cf32215-7a53-46eb-854f-bc35f6d1e8bd" providerId="ADAL" clId="{F6DB5D55-E9CF-40D5-9D75-FA8212BD8E4C}" dt="2025-03-25T10:30:33.299" v="1105" actId="33524"/>
          <ac:spMkLst>
            <pc:docMk/>
            <pc:sldMk cId="2623738176" sldId="1333"/>
            <ac:spMk id="4" creationId="{21B1E5F2-0945-1C1B-6908-833B2E8E0C62}"/>
          </ac:spMkLst>
        </pc:spChg>
      </pc:sldChg>
      <pc:sldChg chg="addSp modSp add mod">
        <pc:chgData name="Jone Keat Lim" userId="4cf32215-7a53-46eb-854f-bc35f6d1e8bd" providerId="ADAL" clId="{F6DB5D55-E9CF-40D5-9D75-FA8212BD8E4C}" dt="2025-03-25T10:25:05.570" v="1046" actId="20577"/>
        <pc:sldMkLst>
          <pc:docMk/>
          <pc:sldMk cId="1887951923" sldId="1334"/>
        </pc:sldMkLst>
        <pc:spChg chg="mod">
          <ac:chgData name="Jone Keat Lim" userId="4cf32215-7a53-46eb-854f-bc35f6d1e8bd" providerId="ADAL" clId="{F6DB5D55-E9CF-40D5-9D75-FA8212BD8E4C}" dt="2025-03-25T10:15:12.869" v="820"/>
          <ac:spMkLst>
            <pc:docMk/>
            <pc:sldMk cId="1887951923" sldId="1334"/>
            <ac:spMk id="2" creationId="{C91C3AE2-C4B2-99E9-3167-886E45031DB3}"/>
          </ac:spMkLst>
        </pc:spChg>
        <pc:spChg chg="mod">
          <ac:chgData name="Jone Keat Lim" userId="4cf32215-7a53-46eb-854f-bc35f6d1e8bd" providerId="ADAL" clId="{F6DB5D55-E9CF-40D5-9D75-FA8212BD8E4C}" dt="2025-03-25T10:25:05.570" v="1046" actId="20577"/>
          <ac:spMkLst>
            <pc:docMk/>
            <pc:sldMk cId="1887951923" sldId="1334"/>
            <ac:spMk id="4" creationId="{A34BAED7-AFE8-CBBC-A39C-3B19D54C53C7}"/>
          </ac:spMkLst>
        </pc:spChg>
        <pc:picChg chg="add">
          <ac:chgData name="Jone Keat Lim" userId="4cf32215-7a53-46eb-854f-bc35f6d1e8bd" providerId="ADAL" clId="{F6DB5D55-E9CF-40D5-9D75-FA8212BD8E4C}" dt="2025-03-25T10:24:35.987" v="1017"/>
          <ac:picMkLst>
            <pc:docMk/>
            <pc:sldMk cId="1887951923" sldId="1334"/>
            <ac:picMk id="2050" creationId="{0A418EC8-4BDC-B2F2-2875-74E8605B48FC}"/>
          </ac:picMkLst>
        </pc:picChg>
      </pc:sldChg>
      <pc:sldChg chg="addSp delSp modSp add mod">
        <pc:chgData name="Jone Keat Lim" userId="4cf32215-7a53-46eb-854f-bc35f6d1e8bd" providerId="ADAL" clId="{F6DB5D55-E9CF-40D5-9D75-FA8212BD8E4C}" dt="2025-03-28T09:14:57.332" v="1121"/>
        <pc:sldMkLst>
          <pc:docMk/>
          <pc:sldMk cId="3530364117" sldId="1335"/>
        </pc:sldMkLst>
        <pc:spChg chg="mod">
          <ac:chgData name="Jone Keat Lim" userId="4cf32215-7a53-46eb-854f-bc35f6d1e8bd" providerId="ADAL" clId="{F6DB5D55-E9CF-40D5-9D75-FA8212BD8E4C}" dt="2025-03-25T10:25:42.661" v="1048"/>
          <ac:spMkLst>
            <pc:docMk/>
            <pc:sldMk cId="3530364117" sldId="1335"/>
            <ac:spMk id="2" creationId="{754E910E-03D9-C64C-DB21-97BFA07F555F}"/>
          </ac:spMkLst>
        </pc:spChg>
        <pc:spChg chg="mod">
          <ac:chgData name="Jone Keat Lim" userId="4cf32215-7a53-46eb-854f-bc35f6d1e8bd" providerId="ADAL" clId="{F6DB5D55-E9CF-40D5-9D75-FA8212BD8E4C}" dt="2025-03-25T10:26:03.252" v="1085" actId="20577"/>
          <ac:spMkLst>
            <pc:docMk/>
            <pc:sldMk cId="3530364117" sldId="1335"/>
            <ac:spMk id="4" creationId="{C6577E66-79B9-371E-316F-96B5AC8D3A12}"/>
          </ac:spMkLst>
        </pc:spChg>
        <pc:graphicFrameChg chg="add mod">
          <ac:chgData name="Jone Keat Lim" userId="4cf32215-7a53-46eb-854f-bc35f6d1e8bd" providerId="ADAL" clId="{F6DB5D55-E9CF-40D5-9D75-FA8212BD8E4C}" dt="2025-03-28T09:14:57.332" v="1121"/>
          <ac:graphicFrameMkLst>
            <pc:docMk/>
            <pc:sldMk cId="3530364117" sldId="1335"/>
            <ac:graphicFrameMk id="3" creationId="{FA769856-EE5F-87BE-A747-CBAB8C7C5CDF}"/>
          </ac:graphicFrameMkLst>
        </pc:graphicFrameChg>
      </pc:sldChg>
    </pc:docChg>
  </pc:docChgLst>
  <pc:docChgLst>
    <pc:chgData name="Joey Leong" userId="a251c42f-e9b1-406a-9913-91effd039dc9" providerId="ADAL" clId="{3BF6406F-DEC4-4F6C-A2B3-796800E6CEB2}"/>
    <pc:docChg chg="addSld modSld">
      <pc:chgData name="Joey Leong" userId="a251c42f-e9b1-406a-9913-91effd039dc9" providerId="ADAL" clId="{3BF6406F-DEC4-4F6C-A2B3-796800E6CEB2}" dt="2024-11-25T03:03:12.743" v="128"/>
      <pc:docMkLst>
        <pc:docMk/>
      </pc:docMkLst>
      <pc:sldChg chg="modSp mod">
        <pc:chgData name="Joey Leong" userId="a251c42f-e9b1-406a-9913-91effd039dc9" providerId="ADAL" clId="{3BF6406F-DEC4-4F6C-A2B3-796800E6CEB2}" dt="2024-11-25T02:41:18.111" v="111" actId="20577"/>
        <pc:sldMkLst>
          <pc:docMk/>
          <pc:sldMk cId="1854996744" sldId="1314"/>
        </pc:sldMkLst>
      </pc:sldChg>
      <pc:sldChg chg="add addCm delCm modCm">
        <pc:chgData name="Joey Leong" userId="a251c42f-e9b1-406a-9913-91effd039dc9" providerId="ADAL" clId="{3BF6406F-DEC4-4F6C-A2B3-796800E6CEB2}" dt="2024-11-25T03:01:12.966" v="123"/>
        <pc:sldMkLst>
          <pc:docMk/>
          <pc:sldMk cId="2492332233" sldId="1318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Joey Leong" userId="a251c42f-e9b1-406a-9913-91effd039dc9" providerId="ADAL" clId="{3BF6406F-DEC4-4F6C-A2B3-796800E6CEB2}" dt="2024-11-25T03:00:26.857" v="122"/>
              <pc2:cmMkLst xmlns:pc2="http://schemas.microsoft.com/office/powerpoint/2019/9/main/command">
                <pc:docMk/>
                <pc:sldMk cId="2492332233" sldId="1318"/>
                <pc2:cmMk id="{C553FE92-4B02-43DB-9E2A-ECE77C0D65A1}"/>
              </pc2:cmMkLst>
            </pc226:cmChg>
            <pc226:cmChg xmlns:pc226="http://schemas.microsoft.com/office/powerpoint/2022/06/main/command" chg="add mod">
              <pc226:chgData name="Joey Leong" userId="a251c42f-e9b1-406a-9913-91effd039dc9" providerId="ADAL" clId="{3BF6406F-DEC4-4F6C-A2B3-796800E6CEB2}" dt="2024-11-25T02:59:52.477" v="121"/>
              <pc2:cmMkLst xmlns:pc2="http://schemas.microsoft.com/office/powerpoint/2019/9/main/command">
                <pc:docMk/>
                <pc:sldMk cId="2492332233" sldId="1318"/>
                <pc2:cmMk id="{86DB1E95-FC83-4167-8FA9-725147D5BB19}"/>
              </pc2:cmMkLst>
            </pc226:cmChg>
            <pc226:cmChg xmlns:pc226="http://schemas.microsoft.com/office/powerpoint/2022/06/main/command" chg="add mod">
              <pc226:chgData name="Joey Leong" userId="a251c42f-e9b1-406a-9913-91effd039dc9" providerId="ADAL" clId="{3BF6406F-DEC4-4F6C-A2B3-796800E6CEB2}" dt="2024-11-25T03:01:12.966" v="123"/>
              <pc2:cmMkLst xmlns:pc2="http://schemas.microsoft.com/office/powerpoint/2019/9/main/command">
                <pc:docMk/>
                <pc:sldMk cId="2492332233" sldId="1318"/>
                <pc2:cmMk id="{E52DADE9-B3CA-47F3-B46E-B40DE11E5F62}"/>
              </pc2:cmMkLst>
            </pc226:cmChg>
          </p:ext>
        </pc:extLst>
      </pc:sldChg>
      <pc:sldChg chg="add addCm modCm">
        <pc:chgData name="Joey Leong" userId="a251c42f-e9b1-406a-9913-91effd039dc9" providerId="ADAL" clId="{3BF6406F-DEC4-4F6C-A2B3-796800E6CEB2}" dt="2024-11-25T03:03:12.743" v="128"/>
        <pc:sldMkLst>
          <pc:docMk/>
          <pc:sldMk cId="4032385247" sldId="1321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Joey Leong" userId="a251c42f-e9b1-406a-9913-91effd039dc9" providerId="ADAL" clId="{3BF6406F-DEC4-4F6C-A2B3-796800E6CEB2}" dt="2024-11-25T03:03:12.743" v="128"/>
              <pc2:cmMkLst xmlns:pc2="http://schemas.microsoft.com/office/powerpoint/2019/9/main/command">
                <pc:docMk/>
                <pc:sldMk cId="4032385247" sldId="1321"/>
                <pc2:cmMk id="{560C0171-A952-4F1C-92E0-903517A275A5}"/>
              </pc2:cmMkLst>
            </pc226:cmChg>
            <pc226:cmChg xmlns:pc226="http://schemas.microsoft.com/office/powerpoint/2022/06/main/command" chg="add mod">
              <pc226:chgData name="Joey Leong" userId="a251c42f-e9b1-406a-9913-91effd039dc9" providerId="ADAL" clId="{3BF6406F-DEC4-4F6C-A2B3-796800E6CEB2}" dt="2024-11-25T03:01:53.110" v="124"/>
              <pc2:cmMkLst xmlns:pc2="http://schemas.microsoft.com/office/powerpoint/2019/9/main/command">
                <pc:docMk/>
                <pc:sldMk cId="4032385247" sldId="1321"/>
                <pc2:cmMk id="{F674AAE5-8546-4362-9F9E-C8568F881A71}"/>
              </pc2:cmMkLst>
            </pc226:cmChg>
          </p:ext>
        </pc:extLst>
      </pc:sldChg>
    </pc:docChg>
  </pc:docChgLst>
  <pc:docChgLst>
    <pc:chgData name="Jessie Leong" userId="5193fff5-b1b7-4c7b-9308-b65e079bff78" providerId="ADAL" clId="{3C715098-089F-417E-ABDD-363FF2EE1FFB}"/>
    <pc:docChg chg="delSld">
      <pc:chgData name="Jessie Leong" userId="5193fff5-b1b7-4c7b-9308-b65e079bff78" providerId="ADAL" clId="{3C715098-089F-417E-ABDD-363FF2EE1FFB}" dt="2024-06-28T07:31:29.393" v="0" actId="2696"/>
      <pc:docMkLst>
        <pc:docMk/>
      </pc:docMkLst>
      <pc:sldChg chg="del">
        <pc:chgData name="Jessie Leong" userId="5193fff5-b1b7-4c7b-9308-b65e079bff78" providerId="ADAL" clId="{3C715098-089F-417E-ABDD-363FF2EE1FFB}" dt="2024-06-28T07:31:29.393" v="0" actId="2696"/>
        <pc:sldMkLst>
          <pc:docMk/>
          <pc:sldMk cId="259012254" sldId="1313"/>
        </pc:sldMkLst>
      </pc:sldChg>
    </pc:docChg>
  </pc:docChgLst>
  <pc:docChgLst>
    <pc:chgData name="Jason Bay" userId="d78fcda8-acdf-407b-a24b-c5963d39d58a" providerId="ADAL" clId="{A680D0B6-8F66-4A90-9141-A05A94D8DC6E}"/>
    <pc:docChg chg="undo custSel modSld">
      <pc:chgData name="Jason Bay" userId="d78fcda8-acdf-407b-a24b-c5963d39d58a" providerId="ADAL" clId="{A680D0B6-8F66-4A90-9141-A05A94D8DC6E}" dt="2024-07-18T07:23:09.334" v="1" actId="20577"/>
      <pc:docMkLst>
        <pc:docMk/>
      </pc:docMkLst>
      <pc:sldChg chg="modSp mod modCm">
        <pc:chgData name="Jason Bay" userId="d78fcda8-acdf-407b-a24b-c5963d39d58a" providerId="ADAL" clId="{A680D0B6-8F66-4A90-9141-A05A94D8DC6E}" dt="2024-07-18T07:23:09.334" v="1" actId="20577"/>
        <pc:sldMkLst>
          <pc:docMk/>
          <pc:sldMk cId="2602463474" sldId="1306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Jason Bay" userId="d78fcda8-acdf-407b-a24b-c5963d39d58a" providerId="ADAL" clId="{A680D0B6-8F66-4A90-9141-A05A94D8DC6E}" dt="2024-07-18T07:23:09.334" v="1" actId="20577"/>
              <pc2:cmMkLst xmlns:pc2="http://schemas.microsoft.com/office/powerpoint/2019/9/main/command">
                <pc:docMk/>
                <pc:sldMk cId="2602463474" sldId="1306"/>
                <pc2:cmMk id="{2B504FDC-5430-4048-BB8A-6B1DA66862FA}"/>
              </pc2:cmMkLst>
            </pc226:cmChg>
          </p:ext>
        </pc:extLst>
      </pc:sldChg>
    </pc:docChg>
  </pc:docChgLst>
  <pc:docChgLst>
    <pc:chgData name="Joey Leong" userId="a251c42f-e9b1-406a-9913-91effd039dc9" providerId="ADAL" clId="{4BB07448-5F13-46A9-BBB3-DB761E81948E}"/>
    <pc:docChg chg="undo custSel addSld delSld modSld modMainMaster">
      <pc:chgData name="Joey Leong" userId="a251c42f-e9b1-406a-9913-91effd039dc9" providerId="ADAL" clId="{4BB07448-5F13-46A9-BBB3-DB761E81948E}" dt="2024-07-30T06:06:27.952" v="313" actId="20577"/>
      <pc:docMkLst>
        <pc:docMk/>
      </pc:docMkLst>
      <pc:sldChg chg="addSp delSp modSp mod">
        <pc:chgData name="Joey Leong" userId="a251c42f-e9b1-406a-9913-91effd039dc9" providerId="ADAL" clId="{4BB07448-5F13-46A9-BBB3-DB761E81948E}" dt="2024-07-30T06:06:27.952" v="313" actId="20577"/>
        <pc:sldMkLst>
          <pc:docMk/>
          <pc:sldMk cId="1848023880" sldId="627"/>
        </pc:sldMkLst>
      </pc:sldChg>
      <pc:sldChg chg="modSp mod modCm">
        <pc:chgData name="Joey Leong" userId="a251c42f-e9b1-406a-9913-91effd039dc9" providerId="ADAL" clId="{4BB07448-5F13-46A9-BBB3-DB761E81948E}" dt="2024-07-30T06:03:04.952" v="290" actId="20577"/>
        <pc:sldMkLst>
          <pc:docMk/>
          <pc:sldMk cId="0" sldId="881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Joey Leong" userId="a251c42f-e9b1-406a-9913-91effd039dc9" providerId="ADAL" clId="{4BB07448-5F13-46A9-BBB3-DB761E81948E}" dt="2024-07-30T06:03:04.952" v="290" actId="20577"/>
              <pc2:cmMkLst xmlns:pc2="http://schemas.microsoft.com/office/powerpoint/2019/9/main/command">
                <pc:docMk/>
                <pc:sldMk cId="0" sldId="881"/>
                <pc2:cmMk id="{AEA4920D-D3E1-4795-B695-CA611A9B5FF8}"/>
              </pc2:cmMkLst>
            </pc226:cmChg>
          </p:ext>
        </pc:extLst>
      </pc:sldChg>
      <pc:sldChg chg="modSp mod">
        <pc:chgData name="Joey Leong" userId="a251c42f-e9b1-406a-9913-91effd039dc9" providerId="ADAL" clId="{4BB07448-5F13-46A9-BBB3-DB761E81948E}" dt="2024-07-30T06:03:59.756" v="298" actId="20577"/>
        <pc:sldMkLst>
          <pc:docMk/>
          <pc:sldMk cId="2287824675" sldId="1268"/>
        </pc:sldMkLst>
      </pc:sldChg>
      <pc:sldChg chg="modSp mod">
        <pc:chgData name="Joey Leong" userId="a251c42f-e9b1-406a-9913-91effd039dc9" providerId="ADAL" clId="{4BB07448-5F13-46A9-BBB3-DB761E81948E}" dt="2024-07-30T06:04:24.704" v="299" actId="20577"/>
        <pc:sldMkLst>
          <pc:docMk/>
          <pc:sldMk cId="3448432616" sldId="1284"/>
        </pc:sldMkLst>
      </pc:sldChg>
      <pc:sldChg chg="modSp mod">
        <pc:chgData name="Joey Leong" userId="a251c42f-e9b1-406a-9913-91effd039dc9" providerId="ADAL" clId="{4BB07448-5F13-46A9-BBB3-DB761E81948E}" dt="2024-07-30T06:04:40.279" v="302" actId="20577"/>
        <pc:sldMkLst>
          <pc:docMk/>
          <pc:sldMk cId="2735740476" sldId="1294"/>
        </pc:sldMkLst>
      </pc:sldChg>
      <pc:sldChg chg="modSp del mod">
        <pc:chgData name="Joey Leong" userId="a251c42f-e9b1-406a-9913-91effd039dc9" providerId="ADAL" clId="{4BB07448-5F13-46A9-BBB3-DB761E81948E}" dt="2024-07-07T03:12:31.517" v="186" actId="47"/>
        <pc:sldMkLst>
          <pc:docMk/>
          <pc:sldMk cId="4037320236" sldId="1304"/>
        </pc:sldMkLst>
      </pc:sldChg>
      <pc:sldChg chg="modSp mod">
        <pc:chgData name="Joey Leong" userId="a251c42f-e9b1-406a-9913-91effd039dc9" providerId="ADAL" clId="{4BB07448-5F13-46A9-BBB3-DB761E81948E}" dt="2024-07-07T03:14:08.612" v="198" actId="20577"/>
        <pc:sldMkLst>
          <pc:docMk/>
          <pc:sldMk cId="1854996744" sldId="1314"/>
        </pc:sldMkLst>
      </pc:sldChg>
      <pc:sldChg chg="addSp delSp modSp add mod">
        <pc:chgData name="Joey Leong" userId="a251c42f-e9b1-406a-9913-91effd039dc9" providerId="ADAL" clId="{4BB07448-5F13-46A9-BBB3-DB761E81948E}" dt="2024-07-07T03:12:03.346" v="185" actId="1076"/>
        <pc:sldMkLst>
          <pc:docMk/>
          <pc:sldMk cId="4055712602" sldId="1315"/>
        </pc:sldMkLst>
      </pc:sldChg>
      <pc:sldMasterChg chg="modSldLayout">
        <pc:chgData name="Joey Leong" userId="a251c42f-e9b1-406a-9913-91effd039dc9" providerId="ADAL" clId="{4BB07448-5F13-46A9-BBB3-DB761E81948E}" dt="2024-07-10T03:57:38.866" v="249" actId="478"/>
        <pc:sldMasterMkLst>
          <pc:docMk/>
          <pc:sldMasterMk cId="1300178007" sldId="2147483648"/>
        </pc:sldMasterMkLst>
        <pc:sldLayoutChg chg="addSp delSp modSp mod">
          <pc:chgData name="Joey Leong" userId="a251c42f-e9b1-406a-9913-91effd039dc9" providerId="ADAL" clId="{4BB07448-5F13-46A9-BBB3-DB761E81948E}" dt="2024-07-10T03:57:38.866" v="249" actId="478"/>
          <pc:sldLayoutMkLst>
            <pc:docMk/>
            <pc:sldMasterMk cId="1300178007" sldId="2147483648"/>
            <pc:sldLayoutMk cId="703451859" sldId="2147483649"/>
          </pc:sldLayoutMkLst>
        </pc:sldLayoutChg>
        <pc:sldLayoutChg chg="addSp delSp modSp mod">
          <pc:chgData name="Joey Leong" userId="a251c42f-e9b1-406a-9913-91effd039dc9" providerId="ADAL" clId="{4BB07448-5F13-46A9-BBB3-DB761E81948E}" dt="2024-07-07T02:52:24.078" v="109" actId="1035"/>
          <pc:sldLayoutMkLst>
            <pc:docMk/>
            <pc:sldMasterMk cId="1300178007" sldId="2147483648"/>
            <pc:sldLayoutMk cId="903786523" sldId="2147483665"/>
          </pc:sldLayoutMkLst>
        </pc:sldLayoutChg>
      </pc:sldMasterChg>
      <pc:sldMasterChg chg="modSldLayout">
        <pc:chgData name="Joey Leong" userId="a251c42f-e9b1-406a-9913-91effd039dc9" providerId="ADAL" clId="{4BB07448-5F13-46A9-BBB3-DB761E81948E}" dt="2024-07-10T04:00:28.811" v="255" actId="478"/>
        <pc:sldMasterMkLst>
          <pc:docMk/>
          <pc:sldMasterMk cId="3306820773" sldId="2147483675"/>
        </pc:sldMasterMkLst>
        <pc:sldLayoutChg chg="addSp delSp modSp mod">
          <pc:chgData name="Joey Leong" userId="a251c42f-e9b1-406a-9913-91effd039dc9" providerId="ADAL" clId="{4BB07448-5F13-46A9-BBB3-DB761E81948E}" dt="2024-07-10T03:58:39.002" v="252" actId="478"/>
          <pc:sldLayoutMkLst>
            <pc:docMk/>
            <pc:sldMasterMk cId="3306820773" sldId="2147483675"/>
            <pc:sldLayoutMk cId="3660129664" sldId="2147483676"/>
          </pc:sldLayoutMkLst>
        </pc:sldLayoutChg>
        <pc:sldLayoutChg chg="addSp delSp modSp mod">
          <pc:chgData name="Joey Leong" userId="a251c42f-e9b1-406a-9913-91effd039dc9" providerId="ADAL" clId="{4BB07448-5F13-46A9-BBB3-DB761E81948E}" dt="2024-07-10T04:00:28.811" v="255" actId="478"/>
          <pc:sldLayoutMkLst>
            <pc:docMk/>
            <pc:sldMasterMk cId="3306820773" sldId="2147483675"/>
            <pc:sldLayoutMk cId="3158079755" sldId="2147483678"/>
          </pc:sldLayoutMkLst>
        </pc:sldLayoutChg>
      </pc:sldMasterChg>
    </pc:docChg>
  </pc:docChgLst>
  <pc:docChgLst>
    <pc:chgData name="Chee Wei Tiw" userId="d0598b38-b39d-44f2-96de-f164d9e4fd80" providerId="ADAL" clId="{D86C01F3-FCF5-42EE-ABFC-1531543845D2}"/>
    <pc:docChg chg="modSld">
      <pc:chgData name="Chee Wei Tiw" userId="d0598b38-b39d-44f2-96de-f164d9e4fd80" providerId="ADAL" clId="{D86C01F3-FCF5-42EE-ABFC-1531543845D2}" dt="2024-07-15T16:47:32.212" v="3"/>
      <pc:docMkLst>
        <pc:docMk/>
      </pc:docMkLst>
      <pc:sldChg chg="modSp mod">
        <pc:chgData name="Chee Wei Tiw" userId="d0598b38-b39d-44f2-96de-f164d9e4fd80" providerId="ADAL" clId="{D86C01F3-FCF5-42EE-ABFC-1531543845D2}" dt="2024-07-15T16:30:54.545" v="1" actId="1036"/>
        <pc:sldMkLst>
          <pc:docMk/>
          <pc:sldMk cId="2212579245" sldId="1265"/>
        </pc:sldMkLst>
      </pc:sldChg>
      <pc:sldChg chg="modSp mod">
        <pc:chgData name="Chee Wei Tiw" userId="d0598b38-b39d-44f2-96de-f164d9e4fd80" providerId="ADAL" clId="{D86C01F3-FCF5-42EE-ABFC-1531543845D2}" dt="2024-07-15T16:32:26.604" v="2" actId="1036"/>
        <pc:sldMkLst>
          <pc:docMk/>
          <pc:sldMk cId="2287824675" sldId="1268"/>
        </pc:sldMkLst>
      </pc:sldChg>
      <pc:sldChg chg="modSp">
        <pc:chgData name="Chee Wei Tiw" userId="d0598b38-b39d-44f2-96de-f164d9e4fd80" providerId="ADAL" clId="{D86C01F3-FCF5-42EE-ABFC-1531543845D2}" dt="2024-07-15T16:47:32.212" v="3"/>
        <pc:sldMkLst>
          <pc:docMk/>
          <pc:sldMk cId="269384005" sldId="1292"/>
        </pc:sldMkLst>
      </pc:sldChg>
    </pc:docChg>
  </pc:docChgLst>
  <pc:docChgLst>
    <pc:chgData name="Joey Leong" userId="a251c42f-e9b1-406a-9913-91effd039dc9" providerId="ADAL" clId="{6ABC86F4-FFCB-4AC2-9EA3-50E70202A875}"/>
    <pc:docChg chg="undo redo custSel addSld delSld modSld sldOrd modMainMaster">
      <pc:chgData name="Joey Leong" userId="a251c42f-e9b1-406a-9913-91effd039dc9" providerId="ADAL" clId="{6ABC86F4-FFCB-4AC2-9EA3-50E70202A875}" dt="2025-02-20T09:22:21.711" v="8369" actId="948"/>
      <pc:docMkLst>
        <pc:docMk/>
      </pc:docMkLst>
      <pc:sldChg chg="modSp mod">
        <pc:chgData name="Joey Leong" userId="a251c42f-e9b1-406a-9913-91effd039dc9" providerId="ADAL" clId="{6ABC86F4-FFCB-4AC2-9EA3-50E70202A875}" dt="2025-01-07T09:12:23.657" v="5189" actId="207"/>
        <pc:sldMkLst>
          <pc:docMk/>
          <pc:sldMk cId="1848023880" sldId="627"/>
        </pc:sldMkLst>
      </pc:sldChg>
      <pc:sldChg chg="modSp mod ord modCm">
        <pc:chgData name="Joey Leong" userId="a251c42f-e9b1-406a-9913-91effd039dc9" providerId="ADAL" clId="{6ABC86F4-FFCB-4AC2-9EA3-50E70202A875}" dt="2025-01-23T03:37:09.941" v="7576" actId="20577"/>
        <pc:sldMkLst>
          <pc:docMk/>
          <pc:sldMk cId="0" sldId="881"/>
        </pc:sldMkLst>
        <pc:spChg chg="mod">
          <ac:chgData name="Joey Leong" userId="a251c42f-e9b1-406a-9913-91effd039dc9" providerId="ADAL" clId="{6ABC86F4-FFCB-4AC2-9EA3-50E70202A875}" dt="2025-01-23T03:37:09.941" v="7576" actId="20577"/>
          <ac:spMkLst>
            <pc:docMk/>
            <pc:sldMk cId="0" sldId="881"/>
            <ac:spMk id="2" creationId="{86E4F0E6-66AB-5DEC-D803-88FBA41B858E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Joey Leong" userId="a251c42f-e9b1-406a-9913-91effd039dc9" providerId="ADAL" clId="{6ABC86F4-FFCB-4AC2-9EA3-50E70202A875}" dt="2025-01-23T03:37:09.941" v="7576" actId="20577"/>
              <pc2:cmMkLst xmlns:pc2="http://schemas.microsoft.com/office/powerpoint/2019/9/main/command">
                <pc:docMk/>
                <pc:sldMk cId="0" sldId="881"/>
                <pc2:cmMk id="{AEA4920D-D3E1-4795-B695-CA611A9B5FF8}"/>
              </pc2:cmMkLst>
            </pc226:cmChg>
          </p:ext>
        </pc:extLst>
      </pc:sldChg>
      <pc:sldChg chg="addCm modCm">
        <pc:chgData name="Joey Leong" userId="a251c42f-e9b1-406a-9913-91effd039dc9" providerId="ADAL" clId="{6ABC86F4-FFCB-4AC2-9EA3-50E70202A875}" dt="2025-02-20T09:12:59.440" v="8290"/>
        <pc:sldMkLst>
          <pc:docMk/>
          <pc:sldMk cId="292428622" sldId="946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Joey Leong" userId="a251c42f-e9b1-406a-9913-91effd039dc9" providerId="ADAL" clId="{6ABC86F4-FFCB-4AC2-9EA3-50E70202A875}" dt="2025-02-20T09:12:59.440" v="8290"/>
              <pc2:cmMkLst xmlns:pc2="http://schemas.microsoft.com/office/powerpoint/2019/9/main/command">
                <pc:docMk/>
                <pc:sldMk cId="292428622" sldId="946"/>
                <pc2:cmMk id="{E4E6A6E1-5268-4B8D-B10C-852CB07F8864}"/>
              </pc2:cmMkLst>
            </pc226:cmChg>
          </p:ext>
        </pc:extLst>
      </pc:sldChg>
      <pc:sldChg chg="add">
        <pc:chgData name="Joey Leong" userId="a251c42f-e9b1-406a-9913-91effd039dc9" providerId="ADAL" clId="{6ABC86F4-FFCB-4AC2-9EA3-50E70202A875}" dt="2025-02-20T09:11:17.980" v="8288"/>
        <pc:sldMkLst>
          <pc:docMk/>
          <pc:sldMk cId="186772652" sldId="955"/>
        </pc:sldMkLst>
      </pc:sldChg>
      <pc:sldChg chg="addSp modSp mod ord">
        <pc:chgData name="Joey Leong" userId="a251c42f-e9b1-406a-9913-91effd039dc9" providerId="ADAL" clId="{6ABC86F4-FFCB-4AC2-9EA3-50E70202A875}" dt="2025-01-13T01:45:19.903" v="6822" actId="14100"/>
        <pc:sldMkLst>
          <pc:docMk/>
          <pc:sldMk cId="1097025997" sldId="1046"/>
        </pc:sldMkLst>
      </pc:sldChg>
      <pc:sldChg chg="addSp delSp modSp mod ord">
        <pc:chgData name="Joey Leong" userId="a251c42f-e9b1-406a-9913-91effd039dc9" providerId="ADAL" clId="{6ABC86F4-FFCB-4AC2-9EA3-50E70202A875}" dt="2025-01-03T09:24:43.309" v="5081" actId="1035"/>
        <pc:sldMkLst>
          <pc:docMk/>
          <pc:sldMk cId="3895782106" sldId="1093"/>
        </pc:sldMkLst>
      </pc:sldChg>
      <pc:sldChg chg="del">
        <pc:chgData name="Joey Leong" userId="a251c42f-e9b1-406a-9913-91effd039dc9" providerId="ADAL" clId="{6ABC86F4-FFCB-4AC2-9EA3-50E70202A875}" dt="2025-02-20T09:15:54.975" v="8353" actId="2696"/>
        <pc:sldMkLst>
          <pc:docMk/>
          <pc:sldMk cId="1873943972" sldId="1170"/>
        </pc:sldMkLst>
      </pc:sldChg>
      <pc:sldChg chg="del">
        <pc:chgData name="Joey Leong" userId="a251c42f-e9b1-406a-9913-91effd039dc9" providerId="ADAL" clId="{6ABC86F4-FFCB-4AC2-9EA3-50E70202A875}" dt="2025-02-20T09:15:54.975" v="8353" actId="2696"/>
        <pc:sldMkLst>
          <pc:docMk/>
          <pc:sldMk cId="2686898207" sldId="1172"/>
        </pc:sldMkLst>
      </pc:sldChg>
      <pc:sldChg chg="del">
        <pc:chgData name="Joey Leong" userId="a251c42f-e9b1-406a-9913-91effd039dc9" providerId="ADAL" clId="{6ABC86F4-FFCB-4AC2-9EA3-50E70202A875}" dt="2025-02-20T09:15:54.975" v="8353" actId="2696"/>
        <pc:sldMkLst>
          <pc:docMk/>
          <pc:sldMk cId="149820734" sldId="1178"/>
        </pc:sldMkLst>
      </pc:sldChg>
      <pc:sldChg chg="modSp mod ord">
        <pc:chgData name="Joey Leong" userId="a251c42f-e9b1-406a-9913-91effd039dc9" providerId="ADAL" clId="{6ABC86F4-FFCB-4AC2-9EA3-50E70202A875}" dt="2025-01-23T03:35:23.664" v="7568" actId="948"/>
        <pc:sldMkLst>
          <pc:docMk/>
          <pc:sldMk cId="846215801" sldId="1192"/>
        </pc:sldMkLst>
      </pc:sldChg>
      <pc:sldChg chg="del">
        <pc:chgData name="Joey Leong" userId="a251c42f-e9b1-406a-9913-91effd039dc9" providerId="ADAL" clId="{6ABC86F4-FFCB-4AC2-9EA3-50E70202A875}" dt="2025-02-20T09:15:54.975" v="8353" actId="2696"/>
        <pc:sldMkLst>
          <pc:docMk/>
          <pc:sldMk cId="2970820716" sldId="1214"/>
        </pc:sldMkLst>
      </pc:sldChg>
      <pc:sldChg chg="addSp delSp modSp mod ord modCm">
        <pc:chgData name="Joey Leong" userId="a251c42f-e9b1-406a-9913-91effd039dc9" providerId="ADAL" clId="{6ABC86F4-FFCB-4AC2-9EA3-50E70202A875}" dt="2025-01-03T09:29:35.309" v="5188"/>
        <pc:sldMkLst>
          <pc:docMk/>
          <pc:sldMk cId="804049660" sldId="1241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Joey Leong" userId="a251c42f-e9b1-406a-9913-91effd039dc9" providerId="ADAL" clId="{6ABC86F4-FFCB-4AC2-9EA3-50E70202A875}" dt="2025-01-03T09:29:32.991" v="5187" actId="2056"/>
              <pc2:cmMkLst xmlns:pc2="http://schemas.microsoft.com/office/powerpoint/2019/9/main/command">
                <pc:docMk/>
                <pc:sldMk cId="804049660" sldId="1241"/>
                <pc2:cmMk id="{749E5B7C-C8A8-4F2E-A992-D1B227D57623}"/>
              </pc2:cmMkLst>
            </pc226:cmChg>
          </p:ext>
        </pc:extLst>
      </pc:sldChg>
      <pc:sldChg chg="ord">
        <pc:chgData name="Joey Leong" userId="a251c42f-e9b1-406a-9913-91effd039dc9" providerId="ADAL" clId="{6ABC86F4-FFCB-4AC2-9EA3-50E70202A875}" dt="2025-01-03T07:24:23.585" v="2413"/>
        <pc:sldMkLst>
          <pc:docMk/>
          <pc:sldMk cId="3649550325" sldId="1264"/>
        </pc:sldMkLst>
      </pc:sldChg>
      <pc:sldChg chg="addSp delSp modSp mod modCm">
        <pc:chgData name="Joey Leong" userId="a251c42f-e9b1-406a-9913-91effd039dc9" providerId="ADAL" clId="{6ABC86F4-FFCB-4AC2-9EA3-50E70202A875}" dt="2025-01-03T08:15:20.260" v="3510" actId="1076"/>
        <pc:sldMkLst>
          <pc:docMk/>
          <pc:sldMk cId="2212579245" sldId="1265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Joey Leong" userId="a251c42f-e9b1-406a-9913-91effd039dc9" providerId="ADAL" clId="{6ABC86F4-FFCB-4AC2-9EA3-50E70202A875}" dt="2025-01-03T08:13:51.383" v="3443" actId="2056"/>
              <pc2:cmMkLst xmlns:pc2="http://schemas.microsoft.com/office/powerpoint/2019/9/main/command">
                <pc:docMk/>
                <pc:sldMk cId="2212579245" sldId="1265"/>
                <pc2:cmMk id="{135AD2FD-B323-47E8-98D3-B1E28526FB76}"/>
              </pc2:cmMkLst>
            </pc226:cmChg>
          </p:ext>
        </pc:extLst>
      </pc:sldChg>
      <pc:sldChg chg="modSp mod ord modCm">
        <pc:chgData name="Joey Leong" userId="a251c42f-e9b1-406a-9913-91effd039dc9" providerId="ADAL" clId="{6ABC86F4-FFCB-4AC2-9EA3-50E70202A875}" dt="2025-01-23T03:36:59.938" v="7574" actId="20577"/>
        <pc:sldMkLst>
          <pc:docMk/>
          <pc:sldMk cId="2287824675" sldId="1268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Joey Leong" userId="a251c42f-e9b1-406a-9913-91effd039dc9" providerId="ADAL" clId="{6ABC86F4-FFCB-4AC2-9EA3-50E70202A875}" dt="2025-01-03T08:05:25.604" v="3435" actId="20577"/>
              <pc2:cmMkLst xmlns:pc2="http://schemas.microsoft.com/office/powerpoint/2019/9/main/command">
                <pc:docMk/>
                <pc:sldMk cId="2287824675" sldId="1268"/>
                <pc2:cmMk id="{42784A18-683F-4230-8EA1-5415CC0C0CF9}"/>
              </pc2:cmMkLst>
            </pc226:cmChg>
            <pc226:cmChg xmlns:pc226="http://schemas.microsoft.com/office/powerpoint/2022/06/main/command" chg="mod">
              <pc226:chgData name="Joey Leong" userId="a251c42f-e9b1-406a-9913-91effd039dc9" providerId="ADAL" clId="{6ABC86F4-FFCB-4AC2-9EA3-50E70202A875}" dt="2025-01-03T08:05:25.604" v="3435" actId="20577"/>
              <pc2:cmMkLst xmlns:pc2="http://schemas.microsoft.com/office/powerpoint/2019/9/main/command">
                <pc:docMk/>
                <pc:sldMk cId="2287824675" sldId="1268"/>
                <pc2:cmMk id="{ADEFB6DC-8DB2-43C3-9F20-E2083337B08E}"/>
              </pc2:cmMkLst>
            </pc226:cmChg>
          </p:ext>
        </pc:extLst>
      </pc:sldChg>
      <pc:sldChg chg="addSp delSp modSp mod ord">
        <pc:chgData name="Joey Leong" userId="a251c42f-e9b1-406a-9913-91effd039dc9" providerId="ADAL" clId="{6ABC86F4-FFCB-4AC2-9EA3-50E70202A875}" dt="2025-01-03T09:28:02.902" v="5183" actId="1076"/>
        <pc:sldMkLst>
          <pc:docMk/>
          <pc:sldMk cId="301452697" sldId="1270"/>
        </pc:sldMkLst>
      </pc:sldChg>
      <pc:sldChg chg="modSp mod ord modCm">
        <pc:chgData name="Joey Leong" userId="a251c42f-e9b1-406a-9913-91effd039dc9" providerId="ADAL" clId="{6ABC86F4-FFCB-4AC2-9EA3-50E70202A875}" dt="2025-02-06T07:48:16.448" v="7841" actId="20577"/>
        <pc:sldMkLst>
          <pc:docMk/>
          <pc:sldMk cId="3448432616" sldId="1284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Joey Leong" userId="a251c42f-e9b1-406a-9913-91effd039dc9" providerId="ADAL" clId="{6ABC86F4-FFCB-4AC2-9EA3-50E70202A875}" dt="2025-01-13T06:49:21.088" v="6866" actId="20577"/>
              <pc2:cmMkLst xmlns:pc2="http://schemas.microsoft.com/office/powerpoint/2019/9/main/command">
                <pc:docMk/>
                <pc:sldMk cId="3448432616" sldId="1284"/>
                <pc2:cmMk id="{C4FDCB7A-B94B-4F3C-AA1B-7594AAA348B5}"/>
              </pc2:cmMkLst>
            </pc226:cmChg>
            <pc226:cmChg xmlns:pc226="http://schemas.microsoft.com/office/powerpoint/2022/06/main/command" chg="mod">
              <pc226:chgData name="Joey Leong" userId="a251c42f-e9b1-406a-9913-91effd039dc9" providerId="ADAL" clId="{6ABC86F4-FFCB-4AC2-9EA3-50E70202A875}" dt="2025-01-13T06:49:21.088" v="6866" actId="20577"/>
              <pc2:cmMkLst xmlns:pc2="http://schemas.microsoft.com/office/powerpoint/2019/9/main/command">
                <pc:docMk/>
                <pc:sldMk cId="3448432616" sldId="1284"/>
                <pc2:cmMk id="{35950AB5-5DCE-4EC2-B9C6-A02748BC382E}"/>
              </pc2:cmMkLst>
            </pc226:cmChg>
          </p:ext>
        </pc:extLst>
      </pc:sldChg>
      <pc:sldChg chg="modSp mod">
        <pc:chgData name="Joey Leong" userId="a251c42f-e9b1-406a-9913-91effd039dc9" providerId="ADAL" clId="{6ABC86F4-FFCB-4AC2-9EA3-50E70202A875}" dt="2025-01-23T03:33:17.802" v="7502" actId="948"/>
        <pc:sldMkLst>
          <pc:docMk/>
          <pc:sldMk cId="263630987" sldId="1285"/>
        </pc:sldMkLst>
      </pc:sldChg>
      <pc:sldChg chg="addSp delSp modSp mod ord">
        <pc:chgData name="Joey Leong" userId="a251c42f-e9b1-406a-9913-91effd039dc9" providerId="ADAL" clId="{6ABC86F4-FFCB-4AC2-9EA3-50E70202A875}" dt="2025-01-03T09:07:11.567" v="4920" actId="1076"/>
        <pc:sldMkLst>
          <pc:docMk/>
          <pc:sldMk cId="3958129231" sldId="1286"/>
        </pc:sldMkLst>
      </pc:sldChg>
      <pc:sldChg chg="addSp delSp modSp mod ord">
        <pc:chgData name="Joey Leong" userId="a251c42f-e9b1-406a-9913-91effd039dc9" providerId="ADAL" clId="{6ABC86F4-FFCB-4AC2-9EA3-50E70202A875}" dt="2025-01-03T09:20:13.542" v="5019" actId="1076"/>
        <pc:sldMkLst>
          <pc:docMk/>
          <pc:sldMk cId="2729810722" sldId="1287"/>
        </pc:sldMkLst>
      </pc:sldChg>
      <pc:sldChg chg="addSp modSp mod ord">
        <pc:chgData name="Joey Leong" userId="a251c42f-e9b1-406a-9913-91effd039dc9" providerId="ADAL" clId="{6ABC86F4-FFCB-4AC2-9EA3-50E70202A875}" dt="2025-01-13T01:37:34.687" v="6793" actId="1038"/>
        <pc:sldMkLst>
          <pc:docMk/>
          <pc:sldMk cId="3590400031" sldId="1288"/>
        </pc:sldMkLst>
      </pc:sldChg>
      <pc:sldChg chg="del ord">
        <pc:chgData name="Joey Leong" userId="a251c42f-e9b1-406a-9913-91effd039dc9" providerId="ADAL" clId="{6ABC86F4-FFCB-4AC2-9EA3-50E70202A875}" dt="2025-02-20T09:15:54.975" v="8353" actId="2696"/>
        <pc:sldMkLst>
          <pc:docMk/>
          <pc:sldMk cId="1196187482" sldId="1291"/>
        </pc:sldMkLst>
      </pc:sldChg>
      <pc:sldChg chg="del">
        <pc:chgData name="Joey Leong" userId="a251c42f-e9b1-406a-9913-91effd039dc9" providerId="ADAL" clId="{6ABC86F4-FFCB-4AC2-9EA3-50E70202A875}" dt="2025-02-20T09:15:54.975" v="8353" actId="2696"/>
        <pc:sldMkLst>
          <pc:docMk/>
          <pc:sldMk cId="269384005" sldId="1292"/>
        </pc:sldMkLst>
      </pc:sldChg>
      <pc:sldChg chg="del">
        <pc:chgData name="Joey Leong" userId="a251c42f-e9b1-406a-9913-91effd039dc9" providerId="ADAL" clId="{6ABC86F4-FFCB-4AC2-9EA3-50E70202A875}" dt="2025-02-20T09:15:54.975" v="8353" actId="2696"/>
        <pc:sldMkLst>
          <pc:docMk/>
          <pc:sldMk cId="1843561913" sldId="1295"/>
        </pc:sldMkLst>
      </pc:sldChg>
      <pc:sldChg chg="modSp mod">
        <pc:chgData name="Joey Leong" userId="a251c42f-e9b1-406a-9913-91effd039dc9" providerId="ADAL" clId="{6ABC86F4-FFCB-4AC2-9EA3-50E70202A875}" dt="2025-02-20T09:19:43.960" v="8365" actId="20577"/>
        <pc:sldMkLst>
          <pc:docMk/>
          <pc:sldMk cId="1384015327" sldId="1305"/>
        </pc:sldMkLst>
      </pc:sldChg>
      <pc:sldChg chg="addSp delSp modSp mod ord chgLayout">
        <pc:chgData name="Joey Leong" userId="a251c42f-e9b1-406a-9913-91effd039dc9" providerId="ADAL" clId="{6ABC86F4-FFCB-4AC2-9EA3-50E70202A875}" dt="2025-02-06T07:29:18.143" v="7827" actId="20577"/>
        <pc:sldMkLst>
          <pc:docMk/>
          <pc:sldMk cId="2602463474" sldId="1306"/>
        </pc:sldMkLst>
      </pc:sldChg>
      <pc:sldChg chg="modSp mod ord modCm">
        <pc:chgData name="Joey Leong" userId="a251c42f-e9b1-406a-9913-91effd039dc9" providerId="ADAL" clId="{6ABC86F4-FFCB-4AC2-9EA3-50E70202A875}" dt="2025-02-20T09:05:17.294" v="8277" actId="20577"/>
        <pc:sldMkLst>
          <pc:docMk/>
          <pc:sldMk cId="1579420227" sldId="1307"/>
        </pc:sldMkLst>
        <pc:spChg chg="mod">
          <ac:chgData name="Joey Leong" userId="a251c42f-e9b1-406a-9913-91effd039dc9" providerId="ADAL" clId="{6ABC86F4-FFCB-4AC2-9EA3-50E70202A875}" dt="2025-02-20T09:05:17.294" v="8277" actId="20577"/>
          <ac:spMkLst>
            <pc:docMk/>
            <pc:sldMk cId="1579420227" sldId="1307"/>
            <ac:spMk id="4" creationId="{40C54D27-8510-83AB-905B-52E5E978B749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Joey Leong" userId="a251c42f-e9b1-406a-9913-91effd039dc9" providerId="ADAL" clId="{6ABC86F4-FFCB-4AC2-9EA3-50E70202A875}" dt="2025-02-20T09:05:17.294" v="8277" actId="20577"/>
              <pc2:cmMkLst xmlns:pc2="http://schemas.microsoft.com/office/powerpoint/2019/9/main/command">
                <pc:docMk/>
                <pc:sldMk cId="1579420227" sldId="1307"/>
                <pc2:cmMk id="{B11B89FE-BF13-4D60-91A1-AFB58F0EF925}"/>
              </pc2:cmMkLst>
            </pc226:cmChg>
          </p:ext>
        </pc:extLst>
      </pc:sldChg>
      <pc:sldChg chg="ord">
        <pc:chgData name="Joey Leong" userId="a251c42f-e9b1-406a-9913-91effd039dc9" providerId="ADAL" clId="{6ABC86F4-FFCB-4AC2-9EA3-50E70202A875}" dt="2025-01-03T03:02:16.270" v="598"/>
        <pc:sldMkLst>
          <pc:docMk/>
          <pc:sldMk cId="2693508638" sldId="1308"/>
        </pc:sldMkLst>
      </pc:sldChg>
      <pc:sldChg chg="del ord">
        <pc:chgData name="Joey Leong" userId="a251c42f-e9b1-406a-9913-91effd039dc9" providerId="ADAL" clId="{6ABC86F4-FFCB-4AC2-9EA3-50E70202A875}" dt="2025-02-20T09:15:54.975" v="8353" actId="2696"/>
        <pc:sldMkLst>
          <pc:docMk/>
          <pc:sldMk cId="2964667148" sldId="1309"/>
        </pc:sldMkLst>
      </pc:sldChg>
      <pc:sldChg chg="ord">
        <pc:chgData name="Joey Leong" userId="a251c42f-e9b1-406a-9913-91effd039dc9" providerId="ADAL" clId="{6ABC86F4-FFCB-4AC2-9EA3-50E70202A875}" dt="2025-01-13T01:32:31.609" v="6676"/>
        <pc:sldMkLst>
          <pc:docMk/>
          <pc:sldMk cId="80733003" sldId="1310"/>
        </pc:sldMkLst>
      </pc:sldChg>
      <pc:sldChg chg="modSp mod">
        <pc:chgData name="Joey Leong" userId="a251c42f-e9b1-406a-9913-91effd039dc9" providerId="ADAL" clId="{6ABC86F4-FFCB-4AC2-9EA3-50E70202A875}" dt="2025-01-03T06:15:36.947" v="1243" actId="20577"/>
        <pc:sldMkLst>
          <pc:docMk/>
          <pc:sldMk cId="1183006764" sldId="1311"/>
        </pc:sldMkLst>
      </pc:sldChg>
      <pc:sldChg chg="modSp mod">
        <pc:chgData name="Joey Leong" userId="a251c42f-e9b1-406a-9913-91effd039dc9" providerId="ADAL" clId="{6ABC86F4-FFCB-4AC2-9EA3-50E70202A875}" dt="2025-02-20T09:04:27.364" v="8275" actId="20577"/>
        <pc:sldMkLst>
          <pc:docMk/>
          <pc:sldMk cId="1854996744" sldId="1314"/>
        </pc:sldMkLst>
      </pc:sldChg>
      <pc:sldChg chg="addSp delSp modSp mod">
        <pc:chgData name="Joey Leong" userId="a251c42f-e9b1-406a-9913-91effd039dc9" providerId="ADAL" clId="{6ABC86F4-FFCB-4AC2-9EA3-50E70202A875}" dt="2025-01-03T09:26:20.062" v="5136" actId="20577"/>
        <pc:sldMkLst>
          <pc:docMk/>
          <pc:sldMk cId="44309930" sldId="1316"/>
        </pc:sldMkLst>
      </pc:sldChg>
      <pc:sldChg chg="addSp delSp modSp mod ord modCm">
        <pc:chgData name="Joey Leong" userId="a251c42f-e9b1-406a-9913-91effd039dc9" providerId="ADAL" clId="{6ABC86F4-FFCB-4AC2-9EA3-50E70202A875}" dt="2025-02-06T06:56:41.482" v="7609" actId="1037"/>
        <pc:sldMkLst>
          <pc:docMk/>
          <pc:sldMk cId="2492332233" sldId="1318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Joey Leong" userId="a251c42f-e9b1-406a-9913-91effd039dc9" providerId="ADAL" clId="{6ABC86F4-FFCB-4AC2-9EA3-50E70202A875}" dt="2025-01-07T09:43:19.352" v="6386" actId="2056"/>
              <pc2:cmMkLst xmlns:pc2="http://schemas.microsoft.com/office/powerpoint/2019/9/main/command">
                <pc:docMk/>
                <pc:sldMk cId="2492332233" sldId="1318"/>
                <pc2:cmMk id="{86DB1E95-FC83-4167-8FA9-725147D5BB19}"/>
              </pc2:cmMkLst>
            </pc226:cmChg>
            <pc226:cmChg xmlns:pc226="http://schemas.microsoft.com/office/powerpoint/2022/06/main/command" chg="mod">
              <pc226:chgData name="Joey Leong" userId="a251c42f-e9b1-406a-9913-91effd039dc9" providerId="ADAL" clId="{6ABC86F4-FFCB-4AC2-9EA3-50E70202A875}" dt="2025-01-07T09:47:01.836" v="6429" actId="2056"/>
              <pc2:cmMkLst xmlns:pc2="http://schemas.microsoft.com/office/powerpoint/2019/9/main/command">
                <pc:docMk/>
                <pc:sldMk cId="2492332233" sldId="1318"/>
                <pc2:cmMk id="{E52DADE9-B3CA-47F3-B46E-B40DE11E5F62}"/>
              </pc2:cmMkLst>
            </pc226:cmChg>
          </p:ext>
        </pc:extLst>
      </pc:sldChg>
      <pc:sldChg chg="modSp mod ord">
        <pc:chgData name="Joey Leong" userId="a251c42f-e9b1-406a-9913-91effd039dc9" providerId="ADAL" clId="{6ABC86F4-FFCB-4AC2-9EA3-50E70202A875}" dt="2025-02-06T06:56:54.503" v="7610" actId="20577"/>
        <pc:sldMkLst>
          <pc:docMk/>
          <pc:sldMk cId="4032385247" sldId="1321"/>
        </pc:sldMkLst>
      </pc:sldChg>
      <pc:sldChg chg="addSp delSp modSp add mod addCm delCm modCm">
        <pc:chgData name="Joey Leong" userId="a251c42f-e9b1-406a-9913-91effd039dc9" providerId="ADAL" clId="{6ABC86F4-FFCB-4AC2-9EA3-50E70202A875}" dt="2025-02-20T09:07:56.492" v="8284" actId="948"/>
        <pc:sldMkLst>
          <pc:docMk/>
          <pc:sldMk cId="2308111705" sldId="1322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 del mod">
              <pc226:chgData name="Joey Leong" userId="a251c42f-e9b1-406a-9913-91effd039dc9" providerId="ADAL" clId="{6ABC86F4-FFCB-4AC2-9EA3-50E70202A875}" dt="2025-01-02T15:21:48.303" v="312"/>
              <pc2:cmMkLst xmlns:pc2="http://schemas.microsoft.com/office/powerpoint/2019/9/main/command">
                <pc:docMk/>
                <pc:sldMk cId="2308111705" sldId="1322"/>
                <pc2:cmMk id="{027EB733-D01D-45B9-ABF8-BE10692DB6D1}"/>
              </pc2:cmMkLst>
            </pc226:cmChg>
            <pc226:cmChg xmlns:pc226="http://schemas.microsoft.com/office/powerpoint/2022/06/main/command" chg="add mod">
              <pc226:chgData name="Joey Leong" userId="a251c42f-e9b1-406a-9913-91effd039dc9" providerId="ADAL" clId="{6ABC86F4-FFCB-4AC2-9EA3-50E70202A875}" dt="2025-01-02T15:25:01.728" v="318"/>
              <pc2:cmMkLst xmlns:pc2="http://schemas.microsoft.com/office/powerpoint/2019/9/main/command">
                <pc:docMk/>
                <pc:sldMk cId="2308111705" sldId="1322"/>
                <pc2:cmMk id="{6203A666-A850-4C54-AA7C-C7D4782460FD}"/>
              </pc2:cmMkLst>
            </pc226:cmChg>
            <pc226:cmChg xmlns:pc226="http://schemas.microsoft.com/office/powerpoint/2022/06/main/command" chg="add">
              <pc226:chgData name="Joey Leong" userId="a251c42f-e9b1-406a-9913-91effd039dc9" providerId="ADAL" clId="{6ABC86F4-FFCB-4AC2-9EA3-50E70202A875}" dt="2025-01-02T15:10:09.903" v="212"/>
              <pc2:cmMkLst xmlns:pc2="http://schemas.microsoft.com/office/powerpoint/2019/9/main/command">
                <pc:docMk/>
                <pc:sldMk cId="2308111705" sldId="1322"/>
                <pc2:cmMk id="{7F837B80-97A3-45E9-B84D-0DB2CF52DD38}"/>
              </pc2:cmMkLst>
            </pc226:cmChg>
            <pc226:cmChg xmlns:pc226="http://schemas.microsoft.com/office/powerpoint/2022/06/main/command" chg="add del">
              <pc226:chgData name="Joey Leong" userId="a251c42f-e9b1-406a-9913-91effd039dc9" providerId="ADAL" clId="{6ABC86F4-FFCB-4AC2-9EA3-50E70202A875}" dt="2025-01-02T15:05:30.180" v="205"/>
              <pc2:cmMkLst xmlns:pc2="http://schemas.microsoft.com/office/powerpoint/2019/9/main/command">
                <pc:docMk/>
                <pc:sldMk cId="2308111705" sldId="1322"/>
                <pc2:cmMk id="{463F5096-BF8E-4E81-B6BC-7576D11D4B98}"/>
              </pc2:cmMkLst>
            </pc226:cmChg>
            <pc226:cmChg xmlns:pc226="http://schemas.microsoft.com/office/powerpoint/2022/06/main/command" chg="add mod">
              <pc226:chgData name="Joey Leong" userId="a251c42f-e9b1-406a-9913-91effd039dc9" providerId="ADAL" clId="{6ABC86F4-FFCB-4AC2-9EA3-50E70202A875}" dt="2025-01-02T15:24:31.680" v="317"/>
              <pc2:cmMkLst xmlns:pc2="http://schemas.microsoft.com/office/powerpoint/2019/9/main/command">
                <pc:docMk/>
                <pc:sldMk cId="2308111705" sldId="1322"/>
                <pc2:cmMk id="{6852BAAF-8B7D-4464-B8ED-6EA90C7DA3BC}"/>
              </pc2:cmMkLst>
            </pc226:cmChg>
            <pc226:cmChg xmlns:pc226="http://schemas.microsoft.com/office/powerpoint/2022/06/main/command" chg="add mod">
              <pc226:chgData name="Joey Leong" userId="a251c42f-e9b1-406a-9913-91effd039dc9" providerId="ADAL" clId="{6ABC86F4-FFCB-4AC2-9EA3-50E70202A875}" dt="2025-01-03T05:46:05.389" v="635" actId="478"/>
              <pc2:cmMkLst xmlns:pc2="http://schemas.microsoft.com/office/powerpoint/2019/9/main/command">
                <pc:docMk/>
                <pc:sldMk cId="2308111705" sldId="1322"/>
                <pc2:cmMk id="{80F18DBF-E326-4E4A-8F22-6A013563E7FC}"/>
              </pc2:cmMkLst>
            </pc226:cmChg>
            <pc226:cmChg xmlns:pc226="http://schemas.microsoft.com/office/powerpoint/2022/06/main/command" chg="add mod">
              <pc226:chgData name="Joey Leong" userId="a251c42f-e9b1-406a-9913-91effd039dc9" providerId="ADAL" clId="{6ABC86F4-FFCB-4AC2-9EA3-50E70202A875}" dt="2025-01-03T05:46:05.389" v="635" actId="478"/>
              <pc2:cmMkLst xmlns:pc2="http://schemas.microsoft.com/office/powerpoint/2019/9/main/command">
                <pc:docMk/>
                <pc:sldMk cId="2308111705" sldId="1322"/>
                <pc2:cmMk id="{8F4F1FD0-ACFA-4B11-A01D-C75564FE7E64}"/>
              </pc2:cmMkLst>
            </pc226:cmChg>
            <pc226:cmChg xmlns:pc226="http://schemas.microsoft.com/office/powerpoint/2022/06/main/command" chg="add mod">
              <pc226:chgData name="Joey Leong" userId="a251c42f-e9b1-406a-9913-91effd039dc9" providerId="ADAL" clId="{6ABC86F4-FFCB-4AC2-9EA3-50E70202A875}" dt="2025-01-02T15:25:26.404" v="319"/>
              <pc2:cmMkLst xmlns:pc2="http://schemas.microsoft.com/office/powerpoint/2019/9/main/command">
                <pc:docMk/>
                <pc:sldMk cId="2308111705" sldId="1322"/>
                <pc2:cmMk id="{06FDF9FA-287A-4C02-8260-98DBEF51016A}"/>
              </pc2:cmMkLst>
            </pc226:cmChg>
          </p:ext>
        </pc:extLst>
      </pc:sldChg>
      <pc:sldChg chg="addSp delSp modSp add mod">
        <pc:chgData name="Joey Leong" userId="a251c42f-e9b1-406a-9913-91effd039dc9" providerId="ADAL" clId="{6ABC86F4-FFCB-4AC2-9EA3-50E70202A875}" dt="2025-02-20T09:16:24.464" v="8361" actId="20577"/>
        <pc:sldMkLst>
          <pc:docMk/>
          <pc:sldMk cId="4049919974" sldId="1323"/>
        </pc:sldMkLst>
      </pc:sldChg>
      <pc:sldChg chg="new del">
        <pc:chgData name="Joey Leong" userId="a251c42f-e9b1-406a-9913-91effd039dc9" providerId="ADAL" clId="{6ABC86F4-FFCB-4AC2-9EA3-50E70202A875}" dt="2025-01-03T02:53:05.463" v="330" actId="680"/>
        <pc:sldMkLst>
          <pc:docMk/>
          <pc:sldMk cId="4136943631" sldId="1323"/>
        </pc:sldMkLst>
      </pc:sldChg>
      <pc:sldChg chg="delSp modSp add mod">
        <pc:chgData name="Joey Leong" userId="a251c42f-e9b1-406a-9913-91effd039dc9" providerId="ADAL" clId="{6ABC86F4-FFCB-4AC2-9EA3-50E70202A875}" dt="2025-02-20T09:08:45.207" v="8287" actId="948"/>
        <pc:sldMkLst>
          <pc:docMk/>
          <pc:sldMk cId="2675721543" sldId="1324"/>
        </pc:sldMkLst>
      </pc:sldChg>
      <pc:sldChg chg="modSp add mod ord">
        <pc:chgData name="Joey Leong" userId="a251c42f-e9b1-406a-9913-91effd039dc9" providerId="ADAL" clId="{6ABC86F4-FFCB-4AC2-9EA3-50E70202A875}" dt="2025-02-06T06:52:31.221" v="7582" actId="20577"/>
        <pc:sldMkLst>
          <pc:docMk/>
          <pc:sldMk cId="893868729" sldId="1325"/>
        </pc:sldMkLst>
      </pc:sldChg>
      <pc:sldChg chg="modSp add mod">
        <pc:chgData name="Joey Leong" userId="a251c42f-e9b1-406a-9913-91effd039dc9" providerId="ADAL" clId="{6ABC86F4-FFCB-4AC2-9EA3-50E70202A875}" dt="2025-01-23T03:32:30.969" v="7498" actId="113"/>
        <pc:sldMkLst>
          <pc:docMk/>
          <pc:sldMk cId="2569785169" sldId="1326"/>
        </pc:sldMkLst>
      </pc:sldChg>
      <pc:sldChg chg="modSp add mod">
        <pc:chgData name="Joey Leong" userId="a251c42f-e9b1-406a-9913-91effd039dc9" providerId="ADAL" clId="{6ABC86F4-FFCB-4AC2-9EA3-50E70202A875}" dt="2025-01-23T03:32:46.403" v="7501" actId="5793"/>
        <pc:sldMkLst>
          <pc:docMk/>
          <pc:sldMk cId="2693374398" sldId="1327"/>
        </pc:sldMkLst>
      </pc:sldChg>
      <pc:sldChg chg="delSp modSp add mod ord">
        <pc:chgData name="Joey Leong" userId="a251c42f-e9b1-406a-9913-91effd039dc9" providerId="ADAL" clId="{6ABC86F4-FFCB-4AC2-9EA3-50E70202A875}" dt="2025-02-20T09:22:21.711" v="8369" actId="948"/>
        <pc:sldMkLst>
          <pc:docMk/>
          <pc:sldMk cId="1622967193" sldId="1328"/>
        </pc:sldMkLst>
      </pc:sldChg>
      <pc:sldChg chg="addSp delSp modSp add mod ord addCm">
        <pc:chgData name="Joey Leong" userId="a251c42f-e9b1-406a-9913-91effd039dc9" providerId="ADAL" clId="{6ABC86F4-FFCB-4AC2-9EA3-50E70202A875}" dt="2025-02-20T09:15:04.961" v="8352" actId="20577"/>
        <pc:sldMkLst>
          <pc:docMk/>
          <pc:sldMk cId="503672179" sldId="1329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Joey Leong" userId="a251c42f-e9b1-406a-9913-91effd039dc9" providerId="ADAL" clId="{6ABC86F4-FFCB-4AC2-9EA3-50E70202A875}" dt="2025-01-03T09:15:50.840" v="4986"/>
              <pc2:cmMkLst xmlns:pc2="http://schemas.microsoft.com/office/powerpoint/2019/9/main/command">
                <pc:docMk/>
                <pc:sldMk cId="503672179" sldId="1329"/>
                <pc2:cmMk id="{2B43B333-622A-4DDC-AA2E-810708C4E916}"/>
              </pc2:cmMkLst>
            </pc226:cmChg>
          </p:ext>
        </pc:extLst>
      </pc:sldChg>
      <pc:sldChg chg="addSp modSp add mod ord">
        <pc:chgData name="Joey Leong" userId="a251c42f-e9b1-406a-9913-91effd039dc9" providerId="ADAL" clId="{6ABC86F4-FFCB-4AC2-9EA3-50E70202A875}" dt="2025-01-07T09:26:57.190" v="6214" actId="20577"/>
        <pc:sldMkLst>
          <pc:docMk/>
          <pc:sldMk cId="2013835365" sldId="1330"/>
        </pc:sldMkLst>
      </pc:sldChg>
      <pc:sldChg chg="add del ord">
        <pc:chgData name="Joey Leong" userId="a251c42f-e9b1-406a-9913-91effd039dc9" providerId="ADAL" clId="{6ABC86F4-FFCB-4AC2-9EA3-50E70202A875}" dt="2025-01-03T09:19:14.797" v="4994" actId="47"/>
        <pc:sldMkLst>
          <pc:docMk/>
          <pc:sldMk cId="3267563864" sldId="1330"/>
        </pc:sldMkLst>
      </pc:sldChg>
      <pc:sldChg chg="delSp modSp add del mod ord">
        <pc:chgData name="Joey Leong" userId="a251c42f-e9b1-406a-9913-91effd039dc9" providerId="ADAL" clId="{6ABC86F4-FFCB-4AC2-9EA3-50E70202A875}" dt="2025-01-07T09:38:25.099" v="6369" actId="2696"/>
        <pc:sldMkLst>
          <pc:docMk/>
          <pc:sldMk cId="641633077" sldId="1331"/>
        </pc:sldMkLst>
      </pc:sldChg>
      <pc:sldChg chg="addSp delSp modSp add del mod ord">
        <pc:chgData name="Joey Leong" userId="a251c42f-e9b1-406a-9913-91effd039dc9" providerId="ADAL" clId="{6ABC86F4-FFCB-4AC2-9EA3-50E70202A875}" dt="2025-01-07T09:30:55.225" v="6227" actId="2696"/>
        <pc:sldMkLst>
          <pc:docMk/>
          <pc:sldMk cId="920799646" sldId="1331"/>
        </pc:sldMkLst>
      </pc:sldChg>
      <pc:sldChg chg="addSp delSp modSp new mod ord chgLayout">
        <pc:chgData name="Joey Leong" userId="a251c42f-e9b1-406a-9913-91effd039dc9" providerId="ADAL" clId="{6ABC86F4-FFCB-4AC2-9EA3-50E70202A875}" dt="2025-02-06T07:29:37.721" v="7838" actId="20577"/>
        <pc:sldMkLst>
          <pc:docMk/>
          <pc:sldMk cId="1951365722" sldId="1332"/>
        </pc:sldMkLst>
      </pc:sldChg>
      <pc:sldChg chg="addSp delSp modSp add del mod">
        <pc:chgData name="Joey Leong" userId="a251c42f-e9b1-406a-9913-91effd039dc9" providerId="ADAL" clId="{6ABC86F4-FFCB-4AC2-9EA3-50E70202A875}" dt="2025-02-06T06:57:09.644" v="7611" actId="47"/>
        <pc:sldMkLst>
          <pc:docMk/>
          <pc:sldMk cId="684932768" sldId="1333"/>
        </pc:sldMkLst>
      </pc:sldChg>
      <pc:sldChg chg="modSp add del mod">
        <pc:chgData name="Joey Leong" userId="a251c42f-e9b1-406a-9913-91effd039dc9" providerId="ADAL" clId="{6ABC86F4-FFCB-4AC2-9EA3-50E70202A875}" dt="2025-01-07T10:01:33.683" v="6548" actId="2696"/>
        <pc:sldMkLst>
          <pc:docMk/>
          <pc:sldMk cId="3142248162" sldId="1333"/>
        </pc:sldMkLst>
      </pc:sldChg>
      <pc:sldChg chg="add del">
        <pc:chgData name="Joey Leong" userId="a251c42f-e9b1-406a-9913-91effd039dc9" providerId="ADAL" clId="{6ABC86F4-FFCB-4AC2-9EA3-50E70202A875}" dt="2025-01-07T09:40:50.826" v="6377" actId="2890"/>
        <pc:sldMkLst>
          <pc:docMk/>
          <pc:sldMk cId="4011514129" sldId="1333"/>
        </pc:sldMkLst>
      </pc:sldChg>
      <pc:sldMasterChg chg="modSldLayout">
        <pc:chgData name="Joey Leong" userId="a251c42f-e9b1-406a-9913-91effd039dc9" providerId="ADAL" clId="{6ABC86F4-FFCB-4AC2-9EA3-50E70202A875}" dt="2025-01-07T09:36:48.454" v="6264" actId="20577"/>
        <pc:sldMasterMkLst>
          <pc:docMk/>
          <pc:sldMasterMk cId="3306820773" sldId="2147483675"/>
        </pc:sldMasterMkLst>
        <pc:sldLayoutChg chg="addSp delSp modSp mod">
          <pc:chgData name="Joey Leong" userId="a251c42f-e9b1-406a-9913-91effd039dc9" providerId="ADAL" clId="{6ABC86F4-FFCB-4AC2-9EA3-50E70202A875}" dt="2025-01-07T09:36:48.454" v="6264" actId="20577"/>
          <pc:sldLayoutMkLst>
            <pc:docMk/>
            <pc:sldMasterMk cId="3306820773" sldId="2147483675"/>
            <pc:sldLayoutMk cId="3158079755" sldId="2147483678"/>
          </pc:sldLayoutMkLst>
          <pc:spChg chg="add del mod">
            <ac:chgData name="Joey Leong" userId="a251c42f-e9b1-406a-9913-91effd039dc9" providerId="ADAL" clId="{6ABC86F4-FFCB-4AC2-9EA3-50E70202A875}" dt="2025-01-07T09:35:04.119" v="6253" actId="1076"/>
            <ac:spMkLst>
              <pc:docMk/>
              <pc:sldMasterMk cId="3306820773" sldId="2147483675"/>
              <pc:sldLayoutMk cId="3158079755" sldId="2147483678"/>
              <ac:spMk id="3" creationId="{306FA3B9-762E-732F-AEB0-C0B355D61EC9}"/>
            </ac:spMkLst>
          </pc:spChg>
          <pc:spChg chg="mod">
            <ac:chgData name="Joey Leong" userId="a251c42f-e9b1-406a-9913-91effd039dc9" providerId="ADAL" clId="{6ABC86F4-FFCB-4AC2-9EA3-50E70202A875}" dt="2025-01-07T09:36:48.454" v="6264" actId="20577"/>
            <ac:spMkLst>
              <pc:docMk/>
              <pc:sldMasterMk cId="3306820773" sldId="2147483675"/>
              <pc:sldLayoutMk cId="3158079755" sldId="2147483678"/>
              <ac:spMk id="19" creationId="{00000000-0000-0000-0000-000000000000}"/>
            </ac:spMkLst>
          </pc:spChg>
        </pc:sldLayoutChg>
      </pc:sldMasterChg>
    </pc:docChg>
  </pc:docChgLst>
  <pc:docChgLst>
    <pc:chgData name="Jason Bay" userId="d78fcda8-acdf-407b-a24b-c5963d39d58a" providerId="ADAL" clId="{DC21F1AF-026D-4C40-8CA5-38D4F4EC5283}"/>
    <pc:docChg chg="undo custSel modSld">
      <pc:chgData name="Jason Bay" userId="d78fcda8-acdf-407b-a24b-c5963d39d58a" providerId="ADAL" clId="{DC21F1AF-026D-4C40-8CA5-38D4F4EC5283}" dt="2024-06-22T13:32:48.972" v="1" actId="1036"/>
      <pc:docMkLst>
        <pc:docMk/>
      </pc:docMkLst>
      <pc:sldChg chg="modSp mod">
        <pc:chgData name="Jason Bay" userId="d78fcda8-acdf-407b-a24b-c5963d39d58a" providerId="ADAL" clId="{DC21F1AF-026D-4C40-8CA5-38D4F4EC5283}" dt="2024-06-22T13:32:48.972" v="1" actId="1036"/>
        <pc:sldMkLst>
          <pc:docMk/>
          <pc:sldMk cId="2964667148" sldId="1309"/>
        </pc:sldMkLst>
      </pc:sldChg>
    </pc:docChg>
  </pc:docChgLst>
  <pc:docChgLst>
    <pc:chgData name="Ryan Lim" userId="39339da9-683a-4fa4-833c-2c95805b7d2a" providerId="ADAL" clId="{3214734D-69BC-40E8-9893-77A94E85FF4A}"/>
    <pc:docChg chg="modSld">
      <pc:chgData name="Ryan Lim" userId="39339da9-683a-4fa4-833c-2c95805b7d2a" providerId="ADAL" clId="{3214734D-69BC-40E8-9893-77A94E85FF4A}" dt="2024-03-18T06:43:17.946" v="10"/>
      <pc:docMkLst>
        <pc:docMk/>
      </pc:docMkLst>
      <pc:sldChg chg="addSp modSp">
        <pc:chgData name="Ryan Lim" userId="39339da9-683a-4fa4-833c-2c95805b7d2a" providerId="ADAL" clId="{3214734D-69BC-40E8-9893-77A94E85FF4A}" dt="2024-03-18T06:42:35.248" v="3"/>
        <pc:sldMkLst>
          <pc:docMk/>
          <pc:sldMk cId="0" sldId="881"/>
        </pc:sldMkLst>
      </pc:sldChg>
      <pc:sldChg chg="addSp modSp mod">
        <pc:chgData name="Ryan Lim" userId="39339da9-683a-4fa4-833c-2c95805b7d2a" providerId="ADAL" clId="{3214734D-69BC-40E8-9893-77A94E85FF4A}" dt="2024-03-18T06:43:02.164" v="8" actId="1035"/>
        <pc:sldMkLst>
          <pc:docMk/>
          <pc:sldMk cId="2287824675" sldId="1268"/>
        </pc:sldMkLst>
      </pc:sldChg>
      <pc:sldChg chg="addSp modSp">
        <pc:chgData name="Ryan Lim" userId="39339da9-683a-4fa4-833c-2c95805b7d2a" providerId="ADAL" clId="{3214734D-69BC-40E8-9893-77A94E85FF4A}" dt="2024-03-18T06:43:12.152" v="9"/>
        <pc:sldMkLst>
          <pc:docMk/>
          <pc:sldMk cId="3448432616" sldId="1284"/>
        </pc:sldMkLst>
      </pc:sldChg>
      <pc:sldChg chg="addSp modSp">
        <pc:chgData name="Ryan Lim" userId="39339da9-683a-4fa4-833c-2c95805b7d2a" providerId="ADAL" clId="{3214734D-69BC-40E8-9893-77A94E85FF4A}" dt="2024-03-18T06:43:17.946" v="10"/>
        <pc:sldMkLst>
          <pc:docMk/>
          <pc:sldMk cId="2735740476" sldId="1294"/>
        </pc:sldMkLst>
      </pc:sldChg>
      <pc:sldChg chg="addSp modSp mod">
        <pc:chgData name="Ryan Lim" userId="39339da9-683a-4fa4-833c-2c95805b7d2a" providerId="ADAL" clId="{3214734D-69BC-40E8-9893-77A94E85FF4A}" dt="2024-03-18T06:42:17.535" v="2"/>
        <pc:sldMkLst>
          <pc:docMk/>
          <pc:sldMk cId="259012254" sldId="1313"/>
        </pc:sldMkLst>
      </pc:sldChg>
    </pc:docChg>
  </pc:docChgLst>
  <pc:docChgLst>
    <pc:chgData name="Nicholas Yeo" userId="31e82ff1-18b1-4fc4-abf9-1540fb6dc361" providerId="ADAL" clId="{2E93E548-3CA0-42F1-9EB7-D77241E1B39B}"/>
    <pc:docChg chg="addSld modSld">
      <pc:chgData name="Nicholas Yeo" userId="31e82ff1-18b1-4fc4-abf9-1540fb6dc361" providerId="ADAL" clId="{2E93E548-3CA0-42F1-9EB7-D77241E1B39B}" dt="2024-08-25T16:56:47.623" v="772" actId="20577"/>
      <pc:docMkLst>
        <pc:docMk/>
      </pc:docMkLst>
      <pc:sldChg chg="modSp add mod">
        <pc:chgData name="Nicholas Yeo" userId="31e82ff1-18b1-4fc4-abf9-1540fb6dc361" providerId="ADAL" clId="{2E93E548-3CA0-42F1-9EB7-D77241E1B39B}" dt="2024-08-25T16:56:47.623" v="772" actId="20577"/>
        <pc:sldMkLst>
          <pc:docMk/>
          <pc:sldMk cId="44309930" sldId="1316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2DA3F6-7B33-4B16-AFAA-CE80D81B7383}" type="datetimeFigureOut">
              <a:rPr lang="en-MY" smtClean="0"/>
              <a:t>28/3/2025</a:t>
            </a:fld>
            <a:endParaRPr lang="en-MY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7213"/>
            <a:ext cx="29718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9447213"/>
            <a:ext cx="2971800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E8764A-06E0-47F7-A458-B105CF3535CD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236179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9012"/>
          </a:xfrm>
          <a:prstGeom prst="rect">
            <a:avLst/>
          </a:prstGeom>
        </p:spPr>
        <p:txBody>
          <a:bodyPr vert="horz" lIns="96008" tIns="48004" rIns="96008" bIns="48004" rtlCol="0"/>
          <a:lstStyle>
            <a:lvl1pPr algn="l">
              <a:defRPr sz="1300"/>
            </a:lvl1pPr>
          </a:lstStyle>
          <a:p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4" y="0"/>
            <a:ext cx="2971800" cy="499012"/>
          </a:xfrm>
          <a:prstGeom prst="rect">
            <a:avLst/>
          </a:prstGeom>
        </p:spPr>
        <p:txBody>
          <a:bodyPr vert="horz" lIns="96008" tIns="48004" rIns="96008" bIns="48004" rtlCol="0"/>
          <a:lstStyle>
            <a:lvl1pPr algn="r">
              <a:defRPr sz="1300"/>
            </a:lvl1pPr>
          </a:lstStyle>
          <a:p>
            <a:fld id="{27CD234B-7E89-4F25-BEE2-922038A69F81}" type="datetimeFigureOut">
              <a:rPr lang="en-MY" smtClean="0"/>
              <a:t>28/3/2025</a:t>
            </a:fld>
            <a:endParaRPr lang="en-M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44500" y="1243013"/>
            <a:ext cx="5969000" cy="33575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008" tIns="48004" rIns="96008" bIns="48004" rtlCol="0" anchor="ctr"/>
          <a:lstStyle/>
          <a:p>
            <a:endParaRPr lang="en-M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786362"/>
            <a:ext cx="5486400" cy="3916115"/>
          </a:xfrm>
          <a:prstGeom prst="rect">
            <a:avLst/>
          </a:prstGeom>
        </p:spPr>
        <p:txBody>
          <a:bodyPr vert="horz" lIns="96008" tIns="48004" rIns="96008" bIns="4800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6678"/>
            <a:ext cx="2971800" cy="499011"/>
          </a:xfrm>
          <a:prstGeom prst="rect">
            <a:avLst/>
          </a:prstGeom>
        </p:spPr>
        <p:txBody>
          <a:bodyPr vert="horz" lIns="96008" tIns="48004" rIns="96008" bIns="48004" rtlCol="0" anchor="b"/>
          <a:lstStyle>
            <a:lvl1pPr algn="l">
              <a:defRPr sz="1300"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4" y="9446678"/>
            <a:ext cx="2971800" cy="499011"/>
          </a:xfrm>
          <a:prstGeom prst="rect">
            <a:avLst/>
          </a:prstGeom>
        </p:spPr>
        <p:txBody>
          <a:bodyPr vert="horz" lIns="96008" tIns="48004" rIns="96008" bIns="48004" rtlCol="0" anchor="b"/>
          <a:lstStyle>
            <a:lvl1pPr algn="r">
              <a:defRPr sz="1300"/>
            </a:lvl1pPr>
          </a:lstStyle>
          <a:p>
            <a:fld id="{8DE92FAE-B939-4585-92F7-F25F718F1E87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45851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DE92FAE-B939-4585-92F7-F25F718F1E87}" type="slidenum">
              <a:rPr kumimoji="0" lang="en-MY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MY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E92FAE-B939-4585-92F7-F25F718F1E87}" type="slidenum">
              <a:rPr lang="en-MY" smtClean="0"/>
              <a:t>2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754803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E92FAE-B939-4585-92F7-F25F718F1E87}" type="slidenum">
              <a:rPr lang="en-MY" smtClean="0"/>
              <a:t>3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2086508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2D466A-9B1E-1577-6878-CF40771EF7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0442654-03D0-1281-A6B3-803D3DB7541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0B92E2A-0C25-DE90-D578-5D0E58DDF4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3086D6-AA08-BF95-B16C-86C548E165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E92FAE-B939-4585-92F7-F25F718F1E87}" type="slidenum">
              <a:rPr lang="en-MY" smtClean="0"/>
              <a:t>4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077306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749170-0C60-F593-F24D-8E9560EDB0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6DB8913-A4F0-F95B-CC52-2CE79EE9B98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F0F75A8-42D7-05A5-7EE5-DE99724B4A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947AEA-CA27-F3AD-46C7-04107A8561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E92FAE-B939-4585-92F7-F25F718F1E87}" type="slidenum">
              <a:rPr lang="en-MY" smtClean="0"/>
              <a:t>5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8085494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F2A35B-77D0-1905-F601-70055FE54E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275F337-381A-3573-9CFD-4F271EE55A5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6777BE5-6F7B-33EE-747C-5E04F0D810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D44DA1-90AF-3B44-4E7C-F52E0591BA7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E92FAE-B939-4585-92F7-F25F718F1E87}" type="slidenum">
              <a:rPr lang="en-MY" smtClean="0"/>
              <a:t>6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9583008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pattFill prst="lgGrid">
          <a:fgClr>
            <a:schemeClr val="accent3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40C69311-CB14-4B0A-94EC-E80B273B20BD}"/>
              </a:ext>
            </a:extLst>
          </p:cNvPr>
          <p:cNvSpPr txBox="1"/>
          <p:nvPr userDrawn="1"/>
        </p:nvSpPr>
        <p:spPr>
          <a:xfrm>
            <a:off x="5580475" y="0"/>
            <a:ext cx="10310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2400" b="1">
                <a:solidFill>
                  <a:srgbClr val="FF0000"/>
                </a:solidFill>
              </a:rPr>
              <a:t>DRAFT</a:t>
            </a:r>
            <a:endParaRPr lang="en-GB" sz="2400" b="1">
              <a:solidFill>
                <a:srgbClr val="FF0000"/>
              </a:solidFill>
            </a:endParaRPr>
          </a:p>
        </p:txBody>
      </p:sp>
      <p:sp>
        <p:nvSpPr>
          <p:cNvPr id="2" name="Freeform 10">
            <a:extLst>
              <a:ext uri="{FF2B5EF4-FFF2-40B4-BE49-F238E27FC236}">
                <a16:creationId xmlns:a16="http://schemas.microsoft.com/office/drawing/2014/main" id="{1ED5A871-6C71-CD66-3F09-BAF68E1B63A3}"/>
              </a:ext>
            </a:extLst>
          </p:cNvPr>
          <p:cNvSpPr>
            <a:spLocks/>
          </p:cNvSpPr>
          <p:nvPr userDrawn="1"/>
        </p:nvSpPr>
        <p:spPr>
          <a:xfrm>
            <a:off x="2496000" y="1146795"/>
            <a:ext cx="7200000" cy="900000"/>
          </a:xfrm>
          <a:custGeom>
            <a:avLst/>
            <a:gdLst/>
            <a:ahLst/>
            <a:cxnLst/>
            <a:rect l="l" t="t" r="r" b="b"/>
            <a:pathLst>
              <a:path w="7389523" h="930894">
                <a:moveTo>
                  <a:pt x="0" y="0"/>
                </a:moveTo>
                <a:lnTo>
                  <a:pt x="7389523" y="0"/>
                </a:lnTo>
                <a:lnTo>
                  <a:pt x="7389523" y="930894"/>
                </a:lnTo>
                <a:lnTo>
                  <a:pt x="0" y="93089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MY" sz="1245"/>
          </a:p>
        </p:txBody>
      </p:sp>
    </p:spTree>
    <p:extLst>
      <p:ext uri="{BB962C8B-B14F-4D97-AF65-F5344CB8AC3E}">
        <p14:creationId xmlns:p14="http://schemas.microsoft.com/office/powerpoint/2010/main" val="703451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pattFill prst="lgGrid">
          <a:fgClr>
            <a:schemeClr val="accent3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noFill/>
          <a:ln w="36000">
            <a:noFill/>
          </a:ln>
        </p:spPr>
        <p:txBody>
          <a:bodyPr vert="horz" lIns="91440" tIns="45720" rIns="91440" bIns="45720" rtlCol="0">
            <a:noAutofit/>
          </a:bodyPr>
          <a:lstStyle>
            <a:lvl1pPr>
              <a:defRPr lang="en-US" sz="2400" smtClean="0"/>
            </a:lvl1pPr>
            <a:lvl2pPr>
              <a:defRPr lang="en-US" smtClean="0"/>
            </a:lvl2pPr>
            <a:lvl3pPr>
              <a:defRPr lang="en-US" sz="2400" smtClean="0"/>
            </a:lvl3pPr>
            <a:lvl4pPr>
              <a:defRPr lang="en-US" sz="2400" smtClean="0"/>
            </a:lvl4pPr>
            <a:lvl5pPr>
              <a:defRPr lang="en-MY" sz="2400"/>
            </a:lvl5pPr>
          </a:lstStyle>
          <a:p>
            <a:pPr lvl="0" algn="just"/>
            <a:r>
              <a:rPr lang="en-US"/>
              <a:t>Edit Master text styles</a:t>
            </a:r>
          </a:p>
          <a:p>
            <a:pPr lvl="1" algn="just"/>
            <a:r>
              <a:rPr lang="en-US"/>
              <a:t>Second level</a:t>
            </a:r>
          </a:p>
          <a:p>
            <a:pPr lvl="2" algn="just"/>
            <a:r>
              <a:rPr lang="en-US"/>
              <a:t>Third level</a:t>
            </a:r>
          </a:p>
          <a:p>
            <a:pPr lvl="3" algn="just"/>
            <a:r>
              <a:rPr lang="en-US"/>
              <a:t>Fourth level</a:t>
            </a:r>
          </a:p>
          <a:p>
            <a:pPr lvl="4" algn="just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noFill/>
          <a:ln w="36000">
            <a:noFill/>
          </a:ln>
        </p:spPr>
        <p:txBody>
          <a:bodyPr vert="horz" lIns="91440" tIns="45720" rIns="91440" bIns="45720" rtlCol="0">
            <a:noAutofit/>
          </a:bodyPr>
          <a:lstStyle>
            <a:lvl1pPr>
              <a:defRPr lang="en-US" sz="2400" smtClean="0"/>
            </a:lvl1pPr>
            <a:lvl2pPr>
              <a:defRPr lang="en-US" smtClean="0"/>
            </a:lvl2pPr>
            <a:lvl3pPr>
              <a:defRPr lang="en-US" sz="2400" smtClean="0"/>
            </a:lvl3pPr>
            <a:lvl4pPr>
              <a:defRPr lang="en-US" sz="2400" smtClean="0"/>
            </a:lvl4pPr>
            <a:lvl5pPr>
              <a:defRPr lang="en-MY" sz="2400"/>
            </a:lvl5pPr>
          </a:lstStyle>
          <a:p>
            <a:pPr lvl="0" algn="just"/>
            <a:r>
              <a:rPr lang="en-US"/>
              <a:t>Edit Master text styles</a:t>
            </a:r>
          </a:p>
          <a:p>
            <a:pPr lvl="1" algn="just"/>
            <a:r>
              <a:rPr lang="en-US"/>
              <a:t>Second level</a:t>
            </a:r>
          </a:p>
          <a:p>
            <a:pPr lvl="2" algn="just"/>
            <a:r>
              <a:rPr lang="en-US"/>
              <a:t>Third level</a:t>
            </a:r>
          </a:p>
          <a:p>
            <a:pPr lvl="3" algn="just"/>
            <a:r>
              <a:rPr lang="en-US"/>
              <a:t>Fourth level</a:t>
            </a:r>
          </a:p>
          <a:p>
            <a:pPr lvl="4" algn="just"/>
            <a:r>
              <a:rPr lang="en-US"/>
              <a:t>Fifth level</a:t>
            </a:r>
            <a:endParaRPr lang="en-MY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chemeClr val="accent2"/>
          </a:solidFill>
          <a:ln w="36000">
            <a:noFill/>
          </a:ln>
        </p:spPr>
        <p:txBody>
          <a:bodyPr>
            <a:normAutofit/>
          </a:bodyPr>
          <a:lstStyle>
            <a:lvl1pPr>
              <a:defRPr sz="30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8" name="TextBox 7"/>
          <p:cNvSpPr txBox="1">
            <a:spLocks/>
          </p:cNvSpPr>
          <p:nvPr userDrawn="1"/>
        </p:nvSpPr>
        <p:spPr>
          <a:xfrm>
            <a:off x="360000" y="6300000"/>
            <a:ext cx="360000" cy="360000"/>
          </a:xfrm>
          <a:prstGeom prst="rect">
            <a:avLst/>
          </a:prstGeom>
          <a:solidFill>
            <a:schemeClr val="accent1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tx1"/>
                </a:solidFill>
                <a:latin typeface="Palatino Linotype" panose="02040502050505030304" pitchFamily="18" charset="0"/>
              </a:rPr>
              <a:t>n</a:t>
            </a:r>
          </a:p>
        </p:txBody>
      </p:sp>
      <p:sp>
        <p:nvSpPr>
          <p:cNvPr id="10" name="TextBox 9"/>
          <p:cNvSpPr txBox="1">
            <a:spLocks/>
          </p:cNvSpPr>
          <p:nvPr userDrawn="1"/>
        </p:nvSpPr>
        <p:spPr>
          <a:xfrm>
            <a:off x="720000" y="6300000"/>
            <a:ext cx="360000" cy="360000"/>
          </a:xfrm>
          <a:prstGeom prst="rect">
            <a:avLst/>
          </a:prstGeom>
          <a:solidFill>
            <a:schemeClr val="accent2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tx1"/>
                </a:solidFill>
                <a:latin typeface="Palatino Linotype" panose="02040502050505030304" pitchFamily="18" charset="0"/>
              </a:rPr>
              <a:t>-</a:t>
            </a:r>
          </a:p>
        </p:txBody>
      </p:sp>
      <p:sp>
        <p:nvSpPr>
          <p:cNvPr id="11" name="TextBox 10"/>
          <p:cNvSpPr txBox="1">
            <a:spLocks/>
          </p:cNvSpPr>
          <p:nvPr userDrawn="1"/>
        </p:nvSpPr>
        <p:spPr>
          <a:xfrm>
            <a:off x="1080000" y="6300000"/>
            <a:ext cx="360000" cy="360000"/>
          </a:xfrm>
          <a:prstGeom prst="rect">
            <a:avLst/>
          </a:prstGeom>
          <a:solidFill>
            <a:schemeClr val="accent2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tx1"/>
                </a:solidFill>
                <a:latin typeface="Palatino Linotype" panose="02040502050505030304" pitchFamily="18" charset="0"/>
              </a:rPr>
              <a:t>a</a:t>
            </a:r>
          </a:p>
        </p:txBody>
      </p:sp>
      <p:sp>
        <p:nvSpPr>
          <p:cNvPr id="12" name="TextBox 11"/>
          <p:cNvSpPr txBox="1">
            <a:spLocks/>
          </p:cNvSpPr>
          <p:nvPr userDrawn="1"/>
        </p:nvSpPr>
        <p:spPr>
          <a:xfrm>
            <a:off x="1440000" y="6300000"/>
            <a:ext cx="360000" cy="360000"/>
          </a:xfrm>
          <a:prstGeom prst="rect">
            <a:avLst/>
          </a:prstGeom>
          <a:solidFill>
            <a:schemeClr val="accent4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bg1"/>
                </a:solidFill>
                <a:latin typeface="Palatino Linotype" panose="02040502050505030304" pitchFamily="18" charset="0"/>
              </a:rPr>
              <a:t>c</a:t>
            </a:r>
          </a:p>
        </p:txBody>
      </p:sp>
      <p:sp>
        <p:nvSpPr>
          <p:cNvPr id="13" name="TextBox 12"/>
          <p:cNvSpPr txBox="1">
            <a:spLocks/>
          </p:cNvSpPr>
          <p:nvPr userDrawn="1"/>
        </p:nvSpPr>
        <p:spPr>
          <a:xfrm>
            <a:off x="1800000" y="6300000"/>
            <a:ext cx="360000" cy="360000"/>
          </a:xfrm>
          <a:prstGeom prst="rect">
            <a:avLst/>
          </a:prstGeom>
          <a:solidFill>
            <a:schemeClr val="accent2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tx1"/>
                </a:solidFill>
                <a:latin typeface="Palatino Linotype" panose="02040502050505030304" pitchFamily="18" charset="0"/>
              </a:rPr>
              <a:t>t</a:t>
            </a:r>
          </a:p>
        </p:txBody>
      </p:sp>
      <p:sp>
        <p:nvSpPr>
          <p:cNvPr id="14" name="TextBox 13"/>
          <p:cNvSpPr txBox="1">
            <a:spLocks/>
          </p:cNvSpPr>
          <p:nvPr userDrawn="1"/>
        </p:nvSpPr>
        <p:spPr>
          <a:xfrm>
            <a:off x="2160000" y="6300000"/>
            <a:ext cx="360000" cy="360000"/>
          </a:xfrm>
          <a:prstGeom prst="rect">
            <a:avLst/>
          </a:prstGeom>
          <a:solidFill>
            <a:schemeClr val="accent6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tx1"/>
                </a:solidFill>
                <a:latin typeface="Palatino Linotype" panose="02040502050505030304" pitchFamily="18" charset="0"/>
              </a:rPr>
              <a:t>u</a:t>
            </a:r>
          </a:p>
        </p:txBody>
      </p:sp>
      <p:sp>
        <p:nvSpPr>
          <p:cNvPr id="15" name="TextBox 14"/>
          <p:cNvSpPr txBox="1">
            <a:spLocks/>
          </p:cNvSpPr>
          <p:nvPr userDrawn="1"/>
        </p:nvSpPr>
        <p:spPr>
          <a:xfrm>
            <a:off x="3240000" y="6300000"/>
            <a:ext cx="360000" cy="360000"/>
          </a:xfrm>
          <a:prstGeom prst="rect">
            <a:avLst/>
          </a:prstGeom>
          <a:solidFill>
            <a:schemeClr val="accent3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tx1"/>
                </a:solidFill>
                <a:latin typeface="Palatino Linotype" panose="02040502050505030304" pitchFamily="18" charset="0"/>
              </a:rPr>
              <a:t>i</a:t>
            </a:r>
          </a:p>
        </p:txBody>
      </p:sp>
      <p:sp>
        <p:nvSpPr>
          <p:cNvPr id="16" name="TextBox 15"/>
          <p:cNvSpPr txBox="1">
            <a:spLocks/>
          </p:cNvSpPr>
          <p:nvPr userDrawn="1"/>
        </p:nvSpPr>
        <p:spPr>
          <a:xfrm>
            <a:off x="2880000" y="6300000"/>
            <a:ext cx="360000" cy="360000"/>
          </a:xfrm>
          <a:prstGeom prst="rect">
            <a:avLst/>
          </a:prstGeom>
          <a:solidFill>
            <a:schemeClr val="accent2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tx1"/>
                </a:solidFill>
                <a:latin typeface="Palatino Linotype" panose="02040502050505030304" pitchFamily="18" charset="0"/>
              </a:rPr>
              <a:t>r</a:t>
            </a:r>
          </a:p>
        </p:txBody>
      </p:sp>
      <p:sp>
        <p:nvSpPr>
          <p:cNvPr id="17" name="TextBox 16"/>
          <p:cNvSpPr txBox="1">
            <a:spLocks/>
          </p:cNvSpPr>
          <p:nvPr userDrawn="1"/>
        </p:nvSpPr>
        <p:spPr>
          <a:xfrm>
            <a:off x="3960000" y="6300000"/>
            <a:ext cx="360000" cy="360000"/>
          </a:xfrm>
          <a:prstGeom prst="rect">
            <a:avLst/>
          </a:prstGeom>
          <a:solidFill>
            <a:schemeClr val="accent5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bg1"/>
                </a:solidFill>
                <a:latin typeface="Palatino Linotype" panose="02040502050505030304" pitchFamily="18" charset="0"/>
              </a:rPr>
              <a:t>l</a:t>
            </a:r>
          </a:p>
        </p:txBody>
      </p:sp>
      <p:sp>
        <p:nvSpPr>
          <p:cNvPr id="18" name="TextBox 17"/>
          <p:cNvSpPr txBox="1">
            <a:spLocks/>
          </p:cNvSpPr>
          <p:nvPr userDrawn="1"/>
        </p:nvSpPr>
        <p:spPr>
          <a:xfrm>
            <a:off x="3600000" y="6300000"/>
            <a:ext cx="360000" cy="360000"/>
          </a:xfrm>
          <a:prstGeom prst="rect">
            <a:avLst/>
          </a:prstGeom>
          <a:solidFill>
            <a:schemeClr val="accent4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bg1"/>
                </a:solidFill>
                <a:latin typeface="Palatino Linotype" panose="02040502050505030304" pitchFamily="18" charset="0"/>
              </a:rPr>
              <a:t>a</a:t>
            </a:r>
          </a:p>
        </p:txBody>
      </p:sp>
      <p:sp>
        <p:nvSpPr>
          <p:cNvPr id="19" name="TextBox 18"/>
          <p:cNvSpPr txBox="1">
            <a:spLocks/>
          </p:cNvSpPr>
          <p:nvPr userDrawn="1"/>
        </p:nvSpPr>
        <p:spPr>
          <a:xfrm>
            <a:off x="2520000" y="6300000"/>
            <a:ext cx="360000" cy="360000"/>
          </a:xfrm>
          <a:prstGeom prst="rect">
            <a:avLst/>
          </a:prstGeom>
          <a:solidFill>
            <a:schemeClr val="accent1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tx1"/>
                </a:solidFill>
                <a:latin typeface="Palatino Linotype" panose="02040502050505030304" pitchFamily="18" charset="0"/>
              </a:rPr>
              <a:t>a</a:t>
            </a:r>
          </a:p>
        </p:txBody>
      </p:sp>
      <p:sp>
        <p:nvSpPr>
          <p:cNvPr id="20" name="TextBox 19"/>
          <p:cNvSpPr txBox="1">
            <a:spLocks/>
          </p:cNvSpPr>
          <p:nvPr userDrawn="1"/>
        </p:nvSpPr>
        <p:spPr>
          <a:xfrm>
            <a:off x="1080000" y="6300000"/>
            <a:ext cx="360000" cy="360000"/>
          </a:xfrm>
          <a:prstGeom prst="rect">
            <a:avLst/>
          </a:prstGeom>
          <a:solidFill>
            <a:schemeClr val="accent3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tx1"/>
                </a:solidFill>
                <a:latin typeface="Palatino Linotype" panose="02040502050505030304" pitchFamily="18" charset="0"/>
              </a:rPr>
              <a:t>a</a:t>
            </a:r>
          </a:p>
        </p:txBody>
      </p:sp>
      <p:sp>
        <p:nvSpPr>
          <p:cNvPr id="21" name="TextBox 20"/>
          <p:cNvSpPr txBox="1">
            <a:spLocks/>
          </p:cNvSpPr>
          <p:nvPr userDrawn="1"/>
        </p:nvSpPr>
        <p:spPr>
          <a:xfrm>
            <a:off x="1800000" y="6300000"/>
            <a:ext cx="360000" cy="360000"/>
          </a:xfrm>
          <a:prstGeom prst="rect">
            <a:avLst/>
          </a:prstGeom>
          <a:solidFill>
            <a:schemeClr val="accent5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bg1"/>
                </a:solidFill>
                <a:latin typeface="Palatino Linotype" panose="02040502050505030304" pitchFamily="18" charset="0"/>
              </a:rPr>
              <a:t>t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4868128" y="6290668"/>
            <a:ext cx="5707743" cy="369332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MY" sz="1800" b="1">
                <a:solidFill>
                  <a:schemeClr val="bg1"/>
                </a:solidFill>
              </a:rPr>
              <a:t>RESTRICTED</a:t>
            </a:r>
            <a:r>
              <a:rPr lang="en-MY" sz="1800" b="1" baseline="0">
                <a:solidFill>
                  <a:schemeClr val="bg1"/>
                </a:solidFill>
              </a:rPr>
              <a:t> DRAFT</a:t>
            </a:r>
            <a:endParaRPr lang="en-MY" sz="1800" b="1">
              <a:solidFill>
                <a:schemeClr val="bg1"/>
              </a:solidFill>
            </a:endParaRPr>
          </a:p>
        </p:txBody>
      </p:sp>
      <p:sp>
        <p:nvSpPr>
          <p:cNvPr id="2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124000" y="6300000"/>
            <a:ext cx="720000" cy="365125"/>
          </a:xfrm>
          <a:solidFill>
            <a:schemeClr val="accent2"/>
          </a:solidFill>
          <a:ln w="36000">
            <a:noFill/>
          </a:ln>
        </p:spPr>
        <p:txBody>
          <a:bodyPr vert="horz" lIns="72000" tIns="72000" rIns="72000" bIns="72000" rtlCol="0" anchor="ctr" anchorCtr="1"/>
          <a:lstStyle>
            <a:lvl1pPr>
              <a:defRPr lang="en-MY" sz="1800" b="1" smtClean="0"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</a:lstStyle>
          <a:p>
            <a:fld id="{4C357C2A-6DC5-4997-ADD1-D17D3D72CF0B}" type="slidenum">
              <a:rPr lang="en-MY" smtClean="0"/>
              <a:pPr/>
              <a:t>‹#›</a:t>
            </a:fld>
            <a:endParaRPr lang="en-MY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3AED94A-4D4D-49BB-8995-2CD0F610D839}"/>
              </a:ext>
            </a:extLst>
          </p:cNvPr>
          <p:cNvSpPr txBox="1"/>
          <p:nvPr userDrawn="1"/>
        </p:nvSpPr>
        <p:spPr>
          <a:xfrm>
            <a:off x="5580475" y="0"/>
            <a:ext cx="10310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2400" b="1">
                <a:solidFill>
                  <a:srgbClr val="FF0000"/>
                </a:solidFill>
              </a:rPr>
              <a:t>DRAFT</a:t>
            </a:r>
            <a:endParaRPr lang="en-GB" sz="24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9918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noFill/>
          <a:ln w="36000">
            <a:noFill/>
          </a:ln>
        </p:spPr>
        <p:txBody>
          <a:bodyPr vert="horz" lIns="91440" tIns="45720" rIns="91440" bIns="45720" rtlCol="0">
            <a:noAutofit/>
          </a:bodyPr>
          <a:lstStyle>
            <a:lvl1pPr>
              <a:defRPr lang="en-US" sz="2400" smtClean="0"/>
            </a:lvl1pPr>
            <a:lvl2pPr>
              <a:defRPr lang="en-US" smtClean="0"/>
            </a:lvl2pPr>
            <a:lvl3pPr>
              <a:defRPr lang="en-US" sz="2400" smtClean="0"/>
            </a:lvl3pPr>
            <a:lvl4pPr>
              <a:defRPr lang="en-US" sz="2400" smtClean="0"/>
            </a:lvl4pPr>
            <a:lvl5pPr>
              <a:defRPr lang="en-MY" sz="2400"/>
            </a:lvl5pPr>
          </a:lstStyle>
          <a:p>
            <a:pPr lvl="0" algn="just"/>
            <a:r>
              <a:rPr lang="en-US"/>
              <a:t>Edit Master text styles</a:t>
            </a:r>
          </a:p>
          <a:p>
            <a:pPr lvl="1" algn="just"/>
            <a:r>
              <a:rPr lang="en-US"/>
              <a:t>Second level</a:t>
            </a:r>
          </a:p>
          <a:p>
            <a:pPr lvl="2" algn="just"/>
            <a:r>
              <a:rPr lang="en-US"/>
              <a:t>Third level</a:t>
            </a:r>
          </a:p>
          <a:p>
            <a:pPr lvl="3" algn="just"/>
            <a:r>
              <a:rPr lang="en-US"/>
              <a:t>Fourth level</a:t>
            </a:r>
          </a:p>
          <a:p>
            <a:pPr lvl="4" algn="just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noFill/>
          <a:ln w="36000">
            <a:noFill/>
          </a:ln>
        </p:spPr>
        <p:txBody>
          <a:bodyPr vert="horz" lIns="91440" tIns="45720" rIns="91440" bIns="45720" rtlCol="0">
            <a:noAutofit/>
          </a:bodyPr>
          <a:lstStyle>
            <a:lvl1pPr>
              <a:defRPr lang="en-US" sz="2400" smtClean="0"/>
            </a:lvl1pPr>
            <a:lvl2pPr>
              <a:defRPr lang="en-US" smtClean="0"/>
            </a:lvl2pPr>
            <a:lvl3pPr>
              <a:defRPr lang="en-US" sz="2400" smtClean="0"/>
            </a:lvl3pPr>
            <a:lvl4pPr>
              <a:defRPr lang="en-US" sz="2400" smtClean="0"/>
            </a:lvl4pPr>
            <a:lvl5pPr>
              <a:defRPr lang="en-MY" sz="2400"/>
            </a:lvl5pPr>
          </a:lstStyle>
          <a:p>
            <a:pPr lvl="0" algn="just"/>
            <a:r>
              <a:rPr lang="en-US"/>
              <a:t>Edit Master text styles</a:t>
            </a:r>
          </a:p>
          <a:p>
            <a:pPr lvl="1" algn="just"/>
            <a:r>
              <a:rPr lang="en-US"/>
              <a:t>Second level</a:t>
            </a:r>
          </a:p>
          <a:p>
            <a:pPr lvl="2" algn="just"/>
            <a:r>
              <a:rPr lang="en-US"/>
              <a:t>Third level</a:t>
            </a:r>
          </a:p>
          <a:p>
            <a:pPr lvl="3" algn="just"/>
            <a:r>
              <a:rPr lang="en-US"/>
              <a:t>Fourth level</a:t>
            </a:r>
          </a:p>
          <a:p>
            <a:pPr lvl="4" algn="just"/>
            <a:r>
              <a:rPr lang="en-US"/>
              <a:t>Fifth level</a:t>
            </a:r>
            <a:endParaRPr lang="en-MY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chemeClr val="accent2"/>
          </a:solidFill>
          <a:ln w="36000">
            <a:noFill/>
          </a:ln>
        </p:spPr>
        <p:txBody>
          <a:bodyPr>
            <a:normAutofit/>
          </a:bodyPr>
          <a:lstStyle>
            <a:lvl1pPr>
              <a:defRPr sz="30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11" name="TextBox 10"/>
          <p:cNvSpPr txBox="1">
            <a:spLocks/>
          </p:cNvSpPr>
          <p:nvPr userDrawn="1"/>
        </p:nvSpPr>
        <p:spPr>
          <a:xfrm>
            <a:off x="360000" y="6300000"/>
            <a:ext cx="360000" cy="360000"/>
          </a:xfrm>
          <a:prstGeom prst="rect">
            <a:avLst/>
          </a:prstGeom>
          <a:solidFill>
            <a:schemeClr val="accent1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tx1"/>
                </a:solidFill>
                <a:latin typeface="Palatino Linotype" panose="02040502050505030304" pitchFamily="18" charset="0"/>
              </a:rPr>
              <a:t>n</a:t>
            </a:r>
          </a:p>
        </p:txBody>
      </p:sp>
      <p:sp>
        <p:nvSpPr>
          <p:cNvPr id="12" name="TextBox 11"/>
          <p:cNvSpPr txBox="1">
            <a:spLocks/>
          </p:cNvSpPr>
          <p:nvPr userDrawn="1"/>
        </p:nvSpPr>
        <p:spPr>
          <a:xfrm>
            <a:off x="720000" y="6300000"/>
            <a:ext cx="360000" cy="360000"/>
          </a:xfrm>
          <a:prstGeom prst="rect">
            <a:avLst/>
          </a:prstGeom>
          <a:solidFill>
            <a:schemeClr val="accent2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tx1"/>
                </a:solidFill>
                <a:latin typeface="Palatino Linotype" panose="02040502050505030304" pitchFamily="18" charset="0"/>
              </a:rPr>
              <a:t>-</a:t>
            </a:r>
          </a:p>
        </p:txBody>
      </p:sp>
      <p:sp>
        <p:nvSpPr>
          <p:cNvPr id="13" name="TextBox 12"/>
          <p:cNvSpPr txBox="1">
            <a:spLocks/>
          </p:cNvSpPr>
          <p:nvPr userDrawn="1"/>
        </p:nvSpPr>
        <p:spPr>
          <a:xfrm>
            <a:off x="1080000" y="6300000"/>
            <a:ext cx="360000" cy="360000"/>
          </a:xfrm>
          <a:prstGeom prst="rect">
            <a:avLst/>
          </a:prstGeom>
          <a:solidFill>
            <a:schemeClr val="accent2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tx1"/>
                </a:solidFill>
                <a:latin typeface="Palatino Linotype" panose="02040502050505030304" pitchFamily="18" charset="0"/>
              </a:rPr>
              <a:t>a</a:t>
            </a:r>
          </a:p>
        </p:txBody>
      </p:sp>
      <p:sp>
        <p:nvSpPr>
          <p:cNvPr id="14" name="TextBox 13"/>
          <p:cNvSpPr txBox="1">
            <a:spLocks/>
          </p:cNvSpPr>
          <p:nvPr userDrawn="1"/>
        </p:nvSpPr>
        <p:spPr>
          <a:xfrm>
            <a:off x="1440000" y="6300000"/>
            <a:ext cx="360000" cy="360000"/>
          </a:xfrm>
          <a:prstGeom prst="rect">
            <a:avLst/>
          </a:prstGeom>
          <a:solidFill>
            <a:schemeClr val="accent4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bg1"/>
                </a:solidFill>
                <a:latin typeface="Palatino Linotype" panose="02040502050505030304" pitchFamily="18" charset="0"/>
              </a:rPr>
              <a:t>c</a:t>
            </a:r>
          </a:p>
        </p:txBody>
      </p:sp>
      <p:sp>
        <p:nvSpPr>
          <p:cNvPr id="15" name="TextBox 14"/>
          <p:cNvSpPr txBox="1">
            <a:spLocks/>
          </p:cNvSpPr>
          <p:nvPr userDrawn="1"/>
        </p:nvSpPr>
        <p:spPr>
          <a:xfrm>
            <a:off x="1800000" y="6300000"/>
            <a:ext cx="360000" cy="360000"/>
          </a:xfrm>
          <a:prstGeom prst="rect">
            <a:avLst/>
          </a:prstGeom>
          <a:solidFill>
            <a:schemeClr val="accent2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tx1"/>
                </a:solidFill>
                <a:latin typeface="Palatino Linotype" panose="02040502050505030304" pitchFamily="18" charset="0"/>
              </a:rPr>
              <a:t>t</a:t>
            </a:r>
          </a:p>
        </p:txBody>
      </p:sp>
      <p:sp>
        <p:nvSpPr>
          <p:cNvPr id="16" name="TextBox 15"/>
          <p:cNvSpPr txBox="1">
            <a:spLocks/>
          </p:cNvSpPr>
          <p:nvPr userDrawn="1"/>
        </p:nvSpPr>
        <p:spPr>
          <a:xfrm>
            <a:off x="2160000" y="6300000"/>
            <a:ext cx="360000" cy="360000"/>
          </a:xfrm>
          <a:prstGeom prst="rect">
            <a:avLst/>
          </a:prstGeom>
          <a:solidFill>
            <a:schemeClr val="accent6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tx1"/>
                </a:solidFill>
                <a:latin typeface="Palatino Linotype" panose="02040502050505030304" pitchFamily="18" charset="0"/>
              </a:rPr>
              <a:t>u</a:t>
            </a:r>
          </a:p>
        </p:txBody>
      </p:sp>
      <p:sp>
        <p:nvSpPr>
          <p:cNvPr id="17" name="TextBox 16"/>
          <p:cNvSpPr txBox="1">
            <a:spLocks/>
          </p:cNvSpPr>
          <p:nvPr userDrawn="1"/>
        </p:nvSpPr>
        <p:spPr>
          <a:xfrm>
            <a:off x="3240000" y="6300000"/>
            <a:ext cx="360000" cy="360000"/>
          </a:xfrm>
          <a:prstGeom prst="rect">
            <a:avLst/>
          </a:prstGeom>
          <a:solidFill>
            <a:schemeClr val="accent3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tx1"/>
                </a:solidFill>
                <a:latin typeface="Palatino Linotype" panose="02040502050505030304" pitchFamily="18" charset="0"/>
              </a:rPr>
              <a:t>i</a:t>
            </a:r>
          </a:p>
        </p:txBody>
      </p:sp>
      <p:sp>
        <p:nvSpPr>
          <p:cNvPr id="18" name="TextBox 17"/>
          <p:cNvSpPr txBox="1">
            <a:spLocks/>
          </p:cNvSpPr>
          <p:nvPr userDrawn="1"/>
        </p:nvSpPr>
        <p:spPr>
          <a:xfrm>
            <a:off x="2880000" y="6300000"/>
            <a:ext cx="360000" cy="360000"/>
          </a:xfrm>
          <a:prstGeom prst="rect">
            <a:avLst/>
          </a:prstGeom>
          <a:solidFill>
            <a:schemeClr val="accent2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tx1"/>
                </a:solidFill>
                <a:latin typeface="Palatino Linotype" panose="02040502050505030304" pitchFamily="18" charset="0"/>
              </a:rPr>
              <a:t>r</a:t>
            </a:r>
          </a:p>
        </p:txBody>
      </p:sp>
      <p:sp>
        <p:nvSpPr>
          <p:cNvPr id="19" name="TextBox 18"/>
          <p:cNvSpPr txBox="1">
            <a:spLocks/>
          </p:cNvSpPr>
          <p:nvPr userDrawn="1"/>
        </p:nvSpPr>
        <p:spPr>
          <a:xfrm>
            <a:off x="3960000" y="6300000"/>
            <a:ext cx="360000" cy="360000"/>
          </a:xfrm>
          <a:prstGeom prst="rect">
            <a:avLst/>
          </a:prstGeom>
          <a:solidFill>
            <a:schemeClr val="accent5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bg1"/>
                </a:solidFill>
                <a:latin typeface="Palatino Linotype" panose="02040502050505030304" pitchFamily="18" charset="0"/>
              </a:rPr>
              <a:t>l</a:t>
            </a:r>
          </a:p>
        </p:txBody>
      </p:sp>
      <p:sp>
        <p:nvSpPr>
          <p:cNvPr id="20" name="TextBox 19"/>
          <p:cNvSpPr txBox="1">
            <a:spLocks/>
          </p:cNvSpPr>
          <p:nvPr userDrawn="1"/>
        </p:nvSpPr>
        <p:spPr>
          <a:xfrm>
            <a:off x="3600000" y="6300000"/>
            <a:ext cx="360000" cy="360000"/>
          </a:xfrm>
          <a:prstGeom prst="rect">
            <a:avLst/>
          </a:prstGeom>
          <a:solidFill>
            <a:schemeClr val="accent4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bg1"/>
                </a:solidFill>
                <a:latin typeface="Palatino Linotype" panose="02040502050505030304" pitchFamily="18" charset="0"/>
              </a:rPr>
              <a:t>a</a:t>
            </a:r>
          </a:p>
        </p:txBody>
      </p:sp>
      <p:sp>
        <p:nvSpPr>
          <p:cNvPr id="21" name="TextBox 20"/>
          <p:cNvSpPr txBox="1">
            <a:spLocks/>
          </p:cNvSpPr>
          <p:nvPr userDrawn="1"/>
        </p:nvSpPr>
        <p:spPr>
          <a:xfrm>
            <a:off x="2520000" y="6300000"/>
            <a:ext cx="360000" cy="360000"/>
          </a:xfrm>
          <a:prstGeom prst="rect">
            <a:avLst/>
          </a:prstGeom>
          <a:solidFill>
            <a:schemeClr val="accent1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tx1"/>
                </a:solidFill>
                <a:latin typeface="Palatino Linotype" panose="02040502050505030304" pitchFamily="18" charset="0"/>
              </a:rPr>
              <a:t>a</a:t>
            </a:r>
          </a:p>
        </p:txBody>
      </p:sp>
      <p:sp>
        <p:nvSpPr>
          <p:cNvPr id="22" name="TextBox 21"/>
          <p:cNvSpPr txBox="1">
            <a:spLocks/>
          </p:cNvSpPr>
          <p:nvPr userDrawn="1"/>
        </p:nvSpPr>
        <p:spPr>
          <a:xfrm>
            <a:off x="1080000" y="6300000"/>
            <a:ext cx="360000" cy="360000"/>
          </a:xfrm>
          <a:prstGeom prst="rect">
            <a:avLst/>
          </a:prstGeom>
          <a:solidFill>
            <a:schemeClr val="accent3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tx1"/>
                </a:solidFill>
                <a:latin typeface="Palatino Linotype" panose="02040502050505030304" pitchFamily="18" charset="0"/>
              </a:rPr>
              <a:t>a</a:t>
            </a:r>
          </a:p>
        </p:txBody>
      </p:sp>
      <p:sp>
        <p:nvSpPr>
          <p:cNvPr id="23" name="TextBox 22"/>
          <p:cNvSpPr txBox="1">
            <a:spLocks/>
          </p:cNvSpPr>
          <p:nvPr userDrawn="1"/>
        </p:nvSpPr>
        <p:spPr>
          <a:xfrm>
            <a:off x="1800000" y="6300000"/>
            <a:ext cx="360000" cy="360000"/>
          </a:xfrm>
          <a:prstGeom prst="rect">
            <a:avLst/>
          </a:prstGeom>
          <a:solidFill>
            <a:schemeClr val="accent5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bg1"/>
                </a:solidFill>
                <a:latin typeface="Palatino Linotype" panose="02040502050505030304" pitchFamily="18" charset="0"/>
              </a:rPr>
              <a:t>t</a:t>
            </a:r>
          </a:p>
        </p:txBody>
      </p:sp>
      <p:sp>
        <p:nvSpPr>
          <p:cNvPr id="24" name="TextBox 23"/>
          <p:cNvSpPr txBox="1"/>
          <p:nvPr userDrawn="1"/>
        </p:nvSpPr>
        <p:spPr>
          <a:xfrm>
            <a:off x="4868128" y="6290668"/>
            <a:ext cx="5707743" cy="369332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MY" sz="1800" b="1">
                <a:solidFill>
                  <a:schemeClr val="bg1"/>
                </a:solidFill>
              </a:rPr>
              <a:t>RESTRICTED</a:t>
            </a:r>
            <a:r>
              <a:rPr lang="en-MY" sz="1800" b="1" baseline="0">
                <a:solidFill>
                  <a:schemeClr val="bg1"/>
                </a:solidFill>
              </a:rPr>
              <a:t> DRAFT</a:t>
            </a:r>
            <a:endParaRPr lang="en-MY" sz="1800" b="1">
              <a:solidFill>
                <a:schemeClr val="bg1"/>
              </a:solidFill>
            </a:endParaRPr>
          </a:p>
        </p:txBody>
      </p:sp>
      <p:sp>
        <p:nvSpPr>
          <p:cNvPr id="2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124000" y="6300000"/>
            <a:ext cx="720000" cy="365125"/>
          </a:xfrm>
          <a:solidFill>
            <a:schemeClr val="accent2"/>
          </a:solidFill>
          <a:ln w="36000">
            <a:noFill/>
          </a:ln>
        </p:spPr>
        <p:txBody>
          <a:bodyPr vert="horz" lIns="72000" tIns="72000" rIns="72000" bIns="72000" rtlCol="0" anchor="ctr" anchorCtr="1"/>
          <a:lstStyle>
            <a:lvl1pPr>
              <a:defRPr lang="en-MY" sz="1800" b="1" smtClean="0"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</a:lstStyle>
          <a:p>
            <a:fld id="{4C357C2A-6DC5-4997-ADD1-D17D3D72CF0B}" type="slidenum">
              <a:rPr lang="en-MY" smtClean="0"/>
              <a:pPr/>
              <a:t>‹#›</a:t>
            </a:fld>
            <a:endParaRPr lang="en-MY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6E6C32-5BFB-449C-9CD0-098D2F01F6EC}"/>
              </a:ext>
            </a:extLst>
          </p:cNvPr>
          <p:cNvSpPr txBox="1"/>
          <p:nvPr userDrawn="1"/>
        </p:nvSpPr>
        <p:spPr>
          <a:xfrm>
            <a:off x="5580475" y="0"/>
            <a:ext cx="10310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2400" b="1">
                <a:solidFill>
                  <a:srgbClr val="FF0000"/>
                </a:solidFill>
              </a:rPr>
              <a:t>DRAFT</a:t>
            </a:r>
            <a:endParaRPr lang="en-GB" sz="24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69929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solidFill>
            <a:schemeClr val="accent2"/>
          </a:solidFill>
          <a:ln w="36000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>
              <a:defRPr lang="en-MY" sz="3000">
                <a:latin typeface="+mn-lt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noFill/>
          <a:ln w="36000">
            <a:noFill/>
          </a:ln>
        </p:spPr>
        <p:txBody>
          <a:bodyPr vert="horz" lIns="91440" tIns="45720" rIns="91440" bIns="45720" rtlCol="0">
            <a:noAutofit/>
          </a:bodyPr>
          <a:lstStyle>
            <a:lvl1pPr>
              <a:defRPr lang="en-US" sz="2400" smtClean="0"/>
            </a:lvl1pPr>
            <a:lvl2pPr>
              <a:defRPr lang="en-US" smtClean="0"/>
            </a:lvl2pPr>
            <a:lvl3pPr>
              <a:defRPr lang="en-US" sz="2400" smtClean="0"/>
            </a:lvl3pPr>
            <a:lvl4pPr>
              <a:defRPr lang="en-US" sz="2400" smtClean="0"/>
            </a:lvl4pPr>
            <a:lvl5pPr>
              <a:defRPr lang="en-MY" sz="2400"/>
            </a:lvl5pPr>
          </a:lstStyle>
          <a:p>
            <a:pPr lvl="0" algn="just"/>
            <a:r>
              <a:rPr lang="en-US"/>
              <a:t>Edit Master text styles</a:t>
            </a:r>
          </a:p>
          <a:p>
            <a:pPr lvl="1" algn="just"/>
            <a:r>
              <a:rPr lang="en-US"/>
              <a:t>Second level</a:t>
            </a:r>
          </a:p>
          <a:p>
            <a:pPr lvl="2" algn="just"/>
            <a:r>
              <a:rPr lang="en-US"/>
              <a:t>Third level</a:t>
            </a:r>
          </a:p>
          <a:p>
            <a:pPr lvl="3" algn="just"/>
            <a:r>
              <a:rPr lang="en-US"/>
              <a:t>Fourth level</a:t>
            </a:r>
          </a:p>
          <a:p>
            <a:pPr lvl="4" algn="just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noFill/>
          <a:ln w="36000">
            <a:noFill/>
          </a:ln>
        </p:spPr>
        <p:txBody>
          <a:bodyPr vert="horz" lIns="91440" tIns="45720" rIns="91440" bIns="45720" rtlCol="0">
            <a:noAutofit/>
          </a:bodyPr>
          <a:lstStyle>
            <a:lvl1pPr>
              <a:defRPr lang="en-US" sz="2400" smtClean="0"/>
            </a:lvl1pPr>
          </a:lstStyle>
          <a:p>
            <a:pPr lvl="0" algn="just"/>
            <a:r>
              <a:rPr lang="en-US"/>
              <a:t>Edit Master text styles</a:t>
            </a:r>
          </a:p>
          <a:p>
            <a:pPr lvl="1" algn="just"/>
            <a:r>
              <a:rPr lang="en-US"/>
              <a:t>Second level</a:t>
            </a:r>
          </a:p>
          <a:p>
            <a:pPr lvl="2" algn="just"/>
            <a:r>
              <a:rPr lang="en-US"/>
              <a:t>Third level</a:t>
            </a:r>
          </a:p>
          <a:p>
            <a:pPr lvl="3" algn="just"/>
            <a:r>
              <a:rPr lang="en-US"/>
              <a:t>Fourth level</a:t>
            </a:r>
          </a:p>
          <a:p>
            <a:pPr lvl="4" algn="just"/>
            <a:r>
              <a:rPr lang="en-US"/>
              <a:t>Fifth level</a:t>
            </a:r>
            <a:endParaRPr lang="en-MY"/>
          </a:p>
        </p:txBody>
      </p:sp>
      <p:sp>
        <p:nvSpPr>
          <p:cNvPr id="8" name="TextBox 7"/>
          <p:cNvSpPr txBox="1">
            <a:spLocks/>
          </p:cNvSpPr>
          <p:nvPr userDrawn="1"/>
        </p:nvSpPr>
        <p:spPr>
          <a:xfrm>
            <a:off x="360000" y="6300000"/>
            <a:ext cx="360000" cy="360000"/>
          </a:xfrm>
          <a:prstGeom prst="rect">
            <a:avLst/>
          </a:prstGeom>
          <a:solidFill>
            <a:schemeClr val="accent1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tx1"/>
                </a:solidFill>
                <a:latin typeface="Palatino Linotype" panose="02040502050505030304" pitchFamily="18" charset="0"/>
              </a:rPr>
              <a:t>n</a:t>
            </a:r>
          </a:p>
        </p:txBody>
      </p:sp>
      <p:sp>
        <p:nvSpPr>
          <p:cNvPr id="9" name="TextBox 8"/>
          <p:cNvSpPr txBox="1">
            <a:spLocks/>
          </p:cNvSpPr>
          <p:nvPr userDrawn="1"/>
        </p:nvSpPr>
        <p:spPr>
          <a:xfrm>
            <a:off x="720000" y="6300000"/>
            <a:ext cx="360000" cy="360000"/>
          </a:xfrm>
          <a:prstGeom prst="rect">
            <a:avLst/>
          </a:prstGeom>
          <a:solidFill>
            <a:schemeClr val="accent2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tx1"/>
                </a:solidFill>
                <a:latin typeface="Palatino Linotype" panose="02040502050505030304" pitchFamily="18" charset="0"/>
              </a:rPr>
              <a:t>-</a:t>
            </a:r>
          </a:p>
        </p:txBody>
      </p:sp>
      <p:sp>
        <p:nvSpPr>
          <p:cNvPr id="10" name="TextBox 9"/>
          <p:cNvSpPr txBox="1">
            <a:spLocks/>
          </p:cNvSpPr>
          <p:nvPr userDrawn="1"/>
        </p:nvSpPr>
        <p:spPr>
          <a:xfrm>
            <a:off x="1080000" y="6300000"/>
            <a:ext cx="360000" cy="360000"/>
          </a:xfrm>
          <a:prstGeom prst="rect">
            <a:avLst/>
          </a:prstGeom>
          <a:solidFill>
            <a:schemeClr val="accent2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tx1"/>
                </a:solidFill>
                <a:latin typeface="Palatino Linotype" panose="02040502050505030304" pitchFamily="18" charset="0"/>
              </a:rPr>
              <a:t>a</a:t>
            </a:r>
          </a:p>
        </p:txBody>
      </p:sp>
      <p:sp>
        <p:nvSpPr>
          <p:cNvPr id="11" name="TextBox 10"/>
          <p:cNvSpPr txBox="1">
            <a:spLocks/>
          </p:cNvSpPr>
          <p:nvPr userDrawn="1"/>
        </p:nvSpPr>
        <p:spPr>
          <a:xfrm>
            <a:off x="1440000" y="6300000"/>
            <a:ext cx="360000" cy="360000"/>
          </a:xfrm>
          <a:prstGeom prst="rect">
            <a:avLst/>
          </a:prstGeom>
          <a:solidFill>
            <a:schemeClr val="accent4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bg1"/>
                </a:solidFill>
                <a:latin typeface="Palatino Linotype" panose="02040502050505030304" pitchFamily="18" charset="0"/>
              </a:rPr>
              <a:t>c</a:t>
            </a:r>
          </a:p>
        </p:txBody>
      </p:sp>
      <p:sp>
        <p:nvSpPr>
          <p:cNvPr id="12" name="TextBox 11"/>
          <p:cNvSpPr txBox="1">
            <a:spLocks/>
          </p:cNvSpPr>
          <p:nvPr userDrawn="1"/>
        </p:nvSpPr>
        <p:spPr>
          <a:xfrm>
            <a:off x="1800000" y="6300000"/>
            <a:ext cx="360000" cy="360000"/>
          </a:xfrm>
          <a:prstGeom prst="rect">
            <a:avLst/>
          </a:prstGeom>
          <a:solidFill>
            <a:schemeClr val="accent2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tx1"/>
                </a:solidFill>
                <a:latin typeface="Palatino Linotype" panose="02040502050505030304" pitchFamily="18" charset="0"/>
              </a:rPr>
              <a:t>t</a:t>
            </a:r>
          </a:p>
        </p:txBody>
      </p:sp>
      <p:sp>
        <p:nvSpPr>
          <p:cNvPr id="13" name="TextBox 12"/>
          <p:cNvSpPr txBox="1">
            <a:spLocks/>
          </p:cNvSpPr>
          <p:nvPr userDrawn="1"/>
        </p:nvSpPr>
        <p:spPr>
          <a:xfrm>
            <a:off x="2160000" y="6300000"/>
            <a:ext cx="360000" cy="360000"/>
          </a:xfrm>
          <a:prstGeom prst="rect">
            <a:avLst/>
          </a:prstGeom>
          <a:solidFill>
            <a:schemeClr val="accent6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tx1"/>
                </a:solidFill>
                <a:latin typeface="Palatino Linotype" panose="02040502050505030304" pitchFamily="18" charset="0"/>
              </a:rPr>
              <a:t>u</a:t>
            </a:r>
          </a:p>
        </p:txBody>
      </p:sp>
      <p:sp>
        <p:nvSpPr>
          <p:cNvPr id="14" name="TextBox 13"/>
          <p:cNvSpPr txBox="1">
            <a:spLocks/>
          </p:cNvSpPr>
          <p:nvPr userDrawn="1"/>
        </p:nvSpPr>
        <p:spPr>
          <a:xfrm>
            <a:off x="3240000" y="6300000"/>
            <a:ext cx="360000" cy="360000"/>
          </a:xfrm>
          <a:prstGeom prst="rect">
            <a:avLst/>
          </a:prstGeom>
          <a:solidFill>
            <a:schemeClr val="accent3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tx1"/>
                </a:solidFill>
                <a:latin typeface="Palatino Linotype" panose="02040502050505030304" pitchFamily="18" charset="0"/>
              </a:rPr>
              <a:t>i</a:t>
            </a:r>
          </a:p>
        </p:txBody>
      </p:sp>
      <p:sp>
        <p:nvSpPr>
          <p:cNvPr id="15" name="TextBox 14"/>
          <p:cNvSpPr txBox="1">
            <a:spLocks/>
          </p:cNvSpPr>
          <p:nvPr userDrawn="1"/>
        </p:nvSpPr>
        <p:spPr>
          <a:xfrm>
            <a:off x="2880000" y="6300000"/>
            <a:ext cx="360000" cy="360000"/>
          </a:xfrm>
          <a:prstGeom prst="rect">
            <a:avLst/>
          </a:prstGeom>
          <a:solidFill>
            <a:schemeClr val="accent2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tx1"/>
                </a:solidFill>
                <a:latin typeface="Palatino Linotype" panose="02040502050505030304" pitchFamily="18" charset="0"/>
              </a:rPr>
              <a:t>r</a:t>
            </a:r>
          </a:p>
        </p:txBody>
      </p:sp>
      <p:sp>
        <p:nvSpPr>
          <p:cNvPr id="16" name="TextBox 15"/>
          <p:cNvSpPr txBox="1">
            <a:spLocks/>
          </p:cNvSpPr>
          <p:nvPr userDrawn="1"/>
        </p:nvSpPr>
        <p:spPr>
          <a:xfrm>
            <a:off x="3960000" y="6300000"/>
            <a:ext cx="360000" cy="360000"/>
          </a:xfrm>
          <a:prstGeom prst="rect">
            <a:avLst/>
          </a:prstGeom>
          <a:solidFill>
            <a:schemeClr val="accent5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bg1"/>
                </a:solidFill>
                <a:latin typeface="Palatino Linotype" panose="02040502050505030304" pitchFamily="18" charset="0"/>
              </a:rPr>
              <a:t>l</a:t>
            </a:r>
          </a:p>
        </p:txBody>
      </p:sp>
      <p:sp>
        <p:nvSpPr>
          <p:cNvPr id="17" name="TextBox 16"/>
          <p:cNvSpPr txBox="1">
            <a:spLocks/>
          </p:cNvSpPr>
          <p:nvPr userDrawn="1"/>
        </p:nvSpPr>
        <p:spPr>
          <a:xfrm>
            <a:off x="3600000" y="6300000"/>
            <a:ext cx="360000" cy="360000"/>
          </a:xfrm>
          <a:prstGeom prst="rect">
            <a:avLst/>
          </a:prstGeom>
          <a:solidFill>
            <a:schemeClr val="accent4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bg1"/>
                </a:solidFill>
                <a:latin typeface="Palatino Linotype" panose="02040502050505030304" pitchFamily="18" charset="0"/>
              </a:rPr>
              <a:t>a</a:t>
            </a:r>
          </a:p>
        </p:txBody>
      </p:sp>
      <p:sp>
        <p:nvSpPr>
          <p:cNvPr id="18" name="TextBox 17"/>
          <p:cNvSpPr txBox="1">
            <a:spLocks/>
          </p:cNvSpPr>
          <p:nvPr userDrawn="1"/>
        </p:nvSpPr>
        <p:spPr>
          <a:xfrm>
            <a:off x="2520000" y="6300000"/>
            <a:ext cx="360000" cy="360000"/>
          </a:xfrm>
          <a:prstGeom prst="rect">
            <a:avLst/>
          </a:prstGeom>
          <a:solidFill>
            <a:schemeClr val="accent1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tx1"/>
                </a:solidFill>
                <a:latin typeface="Palatino Linotype" panose="02040502050505030304" pitchFamily="18" charset="0"/>
              </a:rPr>
              <a:t>a</a:t>
            </a:r>
          </a:p>
        </p:txBody>
      </p:sp>
      <p:sp>
        <p:nvSpPr>
          <p:cNvPr id="19" name="TextBox 18"/>
          <p:cNvSpPr txBox="1">
            <a:spLocks/>
          </p:cNvSpPr>
          <p:nvPr userDrawn="1"/>
        </p:nvSpPr>
        <p:spPr>
          <a:xfrm>
            <a:off x="1080000" y="6300000"/>
            <a:ext cx="360000" cy="360000"/>
          </a:xfrm>
          <a:prstGeom prst="rect">
            <a:avLst/>
          </a:prstGeom>
          <a:solidFill>
            <a:schemeClr val="accent3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tx1"/>
                </a:solidFill>
                <a:latin typeface="Palatino Linotype" panose="02040502050505030304" pitchFamily="18" charset="0"/>
              </a:rPr>
              <a:t>a</a:t>
            </a:r>
          </a:p>
        </p:txBody>
      </p:sp>
      <p:sp>
        <p:nvSpPr>
          <p:cNvPr id="20" name="TextBox 19"/>
          <p:cNvSpPr txBox="1">
            <a:spLocks/>
          </p:cNvSpPr>
          <p:nvPr userDrawn="1"/>
        </p:nvSpPr>
        <p:spPr>
          <a:xfrm>
            <a:off x="1800000" y="6300000"/>
            <a:ext cx="360000" cy="360000"/>
          </a:xfrm>
          <a:prstGeom prst="rect">
            <a:avLst/>
          </a:prstGeom>
          <a:solidFill>
            <a:schemeClr val="accent5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bg1"/>
                </a:solidFill>
                <a:latin typeface="Palatino Linotype" panose="02040502050505030304" pitchFamily="18" charset="0"/>
              </a:rPr>
              <a:t>t</a:t>
            </a:r>
          </a:p>
        </p:txBody>
      </p:sp>
      <p:sp>
        <p:nvSpPr>
          <p:cNvPr id="21" name="TextBox 20"/>
          <p:cNvSpPr txBox="1"/>
          <p:nvPr userDrawn="1"/>
        </p:nvSpPr>
        <p:spPr>
          <a:xfrm>
            <a:off x="4868128" y="6290668"/>
            <a:ext cx="5707743" cy="369332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MY" sz="1800" b="1">
                <a:solidFill>
                  <a:schemeClr val="bg1"/>
                </a:solidFill>
              </a:rPr>
              <a:t>RESTRICTED</a:t>
            </a:r>
            <a:r>
              <a:rPr lang="en-MY" sz="1800" b="1" baseline="0">
                <a:solidFill>
                  <a:schemeClr val="bg1"/>
                </a:solidFill>
              </a:rPr>
              <a:t> DRAFT</a:t>
            </a:r>
            <a:endParaRPr lang="en-MY" sz="1800" b="1">
              <a:solidFill>
                <a:schemeClr val="bg1"/>
              </a:solidFill>
            </a:endParaRPr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124000" y="6300000"/>
            <a:ext cx="720000" cy="365125"/>
          </a:xfrm>
          <a:solidFill>
            <a:schemeClr val="accent2"/>
          </a:solidFill>
          <a:ln w="36000">
            <a:noFill/>
          </a:ln>
        </p:spPr>
        <p:txBody>
          <a:bodyPr vert="horz" lIns="72000" tIns="72000" rIns="72000" bIns="72000" rtlCol="0" anchor="ctr" anchorCtr="1"/>
          <a:lstStyle>
            <a:lvl1pPr>
              <a:defRPr lang="en-MY" sz="1800" b="1" smtClean="0"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</a:lstStyle>
          <a:p>
            <a:fld id="{4C357C2A-6DC5-4997-ADD1-D17D3D72CF0B}" type="slidenum">
              <a:rPr lang="en-MY" smtClean="0"/>
              <a:pPr/>
              <a:t>‹#›</a:t>
            </a:fld>
            <a:endParaRPr lang="en-MY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2CA0F6C-B05D-4CB2-9E61-B25B20AA1A2A}"/>
              </a:ext>
            </a:extLst>
          </p:cNvPr>
          <p:cNvSpPr txBox="1"/>
          <p:nvPr userDrawn="1"/>
        </p:nvSpPr>
        <p:spPr>
          <a:xfrm>
            <a:off x="5580475" y="0"/>
            <a:ext cx="10310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2400" b="1">
                <a:solidFill>
                  <a:srgbClr val="FF0000"/>
                </a:solidFill>
              </a:rPr>
              <a:t>DRAFT</a:t>
            </a:r>
            <a:endParaRPr lang="en-GB" sz="24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787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Insert the title of your subtitle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6618000"/>
            <a:ext cx="12192000" cy="2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12192000" cy="9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4183432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pattFill prst="lgGrid">
          <a:fgClr>
            <a:schemeClr val="accent3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0">
            <a:extLst>
              <a:ext uri="{FF2B5EF4-FFF2-40B4-BE49-F238E27FC236}">
                <a16:creationId xmlns:a16="http://schemas.microsoft.com/office/drawing/2014/main" id="{F2BCCE67-C10E-3F06-7DA6-2A3B14E6581E}"/>
              </a:ext>
            </a:extLst>
          </p:cNvPr>
          <p:cNvSpPr>
            <a:spLocks/>
          </p:cNvSpPr>
          <p:nvPr userDrawn="1"/>
        </p:nvSpPr>
        <p:spPr>
          <a:xfrm>
            <a:off x="2496000" y="2613645"/>
            <a:ext cx="7200000" cy="900000"/>
          </a:xfrm>
          <a:custGeom>
            <a:avLst/>
            <a:gdLst/>
            <a:ahLst/>
            <a:cxnLst/>
            <a:rect l="l" t="t" r="r" b="b"/>
            <a:pathLst>
              <a:path w="7389523" h="930894">
                <a:moveTo>
                  <a:pt x="0" y="0"/>
                </a:moveTo>
                <a:lnTo>
                  <a:pt x="7389523" y="0"/>
                </a:lnTo>
                <a:lnTo>
                  <a:pt x="7389523" y="930894"/>
                </a:lnTo>
                <a:lnTo>
                  <a:pt x="0" y="93089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MY" sz="1245"/>
          </a:p>
        </p:txBody>
      </p:sp>
    </p:spTree>
    <p:extLst>
      <p:ext uri="{BB962C8B-B14F-4D97-AF65-F5344CB8AC3E}">
        <p14:creationId xmlns:p14="http://schemas.microsoft.com/office/powerpoint/2010/main" val="36601296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bg>
      <p:bgPr>
        <a:pattFill prst="lgGrid">
          <a:fgClr>
            <a:schemeClr val="accent3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694933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bg>
      <p:bgPr>
        <a:pattFill prst="lgGrid">
          <a:fgClr>
            <a:schemeClr val="accent3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1472000" y="-2649"/>
            <a:ext cx="720000" cy="72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9" name="TextBox 18"/>
          <p:cNvSpPr txBox="1"/>
          <p:nvPr userDrawn="1"/>
        </p:nvSpPr>
        <p:spPr>
          <a:xfrm>
            <a:off x="7153200" y="0"/>
            <a:ext cx="4320000" cy="720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r"/>
            <a:endParaRPr lang="en-MY" sz="2400" b="1" dirty="0"/>
          </a:p>
        </p:txBody>
      </p:sp>
      <p:sp>
        <p:nvSpPr>
          <p:cNvPr id="20" name="Content Placeholder 38"/>
          <p:cNvSpPr>
            <a:spLocks noGrp="1"/>
          </p:cNvSpPr>
          <p:nvPr>
            <p:ph sz="quarter" idx="10" hasCustomPrompt="1"/>
          </p:nvPr>
        </p:nvSpPr>
        <p:spPr>
          <a:xfrm>
            <a:off x="575815" y="2613427"/>
            <a:ext cx="2491507" cy="4069871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400"/>
            </a:lvl1pPr>
          </a:lstStyle>
          <a:p>
            <a:pPr lvl="0"/>
            <a:r>
              <a:rPr lang="en-US"/>
              <a:t>Edit</a:t>
            </a:r>
            <a:endParaRPr lang="en-MY"/>
          </a:p>
        </p:txBody>
      </p:sp>
      <p:sp>
        <p:nvSpPr>
          <p:cNvPr id="21" name="Content Placeholder 38"/>
          <p:cNvSpPr>
            <a:spLocks noGrp="1"/>
          </p:cNvSpPr>
          <p:nvPr>
            <p:ph sz="quarter" idx="11" hasCustomPrompt="1"/>
          </p:nvPr>
        </p:nvSpPr>
        <p:spPr>
          <a:xfrm>
            <a:off x="3372741" y="2613427"/>
            <a:ext cx="2491507" cy="4069871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400"/>
            </a:lvl1pPr>
          </a:lstStyle>
          <a:p>
            <a:pPr lvl="0"/>
            <a:r>
              <a:rPr lang="en-US"/>
              <a:t>Edit</a:t>
            </a:r>
            <a:endParaRPr lang="en-MY"/>
          </a:p>
        </p:txBody>
      </p:sp>
      <p:sp>
        <p:nvSpPr>
          <p:cNvPr id="22" name="Content Placeholder 38"/>
          <p:cNvSpPr>
            <a:spLocks noGrp="1"/>
          </p:cNvSpPr>
          <p:nvPr>
            <p:ph sz="quarter" idx="12" hasCustomPrompt="1"/>
          </p:nvPr>
        </p:nvSpPr>
        <p:spPr>
          <a:xfrm>
            <a:off x="6169667" y="2613427"/>
            <a:ext cx="2491507" cy="4069871"/>
          </a:xfr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400"/>
            </a:lvl1pPr>
          </a:lstStyle>
          <a:p>
            <a:pPr lvl="0"/>
            <a:r>
              <a:rPr lang="en-US"/>
              <a:t>Edit</a:t>
            </a:r>
            <a:endParaRPr lang="en-MY"/>
          </a:p>
        </p:txBody>
      </p:sp>
      <p:sp>
        <p:nvSpPr>
          <p:cNvPr id="23" name="Content Placeholder 38"/>
          <p:cNvSpPr>
            <a:spLocks noGrp="1"/>
          </p:cNvSpPr>
          <p:nvPr>
            <p:ph sz="quarter" idx="13" hasCustomPrompt="1"/>
          </p:nvPr>
        </p:nvSpPr>
        <p:spPr>
          <a:xfrm>
            <a:off x="8966593" y="2613427"/>
            <a:ext cx="2491507" cy="406987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400"/>
            </a:lvl1pPr>
          </a:lstStyle>
          <a:p>
            <a:pPr lvl="0"/>
            <a:r>
              <a:rPr lang="en-US"/>
              <a:t>Edit </a:t>
            </a:r>
            <a:endParaRPr lang="en-MY"/>
          </a:p>
        </p:txBody>
      </p:sp>
      <p:sp>
        <p:nvSpPr>
          <p:cNvPr id="3" name="Freeform 10">
            <a:extLst>
              <a:ext uri="{FF2B5EF4-FFF2-40B4-BE49-F238E27FC236}">
                <a16:creationId xmlns:a16="http://schemas.microsoft.com/office/drawing/2014/main" id="{306FA3B9-762E-732F-AEB0-C0B355D61EC9}"/>
              </a:ext>
            </a:extLst>
          </p:cNvPr>
          <p:cNvSpPr>
            <a:spLocks/>
          </p:cNvSpPr>
          <p:nvPr userDrawn="1"/>
        </p:nvSpPr>
        <p:spPr>
          <a:xfrm>
            <a:off x="316966" y="147211"/>
            <a:ext cx="2874449" cy="360000"/>
          </a:xfrm>
          <a:custGeom>
            <a:avLst/>
            <a:gdLst/>
            <a:ahLst/>
            <a:cxnLst/>
            <a:rect l="l" t="t" r="r" b="b"/>
            <a:pathLst>
              <a:path w="7389523" h="930894">
                <a:moveTo>
                  <a:pt x="0" y="0"/>
                </a:moveTo>
                <a:lnTo>
                  <a:pt x="7389523" y="0"/>
                </a:lnTo>
                <a:lnTo>
                  <a:pt x="7389523" y="930894"/>
                </a:lnTo>
                <a:lnTo>
                  <a:pt x="0" y="93089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MY" sz="1245"/>
          </a:p>
        </p:txBody>
      </p:sp>
    </p:spTree>
    <p:extLst>
      <p:ext uri="{BB962C8B-B14F-4D97-AF65-F5344CB8AC3E}">
        <p14:creationId xmlns:p14="http://schemas.microsoft.com/office/powerpoint/2010/main" val="31580797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pattFill prst="lgGrid">
          <a:fgClr>
            <a:schemeClr val="accent3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/>
          <p:cNvSpPr txBox="1"/>
          <p:nvPr userDrawn="1"/>
        </p:nvSpPr>
        <p:spPr>
          <a:xfrm>
            <a:off x="2880000" y="4320000"/>
            <a:ext cx="9000000" cy="1800000"/>
          </a:xfrm>
          <a:prstGeom prst="rect">
            <a:avLst/>
          </a:prstGeom>
          <a:solidFill>
            <a:schemeClr val="accent1"/>
          </a:solidFill>
          <a:ln w="36000">
            <a:noFill/>
          </a:ln>
          <a:effectLst/>
        </p:spPr>
        <p:txBody>
          <a:bodyPr vert="horz" lIns="72000" tIns="72000" rIns="72000" bIns="7200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baseline="0">
                <a:solidFill>
                  <a:schemeClr val="bg1"/>
                </a:solidFill>
                <a:latin typeface="Palatino Linotype" panose="02040502050505030304" pitchFamily="18" charset="0"/>
                <a:ea typeface="+mj-ea"/>
                <a:cs typeface="+mj-cs"/>
              </a:defRPr>
            </a:lvl1pPr>
          </a:lstStyle>
          <a:p>
            <a:pPr algn="r"/>
            <a:endParaRPr lang="en-US" sz="1600" baseline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3" name="Title 1"/>
          <p:cNvSpPr txBox="1"/>
          <p:nvPr userDrawn="1"/>
        </p:nvSpPr>
        <p:spPr>
          <a:xfrm>
            <a:off x="360000" y="352743"/>
            <a:ext cx="9000000" cy="1800000"/>
          </a:xfrm>
          <a:prstGeom prst="rect">
            <a:avLst/>
          </a:prstGeom>
          <a:solidFill>
            <a:schemeClr val="accent2"/>
          </a:solidFill>
          <a:ln w="36000">
            <a:noFill/>
          </a:ln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Palatino Linotype" panose="02040502050505030304" pitchFamily="18" charset="0"/>
                <a:ea typeface="+mj-ea"/>
                <a:cs typeface="+mj-cs"/>
              </a:defRPr>
            </a:lvl1pPr>
          </a:lstStyle>
          <a:p>
            <a:endParaRPr lang="en-MY" sz="2000" kern="1200" baseline="0">
              <a:solidFill>
                <a:schemeClr val="tx1"/>
              </a:solidFill>
              <a:latin typeface="+mn-lt"/>
              <a:ea typeface="+mj-ea"/>
              <a:cs typeface="+mj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0000" y="1800000"/>
            <a:ext cx="9000000" cy="2880000"/>
          </a:xfrm>
          <a:solidFill>
            <a:schemeClr val="accent4"/>
          </a:solidFill>
          <a:ln w="36000">
            <a:noFill/>
          </a:ln>
          <a:effectLst/>
        </p:spPr>
        <p:txBody>
          <a:bodyPr lIns="72000" tIns="72000" rIns="72000" bIns="72000" anchor="ctr">
            <a:noAutofit/>
          </a:bodyPr>
          <a:lstStyle>
            <a:lvl1pPr algn="ctr">
              <a:defRPr sz="4000" baseline="0">
                <a:solidFill>
                  <a:schemeClr val="bg1"/>
                </a:solidFill>
                <a:latin typeface="+mn-lt"/>
              </a:defRPr>
            </a:lvl1pPr>
          </a:lstStyle>
          <a:p>
            <a:endParaRPr lang="en-MY"/>
          </a:p>
        </p:txBody>
      </p:sp>
      <p:sp>
        <p:nvSpPr>
          <p:cNvPr id="2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124000" y="6300000"/>
            <a:ext cx="720000" cy="365125"/>
          </a:xfrm>
          <a:solidFill>
            <a:schemeClr val="accent2"/>
          </a:solidFill>
          <a:ln w="36000">
            <a:noFill/>
          </a:ln>
        </p:spPr>
        <p:txBody>
          <a:bodyPr lIns="72000" tIns="72000" rIns="72000" bIns="72000" anchor="ctr" anchorCtr="1"/>
          <a:lstStyle>
            <a:lvl1pPr>
              <a:defRPr sz="1800" b="1"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</a:lstStyle>
          <a:p>
            <a:fld id="{4C357C2A-6DC5-4997-ADD1-D17D3D72CF0B}" type="slidenum">
              <a:rPr lang="en-MY" smtClean="0"/>
              <a:t>‹#›</a:t>
            </a:fld>
            <a:endParaRPr lang="en-MY"/>
          </a:p>
        </p:txBody>
      </p:sp>
      <p:sp>
        <p:nvSpPr>
          <p:cNvPr id="21" name="TextBox 20"/>
          <p:cNvSpPr txBox="1"/>
          <p:nvPr userDrawn="1"/>
        </p:nvSpPr>
        <p:spPr>
          <a:xfrm>
            <a:off x="360000" y="6300000"/>
            <a:ext cx="360000" cy="360000"/>
          </a:xfrm>
          <a:prstGeom prst="rect">
            <a:avLst/>
          </a:prstGeom>
          <a:solidFill>
            <a:schemeClr val="accent1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tx1"/>
                </a:solidFill>
                <a:latin typeface="Palatino Linotype" panose="02040502050505030304" pitchFamily="18" charset="0"/>
              </a:rPr>
              <a:t>n</a:t>
            </a:r>
          </a:p>
        </p:txBody>
      </p:sp>
      <p:sp>
        <p:nvSpPr>
          <p:cNvPr id="24" name="TextBox 23"/>
          <p:cNvSpPr txBox="1"/>
          <p:nvPr userDrawn="1"/>
        </p:nvSpPr>
        <p:spPr>
          <a:xfrm>
            <a:off x="720000" y="6300000"/>
            <a:ext cx="360000" cy="360000"/>
          </a:xfrm>
          <a:prstGeom prst="rect">
            <a:avLst/>
          </a:prstGeom>
          <a:solidFill>
            <a:schemeClr val="accent2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tx1"/>
                </a:solidFill>
                <a:latin typeface="Palatino Linotype" panose="02040502050505030304" pitchFamily="18" charset="0"/>
              </a:rPr>
              <a:t>-</a:t>
            </a:r>
          </a:p>
        </p:txBody>
      </p:sp>
      <p:sp>
        <p:nvSpPr>
          <p:cNvPr id="26" name="TextBox 25"/>
          <p:cNvSpPr txBox="1"/>
          <p:nvPr userDrawn="1"/>
        </p:nvSpPr>
        <p:spPr>
          <a:xfrm>
            <a:off x="1080000" y="6300000"/>
            <a:ext cx="360000" cy="360000"/>
          </a:xfrm>
          <a:prstGeom prst="rect">
            <a:avLst/>
          </a:prstGeom>
          <a:solidFill>
            <a:schemeClr val="accent2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tx1"/>
                </a:solidFill>
                <a:latin typeface="Palatino Linotype" panose="02040502050505030304" pitchFamily="18" charset="0"/>
              </a:rPr>
              <a:t>a</a:t>
            </a:r>
          </a:p>
        </p:txBody>
      </p:sp>
      <p:sp>
        <p:nvSpPr>
          <p:cNvPr id="27" name="TextBox 26"/>
          <p:cNvSpPr txBox="1"/>
          <p:nvPr userDrawn="1"/>
        </p:nvSpPr>
        <p:spPr>
          <a:xfrm>
            <a:off x="1440000" y="6300000"/>
            <a:ext cx="360000" cy="360000"/>
          </a:xfrm>
          <a:prstGeom prst="rect">
            <a:avLst/>
          </a:prstGeom>
          <a:solidFill>
            <a:schemeClr val="accent4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bg1"/>
                </a:solidFill>
                <a:latin typeface="Palatino Linotype" panose="02040502050505030304" pitchFamily="18" charset="0"/>
              </a:rPr>
              <a:t>c</a:t>
            </a:r>
          </a:p>
        </p:txBody>
      </p:sp>
      <p:sp>
        <p:nvSpPr>
          <p:cNvPr id="28" name="TextBox 27"/>
          <p:cNvSpPr txBox="1"/>
          <p:nvPr userDrawn="1"/>
        </p:nvSpPr>
        <p:spPr>
          <a:xfrm>
            <a:off x="1800000" y="6300000"/>
            <a:ext cx="360000" cy="360000"/>
          </a:xfrm>
          <a:prstGeom prst="rect">
            <a:avLst/>
          </a:prstGeom>
          <a:solidFill>
            <a:schemeClr val="accent2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tx1"/>
                </a:solidFill>
                <a:latin typeface="Palatino Linotype" panose="02040502050505030304" pitchFamily="18" charset="0"/>
              </a:rPr>
              <a:t>t</a:t>
            </a:r>
          </a:p>
        </p:txBody>
      </p:sp>
      <p:sp>
        <p:nvSpPr>
          <p:cNvPr id="29" name="TextBox 28"/>
          <p:cNvSpPr txBox="1"/>
          <p:nvPr userDrawn="1"/>
        </p:nvSpPr>
        <p:spPr>
          <a:xfrm>
            <a:off x="2160000" y="6300000"/>
            <a:ext cx="360000" cy="360000"/>
          </a:xfrm>
          <a:prstGeom prst="rect">
            <a:avLst/>
          </a:prstGeom>
          <a:solidFill>
            <a:schemeClr val="accent6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tx1"/>
                </a:solidFill>
                <a:latin typeface="Palatino Linotype" panose="02040502050505030304" pitchFamily="18" charset="0"/>
              </a:rPr>
              <a:t>u</a:t>
            </a:r>
          </a:p>
        </p:txBody>
      </p:sp>
      <p:sp>
        <p:nvSpPr>
          <p:cNvPr id="30" name="TextBox 29"/>
          <p:cNvSpPr txBox="1"/>
          <p:nvPr userDrawn="1"/>
        </p:nvSpPr>
        <p:spPr>
          <a:xfrm>
            <a:off x="3240000" y="6300000"/>
            <a:ext cx="360000" cy="360000"/>
          </a:xfrm>
          <a:prstGeom prst="rect">
            <a:avLst/>
          </a:prstGeom>
          <a:solidFill>
            <a:schemeClr val="accent3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tx1"/>
                </a:solidFill>
                <a:latin typeface="Palatino Linotype" panose="02040502050505030304" pitchFamily="18" charset="0"/>
              </a:rPr>
              <a:t>i</a:t>
            </a:r>
          </a:p>
        </p:txBody>
      </p:sp>
      <p:sp>
        <p:nvSpPr>
          <p:cNvPr id="31" name="TextBox 30"/>
          <p:cNvSpPr txBox="1"/>
          <p:nvPr userDrawn="1"/>
        </p:nvSpPr>
        <p:spPr>
          <a:xfrm>
            <a:off x="2880000" y="6300000"/>
            <a:ext cx="360000" cy="360000"/>
          </a:xfrm>
          <a:prstGeom prst="rect">
            <a:avLst/>
          </a:prstGeom>
          <a:solidFill>
            <a:schemeClr val="accent2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tx1"/>
                </a:solidFill>
                <a:latin typeface="Palatino Linotype" panose="02040502050505030304" pitchFamily="18" charset="0"/>
              </a:rPr>
              <a:t>r</a:t>
            </a:r>
          </a:p>
        </p:txBody>
      </p:sp>
      <p:sp>
        <p:nvSpPr>
          <p:cNvPr id="32" name="TextBox 31"/>
          <p:cNvSpPr txBox="1"/>
          <p:nvPr userDrawn="1"/>
        </p:nvSpPr>
        <p:spPr>
          <a:xfrm>
            <a:off x="3960000" y="6300000"/>
            <a:ext cx="360000" cy="360000"/>
          </a:xfrm>
          <a:prstGeom prst="rect">
            <a:avLst/>
          </a:prstGeom>
          <a:solidFill>
            <a:schemeClr val="accent5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bg1"/>
                </a:solidFill>
                <a:latin typeface="Palatino Linotype" panose="02040502050505030304" pitchFamily="18" charset="0"/>
              </a:rPr>
              <a:t>l</a:t>
            </a:r>
          </a:p>
        </p:txBody>
      </p:sp>
      <p:sp>
        <p:nvSpPr>
          <p:cNvPr id="33" name="TextBox 32"/>
          <p:cNvSpPr txBox="1"/>
          <p:nvPr userDrawn="1"/>
        </p:nvSpPr>
        <p:spPr>
          <a:xfrm>
            <a:off x="3600000" y="6300000"/>
            <a:ext cx="360000" cy="360000"/>
          </a:xfrm>
          <a:prstGeom prst="rect">
            <a:avLst/>
          </a:prstGeom>
          <a:solidFill>
            <a:schemeClr val="accent4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bg1"/>
                </a:solidFill>
                <a:latin typeface="Palatino Linotype" panose="02040502050505030304" pitchFamily="18" charset="0"/>
              </a:rPr>
              <a:t>a</a:t>
            </a:r>
          </a:p>
        </p:txBody>
      </p:sp>
      <p:sp>
        <p:nvSpPr>
          <p:cNvPr id="34" name="TextBox 33"/>
          <p:cNvSpPr txBox="1"/>
          <p:nvPr userDrawn="1"/>
        </p:nvSpPr>
        <p:spPr>
          <a:xfrm>
            <a:off x="2520000" y="6300000"/>
            <a:ext cx="360000" cy="360000"/>
          </a:xfrm>
          <a:prstGeom prst="rect">
            <a:avLst/>
          </a:prstGeom>
          <a:solidFill>
            <a:schemeClr val="accent1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tx1"/>
                </a:solidFill>
                <a:latin typeface="Palatino Linotype" panose="02040502050505030304" pitchFamily="18" charset="0"/>
              </a:rPr>
              <a:t>a</a:t>
            </a:r>
          </a:p>
        </p:txBody>
      </p:sp>
      <p:sp>
        <p:nvSpPr>
          <p:cNvPr id="35" name="TextBox 34"/>
          <p:cNvSpPr txBox="1"/>
          <p:nvPr userDrawn="1"/>
        </p:nvSpPr>
        <p:spPr>
          <a:xfrm>
            <a:off x="1080000" y="6300000"/>
            <a:ext cx="360000" cy="360000"/>
          </a:xfrm>
          <a:prstGeom prst="rect">
            <a:avLst/>
          </a:prstGeom>
          <a:solidFill>
            <a:schemeClr val="accent3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tx1"/>
                </a:solidFill>
                <a:latin typeface="Palatino Linotype" panose="02040502050505030304" pitchFamily="18" charset="0"/>
              </a:rPr>
              <a:t>a</a:t>
            </a:r>
          </a:p>
        </p:txBody>
      </p:sp>
      <p:sp>
        <p:nvSpPr>
          <p:cNvPr id="36" name="TextBox 35"/>
          <p:cNvSpPr txBox="1"/>
          <p:nvPr userDrawn="1"/>
        </p:nvSpPr>
        <p:spPr>
          <a:xfrm>
            <a:off x="1800000" y="6300000"/>
            <a:ext cx="360000" cy="360000"/>
          </a:xfrm>
          <a:prstGeom prst="rect">
            <a:avLst/>
          </a:prstGeom>
          <a:solidFill>
            <a:schemeClr val="accent5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bg1"/>
                </a:solidFill>
                <a:latin typeface="Palatino Linotype" panose="02040502050505030304" pitchFamily="18" charset="0"/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32862056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bg>
      <p:bgPr>
        <a:pattFill prst="lgGrid">
          <a:fgClr>
            <a:schemeClr val="accent3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2"/>
          </a:solidFill>
          <a:ln w="36000">
            <a:noFill/>
          </a:ln>
        </p:spPr>
        <p:txBody>
          <a:bodyPr>
            <a:normAutofit/>
          </a:bodyPr>
          <a:lstStyle>
            <a:lvl1pPr>
              <a:defRPr sz="30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  <a:ln w="36000">
            <a:noFill/>
          </a:ln>
        </p:spPr>
        <p:txBody>
          <a:bodyPr>
            <a:noAutofit/>
          </a:bodyPr>
          <a:lstStyle>
            <a:lvl1pPr algn="just">
              <a:defRPr sz="2400"/>
            </a:lvl1pPr>
            <a:lvl2pPr algn="just">
              <a:defRPr sz="2400"/>
            </a:lvl2pPr>
            <a:lvl3pPr algn="just">
              <a:defRPr sz="2400"/>
            </a:lvl3pPr>
            <a:lvl4pPr algn="just">
              <a:defRPr sz="2400"/>
            </a:lvl4pPr>
            <a:lvl5pPr algn="just"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18" name="TextBox 17"/>
          <p:cNvSpPr txBox="1"/>
          <p:nvPr userDrawn="1"/>
        </p:nvSpPr>
        <p:spPr>
          <a:xfrm>
            <a:off x="360000" y="6300000"/>
            <a:ext cx="360000" cy="360000"/>
          </a:xfrm>
          <a:prstGeom prst="rect">
            <a:avLst/>
          </a:prstGeom>
          <a:solidFill>
            <a:schemeClr val="accent1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tx1"/>
                </a:solidFill>
                <a:latin typeface="Palatino Linotype" panose="02040502050505030304" pitchFamily="18" charset="0"/>
              </a:rPr>
              <a:t>n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720000" y="6300000"/>
            <a:ext cx="360000" cy="360000"/>
          </a:xfrm>
          <a:prstGeom prst="rect">
            <a:avLst/>
          </a:prstGeom>
          <a:solidFill>
            <a:schemeClr val="accent2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tx1"/>
                </a:solidFill>
                <a:latin typeface="Palatino Linotype" panose="02040502050505030304" pitchFamily="18" charset="0"/>
              </a:rPr>
              <a:t>-</a:t>
            </a:r>
          </a:p>
        </p:txBody>
      </p:sp>
      <p:sp>
        <p:nvSpPr>
          <p:cNvPr id="20" name="TextBox 19"/>
          <p:cNvSpPr txBox="1"/>
          <p:nvPr userDrawn="1"/>
        </p:nvSpPr>
        <p:spPr>
          <a:xfrm>
            <a:off x="1080000" y="6300000"/>
            <a:ext cx="360000" cy="360000"/>
          </a:xfrm>
          <a:prstGeom prst="rect">
            <a:avLst/>
          </a:prstGeom>
          <a:solidFill>
            <a:schemeClr val="accent2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tx1"/>
                </a:solidFill>
                <a:latin typeface="Palatino Linotype" panose="02040502050505030304" pitchFamily="18" charset="0"/>
              </a:rPr>
              <a:t>a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1440000" y="6300000"/>
            <a:ext cx="360000" cy="360000"/>
          </a:xfrm>
          <a:prstGeom prst="rect">
            <a:avLst/>
          </a:prstGeom>
          <a:solidFill>
            <a:schemeClr val="accent4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bg1"/>
                </a:solidFill>
                <a:latin typeface="Palatino Linotype" panose="02040502050505030304" pitchFamily="18" charset="0"/>
              </a:rPr>
              <a:t>c</a:t>
            </a:r>
          </a:p>
        </p:txBody>
      </p:sp>
      <p:sp>
        <p:nvSpPr>
          <p:cNvPr id="23" name="TextBox 22"/>
          <p:cNvSpPr txBox="1"/>
          <p:nvPr userDrawn="1"/>
        </p:nvSpPr>
        <p:spPr>
          <a:xfrm>
            <a:off x="1800000" y="6300000"/>
            <a:ext cx="360000" cy="360000"/>
          </a:xfrm>
          <a:prstGeom prst="rect">
            <a:avLst/>
          </a:prstGeom>
          <a:solidFill>
            <a:schemeClr val="accent2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tx1"/>
                </a:solidFill>
                <a:latin typeface="Palatino Linotype" panose="02040502050505030304" pitchFamily="18" charset="0"/>
              </a:rPr>
              <a:t>t</a:t>
            </a:r>
          </a:p>
        </p:txBody>
      </p:sp>
      <p:sp>
        <p:nvSpPr>
          <p:cNvPr id="24" name="TextBox 23"/>
          <p:cNvSpPr txBox="1"/>
          <p:nvPr userDrawn="1"/>
        </p:nvSpPr>
        <p:spPr>
          <a:xfrm>
            <a:off x="2160000" y="6300000"/>
            <a:ext cx="360000" cy="360000"/>
          </a:xfrm>
          <a:prstGeom prst="rect">
            <a:avLst/>
          </a:prstGeom>
          <a:solidFill>
            <a:schemeClr val="accent6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tx1"/>
                </a:solidFill>
                <a:latin typeface="Palatino Linotype" panose="02040502050505030304" pitchFamily="18" charset="0"/>
              </a:rPr>
              <a:t>u</a:t>
            </a:r>
          </a:p>
        </p:txBody>
      </p:sp>
      <p:sp>
        <p:nvSpPr>
          <p:cNvPr id="25" name="TextBox 24"/>
          <p:cNvSpPr txBox="1"/>
          <p:nvPr userDrawn="1"/>
        </p:nvSpPr>
        <p:spPr>
          <a:xfrm>
            <a:off x="3240000" y="6300000"/>
            <a:ext cx="360000" cy="360000"/>
          </a:xfrm>
          <a:prstGeom prst="rect">
            <a:avLst/>
          </a:prstGeom>
          <a:solidFill>
            <a:schemeClr val="accent3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tx1"/>
                </a:solidFill>
                <a:latin typeface="Palatino Linotype" panose="02040502050505030304" pitchFamily="18" charset="0"/>
              </a:rPr>
              <a:t>i</a:t>
            </a:r>
          </a:p>
        </p:txBody>
      </p:sp>
      <p:sp>
        <p:nvSpPr>
          <p:cNvPr id="26" name="TextBox 25"/>
          <p:cNvSpPr txBox="1"/>
          <p:nvPr userDrawn="1"/>
        </p:nvSpPr>
        <p:spPr>
          <a:xfrm>
            <a:off x="2880000" y="6300000"/>
            <a:ext cx="360000" cy="360000"/>
          </a:xfrm>
          <a:prstGeom prst="rect">
            <a:avLst/>
          </a:prstGeom>
          <a:solidFill>
            <a:schemeClr val="accent2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tx1"/>
                </a:solidFill>
                <a:latin typeface="Palatino Linotype" panose="02040502050505030304" pitchFamily="18" charset="0"/>
              </a:rPr>
              <a:t>r</a:t>
            </a:r>
          </a:p>
        </p:txBody>
      </p:sp>
      <p:sp>
        <p:nvSpPr>
          <p:cNvPr id="27" name="TextBox 26"/>
          <p:cNvSpPr txBox="1"/>
          <p:nvPr userDrawn="1"/>
        </p:nvSpPr>
        <p:spPr>
          <a:xfrm>
            <a:off x="3960000" y="6300000"/>
            <a:ext cx="360000" cy="360000"/>
          </a:xfrm>
          <a:prstGeom prst="rect">
            <a:avLst/>
          </a:prstGeom>
          <a:solidFill>
            <a:schemeClr val="accent5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bg1"/>
                </a:solidFill>
                <a:latin typeface="Palatino Linotype" panose="02040502050505030304" pitchFamily="18" charset="0"/>
              </a:rPr>
              <a:t>l</a:t>
            </a:r>
          </a:p>
        </p:txBody>
      </p:sp>
      <p:sp>
        <p:nvSpPr>
          <p:cNvPr id="28" name="TextBox 27"/>
          <p:cNvSpPr txBox="1"/>
          <p:nvPr userDrawn="1"/>
        </p:nvSpPr>
        <p:spPr>
          <a:xfrm>
            <a:off x="3600000" y="6300000"/>
            <a:ext cx="360000" cy="360000"/>
          </a:xfrm>
          <a:prstGeom prst="rect">
            <a:avLst/>
          </a:prstGeom>
          <a:solidFill>
            <a:schemeClr val="accent4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bg1"/>
                </a:solidFill>
                <a:latin typeface="Palatino Linotype" panose="02040502050505030304" pitchFamily="18" charset="0"/>
              </a:rPr>
              <a:t>a</a:t>
            </a:r>
          </a:p>
        </p:txBody>
      </p:sp>
      <p:sp>
        <p:nvSpPr>
          <p:cNvPr id="29" name="TextBox 28"/>
          <p:cNvSpPr txBox="1"/>
          <p:nvPr userDrawn="1"/>
        </p:nvSpPr>
        <p:spPr>
          <a:xfrm>
            <a:off x="2520000" y="6300000"/>
            <a:ext cx="360000" cy="360000"/>
          </a:xfrm>
          <a:prstGeom prst="rect">
            <a:avLst/>
          </a:prstGeom>
          <a:solidFill>
            <a:schemeClr val="accent1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tx1"/>
                </a:solidFill>
                <a:latin typeface="Palatino Linotype" panose="02040502050505030304" pitchFamily="18" charset="0"/>
              </a:rPr>
              <a:t>a</a:t>
            </a:r>
          </a:p>
        </p:txBody>
      </p:sp>
      <p:sp>
        <p:nvSpPr>
          <p:cNvPr id="30" name="TextBox 29"/>
          <p:cNvSpPr txBox="1"/>
          <p:nvPr userDrawn="1"/>
        </p:nvSpPr>
        <p:spPr>
          <a:xfrm>
            <a:off x="1080000" y="6300000"/>
            <a:ext cx="360000" cy="360000"/>
          </a:xfrm>
          <a:prstGeom prst="rect">
            <a:avLst/>
          </a:prstGeom>
          <a:solidFill>
            <a:schemeClr val="accent3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tx1"/>
                </a:solidFill>
                <a:latin typeface="Palatino Linotype" panose="02040502050505030304" pitchFamily="18" charset="0"/>
              </a:rPr>
              <a:t>a</a:t>
            </a:r>
          </a:p>
        </p:txBody>
      </p:sp>
      <p:sp>
        <p:nvSpPr>
          <p:cNvPr id="31" name="TextBox 30"/>
          <p:cNvSpPr txBox="1"/>
          <p:nvPr userDrawn="1"/>
        </p:nvSpPr>
        <p:spPr>
          <a:xfrm>
            <a:off x="1800000" y="6300000"/>
            <a:ext cx="360000" cy="360000"/>
          </a:xfrm>
          <a:prstGeom prst="rect">
            <a:avLst/>
          </a:prstGeom>
          <a:solidFill>
            <a:schemeClr val="accent5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bg1"/>
                </a:solidFill>
                <a:latin typeface="Palatino Linotype" panose="02040502050505030304" pitchFamily="18" charset="0"/>
              </a:rPr>
              <a:t>t</a:t>
            </a:r>
          </a:p>
        </p:txBody>
      </p:sp>
      <p:sp>
        <p:nvSpPr>
          <p:cNvPr id="3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124000" y="6300000"/>
            <a:ext cx="720000" cy="365125"/>
          </a:xfrm>
          <a:solidFill>
            <a:schemeClr val="accent2"/>
          </a:solidFill>
          <a:ln w="36000">
            <a:noFill/>
          </a:ln>
        </p:spPr>
        <p:txBody>
          <a:bodyPr lIns="72000" tIns="72000" rIns="72000" bIns="72000" anchor="ctr" anchorCtr="1"/>
          <a:lstStyle>
            <a:lvl1pPr>
              <a:defRPr sz="1800" b="1"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</a:lstStyle>
          <a:p>
            <a:fld id="{4C357C2A-6DC5-4997-ADD1-D17D3D72CF0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5782747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bg>
      <p:bgPr>
        <a:pattFill prst="lgGrid">
          <a:fgClr>
            <a:schemeClr val="accent3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noFill/>
          <a:ln w="36000">
            <a:noFill/>
          </a:ln>
        </p:spPr>
        <p:txBody>
          <a:bodyPr vert="horz" lIns="91440" tIns="45720" rIns="91440" bIns="45720" rtlCol="0">
            <a:noAutofit/>
          </a:bodyPr>
          <a:lstStyle>
            <a:lvl1pPr>
              <a:defRPr lang="en-US" sz="2400" smtClean="0"/>
            </a:lvl1pPr>
            <a:lvl2pPr>
              <a:defRPr lang="en-US" smtClean="0"/>
            </a:lvl2pPr>
            <a:lvl3pPr>
              <a:defRPr lang="en-US" sz="2400" smtClean="0"/>
            </a:lvl3pPr>
            <a:lvl4pPr>
              <a:defRPr lang="en-US" sz="2400" smtClean="0"/>
            </a:lvl4pPr>
            <a:lvl5pPr>
              <a:defRPr lang="en-MY" sz="2400"/>
            </a:lvl5pPr>
          </a:lstStyle>
          <a:p>
            <a:pPr lvl="0" algn="just"/>
            <a:r>
              <a:rPr lang="en-US"/>
              <a:t>Edit Master text styles</a:t>
            </a:r>
          </a:p>
          <a:p>
            <a:pPr lvl="1" algn="just"/>
            <a:r>
              <a:rPr lang="en-US"/>
              <a:t>Second level</a:t>
            </a:r>
          </a:p>
          <a:p>
            <a:pPr lvl="2" algn="just"/>
            <a:r>
              <a:rPr lang="en-US"/>
              <a:t>Third level</a:t>
            </a:r>
          </a:p>
          <a:p>
            <a:pPr lvl="3" algn="just"/>
            <a:r>
              <a:rPr lang="en-US"/>
              <a:t>Fourth level</a:t>
            </a:r>
          </a:p>
          <a:p>
            <a:pPr lvl="4" algn="just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noFill/>
          <a:ln w="36000">
            <a:noFill/>
          </a:ln>
        </p:spPr>
        <p:txBody>
          <a:bodyPr vert="horz" lIns="91440" tIns="45720" rIns="91440" bIns="45720" rtlCol="0">
            <a:noAutofit/>
          </a:bodyPr>
          <a:lstStyle>
            <a:lvl1pPr>
              <a:defRPr lang="en-US" sz="2400" smtClean="0"/>
            </a:lvl1pPr>
            <a:lvl2pPr>
              <a:defRPr lang="en-US" smtClean="0"/>
            </a:lvl2pPr>
            <a:lvl3pPr>
              <a:defRPr lang="en-US" sz="2400" smtClean="0"/>
            </a:lvl3pPr>
            <a:lvl4pPr>
              <a:defRPr lang="en-US" sz="2400" smtClean="0"/>
            </a:lvl4pPr>
            <a:lvl5pPr>
              <a:defRPr lang="en-MY" sz="2400"/>
            </a:lvl5pPr>
          </a:lstStyle>
          <a:p>
            <a:pPr lvl="0" algn="just"/>
            <a:r>
              <a:rPr lang="en-US"/>
              <a:t>Edit Master text styles</a:t>
            </a:r>
          </a:p>
          <a:p>
            <a:pPr lvl="1" algn="just"/>
            <a:r>
              <a:rPr lang="en-US"/>
              <a:t>Second level</a:t>
            </a:r>
          </a:p>
          <a:p>
            <a:pPr lvl="2" algn="just"/>
            <a:r>
              <a:rPr lang="en-US"/>
              <a:t>Third level</a:t>
            </a:r>
          </a:p>
          <a:p>
            <a:pPr lvl="3" algn="just"/>
            <a:r>
              <a:rPr lang="en-US"/>
              <a:t>Fourth level</a:t>
            </a:r>
          </a:p>
          <a:p>
            <a:pPr lvl="4" algn="just"/>
            <a:r>
              <a:rPr lang="en-US"/>
              <a:t>Fifth level</a:t>
            </a:r>
            <a:endParaRPr lang="en-MY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chemeClr val="accent2"/>
          </a:solidFill>
          <a:ln w="36000">
            <a:noFill/>
          </a:ln>
        </p:spPr>
        <p:txBody>
          <a:bodyPr>
            <a:normAutofit/>
          </a:bodyPr>
          <a:lstStyle>
            <a:lvl1pPr>
              <a:defRPr sz="30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8" name="TextBox 7"/>
          <p:cNvSpPr txBox="1"/>
          <p:nvPr userDrawn="1"/>
        </p:nvSpPr>
        <p:spPr>
          <a:xfrm>
            <a:off x="360000" y="6300000"/>
            <a:ext cx="360000" cy="360000"/>
          </a:xfrm>
          <a:prstGeom prst="rect">
            <a:avLst/>
          </a:prstGeom>
          <a:solidFill>
            <a:schemeClr val="accent1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tx1"/>
                </a:solidFill>
                <a:latin typeface="Palatino Linotype" panose="02040502050505030304" pitchFamily="18" charset="0"/>
              </a:rPr>
              <a:t>n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720000" y="6300000"/>
            <a:ext cx="360000" cy="360000"/>
          </a:xfrm>
          <a:prstGeom prst="rect">
            <a:avLst/>
          </a:prstGeom>
          <a:solidFill>
            <a:schemeClr val="accent2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tx1"/>
                </a:solidFill>
                <a:latin typeface="Palatino Linotype" panose="02040502050505030304" pitchFamily="18" charset="0"/>
              </a:rPr>
              <a:t>-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1080000" y="6300000"/>
            <a:ext cx="360000" cy="360000"/>
          </a:xfrm>
          <a:prstGeom prst="rect">
            <a:avLst/>
          </a:prstGeom>
          <a:solidFill>
            <a:schemeClr val="accent2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tx1"/>
                </a:solidFill>
                <a:latin typeface="Palatino Linotype" panose="02040502050505030304" pitchFamily="18" charset="0"/>
              </a:rPr>
              <a:t>a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1440000" y="6300000"/>
            <a:ext cx="360000" cy="360000"/>
          </a:xfrm>
          <a:prstGeom prst="rect">
            <a:avLst/>
          </a:prstGeom>
          <a:solidFill>
            <a:schemeClr val="accent4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bg1"/>
                </a:solidFill>
                <a:latin typeface="Palatino Linotype" panose="02040502050505030304" pitchFamily="18" charset="0"/>
              </a:rPr>
              <a:t>c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800000" y="6300000"/>
            <a:ext cx="360000" cy="360000"/>
          </a:xfrm>
          <a:prstGeom prst="rect">
            <a:avLst/>
          </a:prstGeom>
          <a:solidFill>
            <a:schemeClr val="accent2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tx1"/>
                </a:solidFill>
                <a:latin typeface="Palatino Linotype" panose="02040502050505030304" pitchFamily="18" charset="0"/>
              </a:rPr>
              <a:t>t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2160000" y="6300000"/>
            <a:ext cx="360000" cy="360000"/>
          </a:xfrm>
          <a:prstGeom prst="rect">
            <a:avLst/>
          </a:prstGeom>
          <a:solidFill>
            <a:schemeClr val="accent6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tx1"/>
                </a:solidFill>
                <a:latin typeface="Palatino Linotype" panose="02040502050505030304" pitchFamily="18" charset="0"/>
              </a:rPr>
              <a:t>u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3240000" y="6300000"/>
            <a:ext cx="360000" cy="360000"/>
          </a:xfrm>
          <a:prstGeom prst="rect">
            <a:avLst/>
          </a:prstGeom>
          <a:solidFill>
            <a:schemeClr val="accent3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tx1"/>
                </a:solidFill>
                <a:latin typeface="Palatino Linotype" panose="02040502050505030304" pitchFamily="18" charset="0"/>
              </a:rPr>
              <a:t>i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2880000" y="6300000"/>
            <a:ext cx="360000" cy="360000"/>
          </a:xfrm>
          <a:prstGeom prst="rect">
            <a:avLst/>
          </a:prstGeom>
          <a:solidFill>
            <a:schemeClr val="accent2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tx1"/>
                </a:solidFill>
                <a:latin typeface="Palatino Linotype" panose="02040502050505030304" pitchFamily="18" charset="0"/>
              </a:rPr>
              <a:t>r</a:t>
            </a:r>
          </a:p>
        </p:txBody>
      </p:sp>
      <p:sp>
        <p:nvSpPr>
          <p:cNvPr id="17" name="TextBox 16"/>
          <p:cNvSpPr txBox="1"/>
          <p:nvPr userDrawn="1"/>
        </p:nvSpPr>
        <p:spPr>
          <a:xfrm>
            <a:off x="3960000" y="6300000"/>
            <a:ext cx="360000" cy="360000"/>
          </a:xfrm>
          <a:prstGeom prst="rect">
            <a:avLst/>
          </a:prstGeom>
          <a:solidFill>
            <a:schemeClr val="accent5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bg1"/>
                </a:solidFill>
                <a:latin typeface="Palatino Linotype" panose="02040502050505030304" pitchFamily="18" charset="0"/>
              </a:rPr>
              <a:t>l</a:t>
            </a:r>
          </a:p>
        </p:txBody>
      </p:sp>
      <p:sp>
        <p:nvSpPr>
          <p:cNvPr id="18" name="TextBox 17"/>
          <p:cNvSpPr txBox="1"/>
          <p:nvPr userDrawn="1"/>
        </p:nvSpPr>
        <p:spPr>
          <a:xfrm>
            <a:off x="3600000" y="6300000"/>
            <a:ext cx="360000" cy="360000"/>
          </a:xfrm>
          <a:prstGeom prst="rect">
            <a:avLst/>
          </a:prstGeom>
          <a:solidFill>
            <a:schemeClr val="accent4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bg1"/>
                </a:solidFill>
                <a:latin typeface="Palatino Linotype" panose="02040502050505030304" pitchFamily="18" charset="0"/>
              </a:rPr>
              <a:t>a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2520000" y="6300000"/>
            <a:ext cx="360000" cy="360000"/>
          </a:xfrm>
          <a:prstGeom prst="rect">
            <a:avLst/>
          </a:prstGeom>
          <a:solidFill>
            <a:schemeClr val="accent1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tx1"/>
                </a:solidFill>
                <a:latin typeface="Palatino Linotype" panose="02040502050505030304" pitchFamily="18" charset="0"/>
              </a:rPr>
              <a:t>a</a:t>
            </a:r>
          </a:p>
        </p:txBody>
      </p:sp>
      <p:sp>
        <p:nvSpPr>
          <p:cNvPr id="20" name="TextBox 19"/>
          <p:cNvSpPr txBox="1"/>
          <p:nvPr userDrawn="1"/>
        </p:nvSpPr>
        <p:spPr>
          <a:xfrm>
            <a:off x="1080000" y="6300000"/>
            <a:ext cx="360000" cy="360000"/>
          </a:xfrm>
          <a:prstGeom prst="rect">
            <a:avLst/>
          </a:prstGeom>
          <a:solidFill>
            <a:schemeClr val="accent3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tx1"/>
                </a:solidFill>
                <a:latin typeface="Palatino Linotype" panose="02040502050505030304" pitchFamily="18" charset="0"/>
              </a:rPr>
              <a:t>a</a:t>
            </a:r>
          </a:p>
        </p:txBody>
      </p:sp>
      <p:sp>
        <p:nvSpPr>
          <p:cNvPr id="21" name="TextBox 20"/>
          <p:cNvSpPr txBox="1"/>
          <p:nvPr userDrawn="1"/>
        </p:nvSpPr>
        <p:spPr>
          <a:xfrm>
            <a:off x="1800000" y="6300000"/>
            <a:ext cx="360000" cy="360000"/>
          </a:xfrm>
          <a:prstGeom prst="rect">
            <a:avLst/>
          </a:prstGeom>
          <a:solidFill>
            <a:schemeClr val="accent5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bg1"/>
                </a:solidFill>
                <a:latin typeface="Palatino Linotype" panose="02040502050505030304" pitchFamily="18" charset="0"/>
              </a:rPr>
              <a:t>t</a:t>
            </a:r>
          </a:p>
        </p:txBody>
      </p:sp>
      <p:sp>
        <p:nvSpPr>
          <p:cNvPr id="2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124000" y="6300000"/>
            <a:ext cx="720000" cy="365125"/>
          </a:xfrm>
          <a:solidFill>
            <a:schemeClr val="accent2"/>
          </a:solidFill>
          <a:ln w="36000">
            <a:noFill/>
          </a:ln>
        </p:spPr>
        <p:txBody>
          <a:bodyPr vert="horz" lIns="72000" tIns="72000" rIns="72000" bIns="72000" rtlCol="0" anchor="ctr" anchorCtr="1"/>
          <a:lstStyle>
            <a:lvl1pPr>
              <a:defRPr lang="en-MY" sz="1800" b="1" smtClean="0"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</a:lstStyle>
          <a:p>
            <a:fld id="{4C357C2A-6DC5-4997-ADD1-D17D3D72CF0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8047161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bg>
      <p:bgPr>
        <a:pattFill prst="lgGrid">
          <a:fgClr>
            <a:schemeClr val="accent3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B01CB402-0994-4B71-BDAC-BC92126BD237}"/>
              </a:ext>
            </a:extLst>
          </p:cNvPr>
          <p:cNvGrpSpPr/>
          <p:nvPr userDrawn="1"/>
        </p:nvGrpSpPr>
        <p:grpSpPr>
          <a:xfrm>
            <a:off x="7694250" y="213525"/>
            <a:ext cx="3960000" cy="360000"/>
            <a:chOff x="360000" y="6300000"/>
            <a:chExt cx="3960000" cy="360000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9289898-BCA5-4320-BB54-19FA7C3EB9D4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360000" y="6300000"/>
              <a:ext cx="360000" cy="360000"/>
            </a:xfrm>
            <a:prstGeom prst="rect">
              <a:avLst/>
            </a:prstGeom>
            <a:solidFill>
              <a:schemeClr val="accent1"/>
            </a:solidFill>
            <a:ln w="36000">
              <a:noFill/>
            </a:ln>
          </p:spPr>
          <p:txBody>
            <a:bodyPr wrap="none" lIns="72000" tIns="72000" rIns="72000" bIns="72000" rtlCol="0" anchor="ctr" anchorCtr="1">
              <a:noAutofit/>
            </a:bodyPr>
            <a:lstStyle/>
            <a:p>
              <a:r>
                <a:rPr lang="en-MY" sz="1800" b="1">
                  <a:solidFill>
                    <a:schemeClr val="tx1"/>
                  </a:solidFill>
                  <a:latin typeface="Palatino Linotype" panose="02040502050505030304" pitchFamily="18" charset="0"/>
                </a:rPr>
                <a:t>n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F086817-0FC6-44DF-9F9A-DA13621469BA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720000" y="6300000"/>
              <a:ext cx="360000" cy="360000"/>
            </a:xfrm>
            <a:prstGeom prst="rect">
              <a:avLst/>
            </a:prstGeom>
            <a:solidFill>
              <a:schemeClr val="accent2"/>
            </a:solidFill>
            <a:ln w="36000">
              <a:noFill/>
            </a:ln>
          </p:spPr>
          <p:txBody>
            <a:bodyPr wrap="none" lIns="72000" tIns="72000" rIns="72000" bIns="72000" rtlCol="0" anchor="ctr" anchorCtr="1">
              <a:noAutofit/>
            </a:bodyPr>
            <a:lstStyle/>
            <a:p>
              <a:r>
                <a:rPr lang="en-MY" sz="1800" b="1">
                  <a:solidFill>
                    <a:schemeClr val="tx1"/>
                  </a:solidFill>
                  <a:latin typeface="Palatino Linotype" panose="02040502050505030304" pitchFamily="18" charset="0"/>
                </a:rPr>
                <a:t>-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533E874-3EA6-4EF4-A4A0-031A8D5D2EEC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1080000" y="6300000"/>
              <a:ext cx="360000" cy="360000"/>
            </a:xfrm>
            <a:prstGeom prst="rect">
              <a:avLst/>
            </a:prstGeom>
            <a:solidFill>
              <a:schemeClr val="accent2"/>
            </a:solidFill>
            <a:ln w="36000">
              <a:noFill/>
            </a:ln>
          </p:spPr>
          <p:txBody>
            <a:bodyPr wrap="none" lIns="72000" tIns="72000" rIns="72000" bIns="72000" rtlCol="0" anchor="ctr" anchorCtr="1">
              <a:noAutofit/>
            </a:bodyPr>
            <a:lstStyle/>
            <a:p>
              <a:r>
                <a:rPr lang="en-MY" sz="1800" b="1">
                  <a:solidFill>
                    <a:schemeClr val="tx1"/>
                  </a:solidFill>
                  <a:latin typeface="Palatino Linotype" panose="02040502050505030304" pitchFamily="18" charset="0"/>
                </a:rPr>
                <a:t>a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5FD3806-A35D-408C-9ED9-46D71E1CB6F8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1440000" y="6300000"/>
              <a:ext cx="360000" cy="360000"/>
            </a:xfrm>
            <a:prstGeom prst="rect">
              <a:avLst/>
            </a:prstGeom>
            <a:solidFill>
              <a:schemeClr val="accent4"/>
            </a:solidFill>
            <a:ln w="36000">
              <a:noFill/>
            </a:ln>
          </p:spPr>
          <p:txBody>
            <a:bodyPr wrap="none" lIns="72000" tIns="72000" rIns="72000" bIns="72000" rtlCol="0" anchor="ctr" anchorCtr="1">
              <a:noAutofit/>
            </a:bodyPr>
            <a:lstStyle/>
            <a:p>
              <a:r>
                <a:rPr lang="en-MY" sz="1800" b="1">
                  <a:solidFill>
                    <a:schemeClr val="bg1"/>
                  </a:solidFill>
                  <a:latin typeface="Palatino Linotype" panose="02040502050505030304" pitchFamily="18" charset="0"/>
                </a:rPr>
                <a:t>c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882F3E3-DB83-4871-B8DA-DB2D18E74670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1800000" y="6300000"/>
              <a:ext cx="360000" cy="360000"/>
            </a:xfrm>
            <a:prstGeom prst="rect">
              <a:avLst/>
            </a:prstGeom>
            <a:solidFill>
              <a:schemeClr val="accent2"/>
            </a:solidFill>
            <a:ln w="36000">
              <a:noFill/>
            </a:ln>
          </p:spPr>
          <p:txBody>
            <a:bodyPr wrap="none" lIns="72000" tIns="72000" rIns="72000" bIns="72000" rtlCol="0" anchor="ctr" anchorCtr="1">
              <a:noAutofit/>
            </a:bodyPr>
            <a:lstStyle/>
            <a:p>
              <a:r>
                <a:rPr lang="en-MY" sz="1800" b="1">
                  <a:solidFill>
                    <a:schemeClr val="tx1"/>
                  </a:solidFill>
                  <a:latin typeface="Palatino Linotype" panose="02040502050505030304" pitchFamily="18" charset="0"/>
                </a:rPr>
                <a:t>t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AA526F2-DEE8-4D13-994F-E6DE627DC80A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2160000" y="6300000"/>
              <a:ext cx="360000" cy="360000"/>
            </a:xfrm>
            <a:prstGeom prst="rect">
              <a:avLst/>
            </a:prstGeom>
            <a:solidFill>
              <a:schemeClr val="accent6"/>
            </a:solidFill>
            <a:ln w="36000">
              <a:noFill/>
            </a:ln>
          </p:spPr>
          <p:txBody>
            <a:bodyPr wrap="none" lIns="72000" tIns="72000" rIns="72000" bIns="72000" rtlCol="0" anchor="ctr" anchorCtr="1">
              <a:noAutofit/>
            </a:bodyPr>
            <a:lstStyle/>
            <a:p>
              <a:r>
                <a:rPr lang="en-MY" sz="1800" b="1">
                  <a:solidFill>
                    <a:schemeClr val="tx1"/>
                  </a:solidFill>
                  <a:latin typeface="Palatino Linotype" panose="02040502050505030304" pitchFamily="18" charset="0"/>
                </a:rPr>
                <a:t>u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178657E-0DAA-482C-A96F-3F9C028B56E5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3240000" y="6300000"/>
              <a:ext cx="360000" cy="360000"/>
            </a:xfrm>
            <a:prstGeom prst="rect">
              <a:avLst/>
            </a:prstGeom>
            <a:solidFill>
              <a:schemeClr val="accent3"/>
            </a:solidFill>
            <a:ln w="36000">
              <a:noFill/>
            </a:ln>
          </p:spPr>
          <p:txBody>
            <a:bodyPr wrap="none" lIns="72000" tIns="72000" rIns="72000" bIns="72000" rtlCol="0" anchor="ctr" anchorCtr="1">
              <a:noAutofit/>
            </a:bodyPr>
            <a:lstStyle/>
            <a:p>
              <a:r>
                <a:rPr lang="en-MY" sz="1800" b="1">
                  <a:solidFill>
                    <a:schemeClr val="tx1"/>
                  </a:solidFill>
                  <a:latin typeface="Palatino Linotype" panose="02040502050505030304" pitchFamily="18" charset="0"/>
                </a:rPr>
                <a:t>i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26A87AF-46EC-4AEF-A0E9-0724C0BBB244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2880000" y="6300000"/>
              <a:ext cx="360000" cy="360000"/>
            </a:xfrm>
            <a:prstGeom prst="rect">
              <a:avLst/>
            </a:prstGeom>
            <a:solidFill>
              <a:schemeClr val="accent2"/>
            </a:solidFill>
            <a:ln w="36000">
              <a:noFill/>
            </a:ln>
          </p:spPr>
          <p:txBody>
            <a:bodyPr wrap="none" lIns="72000" tIns="72000" rIns="72000" bIns="72000" rtlCol="0" anchor="ctr" anchorCtr="1">
              <a:noAutofit/>
            </a:bodyPr>
            <a:lstStyle/>
            <a:p>
              <a:r>
                <a:rPr lang="en-MY" sz="1800" b="1">
                  <a:solidFill>
                    <a:schemeClr val="tx1"/>
                  </a:solidFill>
                  <a:latin typeface="Palatino Linotype" panose="02040502050505030304" pitchFamily="18" charset="0"/>
                </a:rPr>
                <a:t>r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6E8E985-71CB-4DED-85B0-4B5C7F5BF8E6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3960000" y="6300000"/>
              <a:ext cx="360000" cy="360000"/>
            </a:xfrm>
            <a:prstGeom prst="rect">
              <a:avLst/>
            </a:prstGeom>
            <a:solidFill>
              <a:schemeClr val="accent5"/>
            </a:solidFill>
            <a:ln w="36000">
              <a:noFill/>
            </a:ln>
          </p:spPr>
          <p:txBody>
            <a:bodyPr wrap="none" lIns="72000" tIns="72000" rIns="72000" bIns="72000" rtlCol="0" anchor="ctr" anchorCtr="1">
              <a:noAutofit/>
            </a:bodyPr>
            <a:lstStyle/>
            <a:p>
              <a:r>
                <a:rPr lang="en-MY" sz="1800" b="1">
                  <a:solidFill>
                    <a:schemeClr val="bg1"/>
                  </a:solidFill>
                  <a:latin typeface="Palatino Linotype" panose="02040502050505030304" pitchFamily="18" charset="0"/>
                </a:rPr>
                <a:t>l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8EB7BB4-070C-4B6C-A65E-754D883D8C0F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3600000" y="6300000"/>
              <a:ext cx="360000" cy="360000"/>
            </a:xfrm>
            <a:prstGeom prst="rect">
              <a:avLst/>
            </a:prstGeom>
            <a:solidFill>
              <a:schemeClr val="accent4"/>
            </a:solidFill>
            <a:ln w="36000">
              <a:noFill/>
            </a:ln>
          </p:spPr>
          <p:txBody>
            <a:bodyPr wrap="none" lIns="72000" tIns="72000" rIns="72000" bIns="72000" rtlCol="0" anchor="ctr" anchorCtr="1">
              <a:noAutofit/>
            </a:bodyPr>
            <a:lstStyle/>
            <a:p>
              <a:r>
                <a:rPr lang="en-MY" sz="1800" b="1">
                  <a:solidFill>
                    <a:schemeClr val="bg1"/>
                  </a:solidFill>
                  <a:latin typeface="Palatino Linotype" panose="02040502050505030304" pitchFamily="18" charset="0"/>
                </a:rPr>
                <a:t>a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8B647DB-C9EA-44AB-81A1-4116D83D78AC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2520000" y="6300000"/>
              <a:ext cx="360000" cy="360000"/>
            </a:xfrm>
            <a:prstGeom prst="rect">
              <a:avLst/>
            </a:prstGeom>
            <a:solidFill>
              <a:schemeClr val="accent1"/>
            </a:solidFill>
            <a:ln w="36000">
              <a:noFill/>
            </a:ln>
          </p:spPr>
          <p:txBody>
            <a:bodyPr wrap="none" lIns="72000" tIns="72000" rIns="72000" bIns="72000" rtlCol="0" anchor="ctr" anchorCtr="1">
              <a:noAutofit/>
            </a:bodyPr>
            <a:lstStyle/>
            <a:p>
              <a:r>
                <a:rPr lang="en-MY" sz="1800" b="1">
                  <a:solidFill>
                    <a:schemeClr val="tx1"/>
                  </a:solidFill>
                  <a:latin typeface="Palatino Linotype" panose="02040502050505030304" pitchFamily="18" charset="0"/>
                </a:rPr>
                <a:t>a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BC6B7D6-E6D4-4936-89C8-97942E47C6D0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1080000" y="6300000"/>
              <a:ext cx="360000" cy="360000"/>
            </a:xfrm>
            <a:prstGeom prst="rect">
              <a:avLst/>
            </a:prstGeom>
            <a:solidFill>
              <a:schemeClr val="accent3"/>
            </a:solidFill>
            <a:ln w="36000">
              <a:noFill/>
            </a:ln>
          </p:spPr>
          <p:txBody>
            <a:bodyPr wrap="none" lIns="72000" tIns="72000" rIns="72000" bIns="72000" rtlCol="0" anchor="ctr" anchorCtr="1">
              <a:noAutofit/>
            </a:bodyPr>
            <a:lstStyle/>
            <a:p>
              <a:r>
                <a:rPr lang="en-MY" sz="1800" b="1">
                  <a:solidFill>
                    <a:schemeClr val="tx1"/>
                  </a:solidFill>
                  <a:latin typeface="Palatino Linotype" panose="02040502050505030304" pitchFamily="18" charset="0"/>
                </a:rPr>
                <a:t>a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E48C397-5F55-466B-A2A0-4D7962140557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1800000" y="6300000"/>
              <a:ext cx="360000" cy="360000"/>
            </a:xfrm>
            <a:prstGeom prst="rect">
              <a:avLst/>
            </a:prstGeom>
            <a:solidFill>
              <a:schemeClr val="accent5"/>
            </a:solidFill>
            <a:ln w="36000">
              <a:noFill/>
            </a:ln>
          </p:spPr>
          <p:txBody>
            <a:bodyPr wrap="none" lIns="72000" tIns="72000" rIns="72000" bIns="72000" rtlCol="0" anchor="ctr" anchorCtr="1">
              <a:noAutofit/>
            </a:bodyPr>
            <a:lstStyle/>
            <a:p>
              <a:r>
                <a:rPr lang="en-MY" sz="1800" b="1">
                  <a:solidFill>
                    <a:schemeClr val="bg1"/>
                  </a:solidFill>
                  <a:latin typeface="Palatino Linotype" panose="02040502050505030304" pitchFamily="18" charset="0"/>
                </a:rPr>
                <a:t>t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41409722-EF1F-4235-A748-C071A0260738}"/>
              </a:ext>
            </a:extLst>
          </p:cNvPr>
          <p:cNvSpPr txBox="1"/>
          <p:nvPr userDrawn="1"/>
        </p:nvSpPr>
        <p:spPr>
          <a:xfrm>
            <a:off x="5580475" y="0"/>
            <a:ext cx="10310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2400" b="1">
                <a:solidFill>
                  <a:srgbClr val="FF0000"/>
                </a:solidFill>
              </a:rPr>
              <a:t>DRAFT</a:t>
            </a:r>
            <a:endParaRPr lang="en-GB" sz="24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3356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solidFill>
            <a:schemeClr val="accent2"/>
          </a:solidFill>
          <a:ln w="36000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>
              <a:defRPr lang="en-MY" sz="3000">
                <a:latin typeface="+mn-lt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noFill/>
          <a:ln w="36000">
            <a:noFill/>
          </a:ln>
        </p:spPr>
        <p:txBody>
          <a:bodyPr vert="horz" lIns="91440" tIns="45720" rIns="91440" bIns="45720" rtlCol="0">
            <a:noAutofit/>
          </a:bodyPr>
          <a:lstStyle>
            <a:lvl1pPr>
              <a:defRPr lang="en-US" sz="2400" smtClean="0"/>
            </a:lvl1pPr>
            <a:lvl2pPr>
              <a:defRPr lang="en-US" smtClean="0"/>
            </a:lvl2pPr>
            <a:lvl3pPr>
              <a:defRPr lang="en-US" sz="2400" smtClean="0"/>
            </a:lvl3pPr>
            <a:lvl4pPr>
              <a:defRPr lang="en-US" sz="2400" smtClean="0"/>
            </a:lvl4pPr>
            <a:lvl5pPr>
              <a:defRPr lang="en-MY" sz="2400"/>
            </a:lvl5pPr>
          </a:lstStyle>
          <a:p>
            <a:pPr lvl="0" algn="just"/>
            <a:r>
              <a:rPr lang="en-US"/>
              <a:t>Edit Master text styles</a:t>
            </a:r>
          </a:p>
          <a:p>
            <a:pPr lvl="1" algn="just"/>
            <a:r>
              <a:rPr lang="en-US"/>
              <a:t>Second level</a:t>
            </a:r>
          </a:p>
          <a:p>
            <a:pPr lvl="2" algn="just"/>
            <a:r>
              <a:rPr lang="en-US"/>
              <a:t>Third level</a:t>
            </a:r>
          </a:p>
          <a:p>
            <a:pPr lvl="3" algn="just"/>
            <a:r>
              <a:rPr lang="en-US"/>
              <a:t>Fourth level</a:t>
            </a:r>
          </a:p>
          <a:p>
            <a:pPr lvl="4" algn="just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noFill/>
          <a:ln w="36000">
            <a:noFill/>
          </a:ln>
        </p:spPr>
        <p:txBody>
          <a:bodyPr vert="horz" lIns="91440" tIns="45720" rIns="91440" bIns="45720" rtlCol="0">
            <a:noAutofit/>
          </a:bodyPr>
          <a:lstStyle>
            <a:lvl1pPr>
              <a:defRPr lang="en-US" sz="2400" dirty="0" smtClean="0"/>
            </a:lvl1pPr>
            <a:lvl2pPr>
              <a:defRPr lang="en-US" dirty="0" smtClean="0"/>
            </a:lvl2pPr>
            <a:lvl3pPr>
              <a:defRPr lang="en-US" sz="2400" dirty="0" smtClean="0"/>
            </a:lvl3pPr>
            <a:lvl4pPr>
              <a:defRPr lang="en-US" sz="2400" dirty="0" smtClean="0"/>
            </a:lvl4pPr>
            <a:lvl5pPr>
              <a:defRPr lang="en-MY" sz="2400" dirty="0"/>
            </a:lvl5pPr>
          </a:lstStyle>
          <a:p>
            <a:pPr lvl="0" algn="just"/>
            <a:r>
              <a:rPr lang="en-US"/>
              <a:t>Edit Master text styles</a:t>
            </a:r>
          </a:p>
          <a:p>
            <a:pPr lvl="1" algn="just"/>
            <a:r>
              <a:rPr lang="en-US"/>
              <a:t>Second level</a:t>
            </a:r>
          </a:p>
          <a:p>
            <a:pPr lvl="2" algn="just"/>
            <a:r>
              <a:rPr lang="en-US"/>
              <a:t>Third level</a:t>
            </a:r>
          </a:p>
          <a:p>
            <a:pPr lvl="3" algn="just"/>
            <a:r>
              <a:rPr lang="en-US"/>
              <a:t>Fourth level</a:t>
            </a:r>
          </a:p>
          <a:p>
            <a:pPr lvl="4" algn="just"/>
            <a:r>
              <a:rPr lang="en-US"/>
              <a:t>Fifth level</a:t>
            </a:r>
            <a:endParaRPr lang="en-MY"/>
          </a:p>
        </p:txBody>
      </p:sp>
      <p:grpSp>
        <p:nvGrpSpPr>
          <p:cNvPr id="5" name="Group 4"/>
          <p:cNvGrpSpPr/>
          <p:nvPr userDrawn="1"/>
        </p:nvGrpSpPr>
        <p:grpSpPr>
          <a:xfrm>
            <a:off x="360000" y="6300000"/>
            <a:ext cx="3960000" cy="360000"/>
            <a:chOff x="360000" y="6300000"/>
            <a:chExt cx="3960000" cy="360000"/>
          </a:xfrm>
        </p:grpSpPr>
        <p:sp>
          <p:nvSpPr>
            <p:cNvPr id="8" name="TextBox 7"/>
            <p:cNvSpPr txBox="1"/>
            <p:nvPr userDrawn="1"/>
          </p:nvSpPr>
          <p:spPr>
            <a:xfrm>
              <a:off x="360000" y="6300000"/>
              <a:ext cx="360000" cy="360000"/>
            </a:xfrm>
            <a:prstGeom prst="rect">
              <a:avLst/>
            </a:prstGeom>
            <a:solidFill>
              <a:schemeClr val="accent1"/>
            </a:solidFill>
            <a:ln w="36000">
              <a:noFill/>
            </a:ln>
          </p:spPr>
          <p:txBody>
            <a:bodyPr wrap="none" lIns="72000" tIns="72000" rIns="72000" bIns="72000" rtlCol="0" anchor="ctr" anchorCtr="1">
              <a:noAutofit/>
            </a:bodyPr>
            <a:lstStyle/>
            <a:p>
              <a:r>
                <a:rPr lang="en-MY" sz="1800" b="1">
                  <a:solidFill>
                    <a:schemeClr val="tx1"/>
                  </a:solidFill>
                  <a:latin typeface="Palatino Linotype" panose="02040502050505030304" pitchFamily="18" charset="0"/>
                </a:rPr>
                <a:t>n</a:t>
              </a:r>
            </a:p>
          </p:txBody>
        </p:sp>
        <p:sp>
          <p:nvSpPr>
            <p:cNvPr id="9" name="TextBox 8"/>
            <p:cNvSpPr txBox="1"/>
            <p:nvPr userDrawn="1"/>
          </p:nvSpPr>
          <p:spPr>
            <a:xfrm>
              <a:off x="720000" y="6300000"/>
              <a:ext cx="360000" cy="360000"/>
            </a:xfrm>
            <a:prstGeom prst="rect">
              <a:avLst/>
            </a:prstGeom>
            <a:solidFill>
              <a:schemeClr val="accent2"/>
            </a:solidFill>
            <a:ln w="36000">
              <a:noFill/>
            </a:ln>
          </p:spPr>
          <p:txBody>
            <a:bodyPr wrap="none" lIns="72000" tIns="72000" rIns="72000" bIns="72000" rtlCol="0" anchor="ctr" anchorCtr="1">
              <a:noAutofit/>
            </a:bodyPr>
            <a:lstStyle/>
            <a:p>
              <a:r>
                <a:rPr lang="en-MY" sz="1800" b="1">
                  <a:solidFill>
                    <a:schemeClr val="tx1"/>
                  </a:solidFill>
                  <a:latin typeface="Palatino Linotype" panose="02040502050505030304" pitchFamily="18" charset="0"/>
                </a:rPr>
                <a:t>-</a:t>
              </a:r>
            </a:p>
          </p:txBody>
        </p:sp>
        <p:sp>
          <p:nvSpPr>
            <p:cNvPr id="10" name="TextBox 9"/>
            <p:cNvSpPr txBox="1"/>
            <p:nvPr userDrawn="1"/>
          </p:nvSpPr>
          <p:spPr>
            <a:xfrm>
              <a:off x="1080000" y="6300000"/>
              <a:ext cx="360000" cy="360000"/>
            </a:xfrm>
            <a:prstGeom prst="rect">
              <a:avLst/>
            </a:prstGeom>
            <a:solidFill>
              <a:schemeClr val="accent2"/>
            </a:solidFill>
            <a:ln w="36000">
              <a:noFill/>
            </a:ln>
          </p:spPr>
          <p:txBody>
            <a:bodyPr wrap="none" lIns="72000" tIns="72000" rIns="72000" bIns="72000" rtlCol="0" anchor="ctr" anchorCtr="1">
              <a:noAutofit/>
            </a:bodyPr>
            <a:lstStyle/>
            <a:p>
              <a:r>
                <a:rPr lang="en-MY" sz="1800" b="1">
                  <a:solidFill>
                    <a:schemeClr val="tx1"/>
                  </a:solidFill>
                  <a:latin typeface="Palatino Linotype" panose="02040502050505030304" pitchFamily="18" charset="0"/>
                </a:rPr>
                <a:t>a</a:t>
              </a:r>
            </a:p>
          </p:txBody>
        </p:sp>
        <p:sp>
          <p:nvSpPr>
            <p:cNvPr id="11" name="TextBox 10"/>
            <p:cNvSpPr txBox="1"/>
            <p:nvPr userDrawn="1"/>
          </p:nvSpPr>
          <p:spPr>
            <a:xfrm>
              <a:off x="1440000" y="6300000"/>
              <a:ext cx="360000" cy="360000"/>
            </a:xfrm>
            <a:prstGeom prst="rect">
              <a:avLst/>
            </a:prstGeom>
            <a:solidFill>
              <a:schemeClr val="accent4"/>
            </a:solidFill>
            <a:ln w="36000">
              <a:noFill/>
            </a:ln>
          </p:spPr>
          <p:txBody>
            <a:bodyPr wrap="none" lIns="72000" tIns="72000" rIns="72000" bIns="72000" rtlCol="0" anchor="ctr" anchorCtr="1">
              <a:noAutofit/>
            </a:bodyPr>
            <a:lstStyle/>
            <a:p>
              <a:r>
                <a:rPr lang="en-MY" sz="1800" b="1">
                  <a:solidFill>
                    <a:schemeClr val="bg1"/>
                  </a:solidFill>
                  <a:latin typeface="Palatino Linotype" panose="02040502050505030304" pitchFamily="18" charset="0"/>
                </a:rPr>
                <a:t>c</a:t>
              </a:r>
            </a:p>
          </p:txBody>
        </p:sp>
        <p:sp>
          <p:nvSpPr>
            <p:cNvPr id="12" name="TextBox 11"/>
            <p:cNvSpPr txBox="1"/>
            <p:nvPr userDrawn="1"/>
          </p:nvSpPr>
          <p:spPr>
            <a:xfrm>
              <a:off x="1800000" y="6300000"/>
              <a:ext cx="360000" cy="360000"/>
            </a:xfrm>
            <a:prstGeom prst="rect">
              <a:avLst/>
            </a:prstGeom>
            <a:solidFill>
              <a:schemeClr val="accent2"/>
            </a:solidFill>
            <a:ln w="36000">
              <a:noFill/>
            </a:ln>
          </p:spPr>
          <p:txBody>
            <a:bodyPr wrap="none" lIns="72000" tIns="72000" rIns="72000" bIns="72000" rtlCol="0" anchor="ctr" anchorCtr="1">
              <a:noAutofit/>
            </a:bodyPr>
            <a:lstStyle/>
            <a:p>
              <a:r>
                <a:rPr lang="en-MY" sz="1800" b="1">
                  <a:solidFill>
                    <a:schemeClr val="tx1"/>
                  </a:solidFill>
                  <a:latin typeface="Palatino Linotype" panose="02040502050505030304" pitchFamily="18" charset="0"/>
                </a:rPr>
                <a:t>t</a:t>
              </a:r>
            </a:p>
          </p:txBody>
        </p:sp>
        <p:sp>
          <p:nvSpPr>
            <p:cNvPr id="13" name="TextBox 12"/>
            <p:cNvSpPr txBox="1"/>
            <p:nvPr userDrawn="1"/>
          </p:nvSpPr>
          <p:spPr>
            <a:xfrm>
              <a:off x="2160000" y="6300000"/>
              <a:ext cx="360000" cy="360000"/>
            </a:xfrm>
            <a:prstGeom prst="rect">
              <a:avLst/>
            </a:prstGeom>
            <a:solidFill>
              <a:schemeClr val="accent6"/>
            </a:solidFill>
            <a:ln w="36000">
              <a:noFill/>
            </a:ln>
          </p:spPr>
          <p:txBody>
            <a:bodyPr wrap="none" lIns="72000" tIns="72000" rIns="72000" bIns="72000" rtlCol="0" anchor="ctr" anchorCtr="1">
              <a:noAutofit/>
            </a:bodyPr>
            <a:lstStyle/>
            <a:p>
              <a:r>
                <a:rPr lang="en-MY" sz="1800" b="1">
                  <a:solidFill>
                    <a:schemeClr val="tx1"/>
                  </a:solidFill>
                  <a:latin typeface="Palatino Linotype" panose="02040502050505030304" pitchFamily="18" charset="0"/>
                </a:rPr>
                <a:t>u</a:t>
              </a:r>
            </a:p>
          </p:txBody>
        </p:sp>
        <p:sp>
          <p:nvSpPr>
            <p:cNvPr id="14" name="TextBox 13"/>
            <p:cNvSpPr txBox="1"/>
            <p:nvPr userDrawn="1"/>
          </p:nvSpPr>
          <p:spPr>
            <a:xfrm>
              <a:off x="3240000" y="6300000"/>
              <a:ext cx="360000" cy="360000"/>
            </a:xfrm>
            <a:prstGeom prst="rect">
              <a:avLst/>
            </a:prstGeom>
            <a:solidFill>
              <a:schemeClr val="accent3"/>
            </a:solidFill>
            <a:ln w="36000">
              <a:noFill/>
            </a:ln>
          </p:spPr>
          <p:txBody>
            <a:bodyPr wrap="none" lIns="72000" tIns="72000" rIns="72000" bIns="72000" rtlCol="0" anchor="ctr" anchorCtr="1">
              <a:noAutofit/>
            </a:bodyPr>
            <a:lstStyle/>
            <a:p>
              <a:r>
                <a:rPr lang="en-MY" sz="1800" b="1">
                  <a:solidFill>
                    <a:schemeClr val="tx1"/>
                  </a:solidFill>
                  <a:latin typeface="Palatino Linotype" panose="02040502050505030304" pitchFamily="18" charset="0"/>
                </a:rPr>
                <a:t>i</a:t>
              </a:r>
            </a:p>
          </p:txBody>
        </p:sp>
        <p:sp>
          <p:nvSpPr>
            <p:cNvPr id="15" name="TextBox 14"/>
            <p:cNvSpPr txBox="1"/>
            <p:nvPr userDrawn="1"/>
          </p:nvSpPr>
          <p:spPr>
            <a:xfrm>
              <a:off x="2880000" y="6300000"/>
              <a:ext cx="360000" cy="360000"/>
            </a:xfrm>
            <a:prstGeom prst="rect">
              <a:avLst/>
            </a:prstGeom>
            <a:solidFill>
              <a:schemeClr val="accent2"/>
            </a:solidFill>
            <a:ln w="36000">
              <a:noFill/>
            </a:ln>
          </p:spPr>
          <p:txBody>
            <a:bodyPr wrap="none" lIns="72000" tIns="72000" rIns="72000" bIns="72000" rtlCol="0" anchor="ctr" anchorCtr="1">
              <a:noAutofit/>
            </a:bodyPr>
            <a:lstStyle/>
            <a:p>
              <a:r>
                <a:rPr lang="en-MY" sz="1800" b="1">
                  <a:solidFill>
                    <a:schemeClr val="tx1"/>
                  </a:solidFill>
                  <a:latin typeface="Palatino Linotype" panose="02040502050505030304" pitchFamily="18" charset="0"/>
                </a:rPr>
                <a:t>r</a:t>
              </a:r>
            </a:p>
          </p:txBody>
        </p:sp>
        <p:sp>
          <p:nvSpPr>
            <p:cNvPr id="16" name="TextBox 15"/>
            <p:cNvSpPr txBox="1"/>
            <p:nvPr userDrawn="1"/>
          </p:nvSpPr>
          <p:spPr>
            <a:xfrm>
              <a:off x="3960000" y="6300000"/>
              <a:ext cx="360000" cy="360000"/>
            </a:xfrm>
            <a:prstGeom prst="rect">
              <a:avLst/>
            </a:prstGeom>
            <a:solidFill>
              <a:schemeClr val="accent5"/>
            </a:solidFill>
            <a:ln w="36000">
              <a:noFill/>
            </a:ln>
          </p:spPr>
          <p:txBody>
            <a:bodyPr wrap="none" lIns="72000" tIns="72000" rIns="72000" bIns="72000" rtlCol="0" anchor="ctr" anchorCtr="1">
              <a:noAutofit/>
            </a:bodyPr>
            <a:lstStyle/>
            <a:p>
              <a:r>
                <a:rPr lang="en-MY" sz="1800" b="1">
                  <a:solidFill>
                    <a:schemeClr val="bg1"/>
                  </a:solidFill>
                  <a:latin typeface="Palatino Linotype" panose="02040502050505030304" pitchFamily="18" charset="0"/>
                </a:rPr>
                <a:t>l</a:t>
              </a:r>
            </a:p>
          </p:txBody>
        </p:sp>
        <p:sp>
          <p:nvSpPr>
            <p:cNvPr id="17" name="TextBox 16"/>
            <p:cNvSpPr txBox="1"/>
            <p:nvPr userDrawn="1"/>
          </p:nvSpPr>
          <p:spPr>
            <a:xfrm>
              <a:off x="3600000" y="6300000"/>
              <a:ext cx="360000" cy="360000"/>
            </a:xfrm>
            <a:prstGeom prst="rect">
              <a:avLst/>
            </a:prstGeom>
            <a:solidFill>
              <a:schemeClr val="accent4"/>
            </a:solidFill>
            <a:ln w="36000">
              <a:noFill/>
            </a:ln>
          </p:spPr>
          <p:txBody>
            <a:bodyPr wrap="none" lIns="72000" tIns="72000" rIns="72000" bIns="72000" rtlCol="0" anchor="ctr" anchorCtr="1">
              <a:noAutofit/>
            </a:bodyPr>
            <a:lstStyle/>
            <a:p>
              <a:r>
                <a:rPr lang="en-MY" sz="1800" b="1">
                  <a:solidFill>
                    <a:schemeClr val="bg1"/>
                  </a:solidFill>
                  <a:latin typeface="Palatino Linotype" panose="02040502050505030304" pitchFamily="18" charset="0"/>
                </a:rPr>
                <a:t>a</a:t>
              </a:r>
            </a:p>
          </p:txBody>
        </p:sp>
        <p:sp>
          <p:nvSpPr>
            <p:cNvPr id="18" name="TextBox 17"/>
            <p:cNvSpPr txBox="1"/>
            <p:nvPr userDrawn="1"/>
          </p:nvSpPr>
          <p:spPr>
            <a:xfrm>
              <a:off x="2520000" y="6300000"/>
              <a:ext cx="360000" cy="360000"/>
            </a:xfrm>
            <a:prstGeom prst="rect">
              <a:avLst/>
            </a:prstGeom>
            <a:solidFill>
              <a:schemeClr val="accent1"/>
            </a:solidFill>
            <a:ln w="36000">
              <a:noFill/>
            </a:ln>
          </p:spPr>
          <p:txBody>
            <a:bodyPr wrap="none" lIns="72000" tIns="72000" rIns="72000" bIns="72000" rtlCol="0" anchor="ctr" anchorCtr="1">
              <a:noAutofit/>
            </a:bodyPr>
            <a:lstStyle/>
            <a:p>
              <a:r>
                <a:rPr lang="en-MY" sz="1800" b="1">
                  <a:solidFill>
                    <a:schemeClr val="tx1"/>
                  </a:solidFill>
                  <a:latin typeface="Palatino Linotype" panose="02040502050505030304" pitchFamily="18" charset="0"/>
                </a:rPr>
                <a:t>a</a:t>
              </a:r>
            </a:p>
          </p:txBody>
        </p:sp>
        <p:sp>
          <p:nvSpPr>
            <p:cNvPr id="19" name="TextBox 18"/>
            <p:cNvSpPr txBox="1"/>
            <p:nvPr userDrawn="1"/>
          </p:nvSpPr>
          <p:spPr>
            <a:xfrm>
              <a:off x="1080000" y="6300000"/>
              <a:ext cx="360000" cy="360000"/>
            </a:xfrm>
            <a:prstGeom prst="rect">
              <a:avLst/>
            </a:prstGeom>
            <a:solidFill>
              <a:schemeClr val="accent3"/>
            </a:solidFill>
            <a:ln w="36000">
              <a:noFill/>
            </a:ln>
          </p:spPr>
          <p:txBody>
            <a:bodyPr wrap="none" lIns="72000" tIns="72000" rIns="72000" bIns="72000" rtlCol="0" anchor="ctr" anchorCtr="1">
              <a:noAutofit/>
            </a:bodyPr>
            <a:lstStyle/>
            <a:p>
              <a:r>
                <a:rPr lang="en-MY" sz="1800" b="1">
                  <a:solidFill>
                    <a:schemeClr val="tx1"/>
                  </a:solidFill>
                  <a:latin typeface="Palatino Linotype" panose="02040502050505030304" pitchFamily="18" charset="0"/>
                </a:rPr>
                <a:t>a</a:t>
              </a:r>
            </a:p>
          </p:txBody>
        </p:sp>
        <p:sp>
          <p:nvSpPr>
            <p:cNvPr id="20" name="TextBox 19"/>
            <p:cNvSpPr txBox="1"/>
            <p:nvPr userDrawn="1"/>
          </p:nvSpPr>
          <p:spPr>
            <a:xfrm>
              <a:off x="1800000" y="6300000"/>
              <a:ext cx="360000" cy="360000"/>
            </a:xfrm>
            <a:prstGeom prst="rect">
              <a:avLst/>
            </a:prstGeom>
            <a:solidFill>
              <a:schemeClr val="accent5"/>
            </a:solidFill>
            <a:ln w="36000">
              <a:noFill/>
            </a:ln>
          </p:spPr>
          <p:txBody>
            <a:bodyPr wrap="none" lIns="72000" tIns="72000" rIns="72000" bIns="72000" rtlCol="0" anchor="ctr" anchorCtr="1">
              <a:noAutofit/>
            </a:bodyPr>
            <a:lstStyle/>
            <a:p>
              <a:r>
                <a:rPr lang="en-MY" sz="1800" b="1">
                  <a:solidFill>
                    <a:schemeClr val="bg1"/>
                  </a:solidFill>
                  <a:latin typeface="Palatino Linotype" panose="02040502050505030304" pitchFamily="18" charset="0"/>
                </a:rPr>
                <a:t>t</a:t>
              </a:r>
            </a:p>
          </p:txBody>
        </p:sp>
      </p:grpSp>
      <p:sp>
        <p:nvSpPr>
          <p:cNvPr id="2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124000" y="6300000"/>
            <a:ext cx="720000" cy="365125"/>
          </a:xfrm>
          <a:solidFill>
            <a:schemeClr val="accent2"/>
          </a:solidFill>
          <a:ln w="36000">
            <a:noFill/>
          </a:ln>
        </p:spPr>
        <p:txBody>
          <a:bodyPr vert="horz" lIns="72000" tIns="72000" rIns="72000" bIns="72000" rtlCol="0" anchor="ctr" anchorCtr="1"/>
          <a:lstStyle>
            <a:lvl1pPr>
              <a:defRPr lang="en-MY" sz="1800" b="1" smtClean="0"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</a:lstStyle>
          <a:p>
            <a:fld id="{4C357C2A-6DC5-4997-ADD1-D17D3D72CF0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93761634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pattFill prst="lgGrid">
          <a:fgClr>
            <a:schemeClr val="accent3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/>
          <p:cNvSpPr txBox="1"/>
          <p:nvPr userDrawn="1"/>
        </p:nvSpPr>
        <p:spPr>
          <a:xfrm>
            <a:off x="2880000" y="4320000"/>
            <a:ext cx="9000000" cy="1800000"/>
          </a:xfrm>
          <a:prstGeom prst="rect">
            <a:avLst/>
          </a:prstGeom>
          <a:solidFill>
            <a:schemeClr val="accent1"/>
          </a:solidFill>
          <a:ln w="36000">
            <a:noFill/>
          </a:ln>
          <a:effectLst/>
        </p:spPr>
        <p:txBody>
          <a:bodyPr vert="horz" lIns="72000" tIns="72000" rIns="72000" bIns="7200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baseline="0">
                <a:solidFill>
                  <a:schemeClr val="bg1"/>
                </a:solidFill>
                <a:latin typeface="Palatino Linotype" panose="02040502050505030304" pitchFamily="18" charset="0"/>
                <a:ea typeface="+mj-ea"/>
                <a:cs typeface="+mj-cs"/>
              </a:defRPr>
            </a:lvl1pPr>
          </a:lstStyle>
          <a:p>
            <a:pPr algn="r"/>
            <a:r>
              <a:rPr lang="en-US" sz="2000">
                <a:solidFill>
                  <a:schemeClr val="tx1"/>
                </a:solidFill>
                <a:latin typeface="+mn-lt"/>
              </a:rPr>
              <a:t>Nicholas Yeo Chee Lek FIA FASM FSA FSAS</a:t>
            </a:r>
          </a:p>
          <a:p>
            <a:pPr algn="r"/>
            <a:r>
              <a:rPr lang="en-US" sz="2000">
                <a:solidFill>
                  <a:schemeClr val="tx1"/>
                </a:solidFill>
                <a:latin typeface="+mn-lt"/>
              </a:rPr>
              <a:t> </a:t>
            </a:r>
            <a:r>
              <a:rPr lang="en-US" sz="1600">
                <a:solidFill>
                  <a:schemeClr val="tx1"/>
                </a:solidFill>
                <a:latin typeface="+mn-lt"/>
              </a:rPr>
              <a:t>Founder &amp; Actuary | Nicholas Actuarial Solutions</a:t>
            </a:r>
          </a:p>
          <a:p>
            <a:pPr algn="r"/>
            <a:r>
              <a:rPr lang="en-US" sz="1600">
                <a:solidFill>
                  <a:schemeClr val="tx1"/>
                </a:solidFill>
                <a:latin typeface="+mn-lt"/>
              </a:rPr>
              <a:t>nicholas.yeo@n-actuarial.com | +6 012 502 3566 | www.n-actuarial.com</a:t>
            </a:r>
          </a:p>
          <a:p>
            <a:pPr algn="r"/>
            <a:r>
              <a:rPr lang="en-US" sz="1600">
                <a:solidFill>
                  <a:schemeClr val="tx1"/>
                </a:solidFill>
                <a:latin typeface="+mn-lt"/>
              </a:rPr>
              <a:t>C-6-1 | Camellia Bangsar South | 59200 Kuala Lumpur | Malaysia</a:t>
            </a:r>
          </a:p>
        </p:txBody>
      </p:sp>
      <p:sp>
        <p:nvSpPr>
          <p:cNvPr id="23" name="Title 1"/>
          <p:cNvSpPr txBox="1"/>
          <p:nvPr userDrawn="1"/>
        </p:nvSpPr>
        <p:spPr>
          <a:xfrm>
            <a:off x="360000" y="352743"/>
            <a:ext cx="9000000" cy="1800000"/>
          </a:xfrm>
          <a:prstGeom prst="rect">
            <a:avLst/>
          </a:prstGeom>
          <a:solidFill>
            <a:schemeClr val="accent2"/>
          </a:solidFill>
          <a:ln w="36000">
            <a:noFill/>
          </a:ln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Palatino Linotype" panose="02040502050505030304" pitchFamily="18" charset="0"/>
                <a:ea typeface="+mj-ea"/>
                <a:cs typeface="+mj-cs"/>
              </a:defRPr>
            </a:lvl1pPr>
          </a:lstStyle>
          <a:p>
            <a:endParaRPr lang="en-MY" sz="2000" kern="1200" baseline="0">
              <a:solidFill>
                <a:schemeClr val="tx1"/>
              </a:solidFill>
              <a:latin typeface="+mn-lt"/>
              <a:ea typeface="+mj-ea"/>
              <a:cs typeface="+mj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0000" y="1800000"/>
            <a:ext cx="9000000" cy="2880000"/>
          </a:xfrm>
          <a:solidFill>
            <a:schemeClr val="accent4"/>
          </a:solidFill>
          <a:ln w="36000">
            <a:noFill/>
          </a:ln>
          <a:effectLst/>
        </p:spPr>
        <p:txBody>
          <a:bodyPr lIns="72000" tIns="72000" rIns="72000" bIns="72000" anchor="ctr">
            <a:noAutofit/>
          </a:bodyPr>
          <a:lstStyle>
            <a:lvl1pPr algn="ctr">
              <a:defRPr sz="4000" baseline="0">
                <a:solidFill>
                  <a:schemeClr val="bg1"/>
                </a:solidFill>
                <a:latin typeface="+mn-lt"/>
              </a:defRPr>
            </a:lvl1pPr>
          </a:lstStyle>
          <a:p>
            <a:endParaRPr lang="en-MY"/>
          </a:p>
        </p:txBody>
      </p:sp>
      <p:sp>
        <p:nvSpPr>
          <p:cNvPr id="2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124000" y="6300000"/>
            <a:ext cx="720000" cy="365125"/>
          </a:xfrm>
          <a:solidFill>
            <a:schemeClr val="accent2"/>
          </a:solidFill>
          <a:ln w="36000">
            <a:noFill/>
          </a:ln>
        </p:spPr>
        <p:txBody>
          <a:bodyPr vert="horz" lIns="72000" tIns="72000" rIns="72000" bIns="72000" rtlCol="0" anchor="ctr" anchorCtr="1"/>
          <a:lstStyle>
            <a:lvl1pPr>
              <a:defRPr lang="en-MY" sz="1800" b="1" smtClean="0"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</a:lstStyle>
          <a:p>
            <a:fld id="{4C357C2A-6DC5-4997-ADD1-D17D3D72CF0B}" type="slidenum">
              <a:rPr lang="en-MY" smtClean="0"/>
              <a:t>‹#›</a:t>
            </a:fld>
            <a:endParaRPr lang="en-MY"/>
          </a:p>
        </p:txBody>
      </p:sp>
      <p:sp>
        <p:nvSpPr>
          <p:cNvPr id="21" name="TextBox 20"/>
          <p:cNvSpPr txBox="1"/>
          <p:nvPr userDrawn="1"/>
        </p:nvSpPr>
        <p:spPr>
          <a:xfrm>
            <a:off x="360000" y="6300000"/>
            <a:ext cx="360000" cy="360000"/>
          </a:xfrm>
          <a:prstGeom prst="rect">
            <a:avLst/>
          </a:prstGeom>
          <a:solidFill>
            <a:schemeClr val="accent1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tx1"/>
                </a:solidFill>
                <a:latin typeface="Palatino Linotype" panose="02040502050505030304" pitchFamily="18" charset="0"/>
              </a:rPr>
              <a:t>n</a:t>
            </a:r>
          </a:p>
        </p:txBody>
      </p:sp>
      <p:sp>
        <p:nvSpPr>
          <p:cNvPr id="24" name="TextBox 23"/>
          <p:cNvSpPr txBox="1"/>
          <p:nvPr userDrawn="1"/>
        </p:nvSpPr>
        <p:spPr>
          <a:xfrm>
            <a:off x="720000" y="6300000"/>
            <a:ext cx="360000" cy="360000"/>
          </a:xfrm>
          <a:prstGeom prst="rect">
            <a:avLst/>
          </a:prstGeom>
          <a:solidFill>
            <a:schemeClr val="accent2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tx1"/>
                </a:solidFill>
                <a:latin typeface="Palatino Linotype" panose="02040502050505030304" pitchFamily="18" charset="0"/>
              </a:rPr>
              <a:t>-</a:t>
            </a:r>
          </a:p>
        </p:txBody>
      </p:sp>
      <p:sp>
        <p:nvSpPr>
          <p:cNvPr id="26" name="TextBox 25"/>
          <p:cNvSpPr txBox="1"/>
          <p:nvPr userDrawn="1"/>
        </p:nvSpPr>
        <p:spPr>
          <a:xfrm>
            <a:off x="1080000" y="6300000"/>
            <a:ext cx="360000" cy="360000"/>
          </a:xfrm>
          <a:prstGeom prst="rect">
            <a:avLst/>
          </a:prstGeom>
          <a:solidFill>
            <a:schemeClr val="accent2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tx1"/>
                </a:solidFill>
                <a:latin typeface="Palatino Linotype" panose="02040502050505030304" pitchFamily="18" charset="0"/>
              </a:rPr>
              <a:t>a</a:t>
            </a:r>
          </a:p>
        </p:txBody>
      </p:sp>
      <p:sp>
        <p:nvSpPr>
          <p:cNvPr id="27" name="TextBox 26"/>
          <p:cNvSpPr txBox="1"/>
          <p:nvPr userDrawn="1"/>
        </p:nvSpPr>
        <p:spPr>
          <a:xfrm>
            <a:off x="1440000" y="6300000"/>
            <a:ext cx="360000" cy="360000"/>
          </a:xfrm>
          <a:prstGeom prst="rect">
            <a:avLst/>
          </a:prstGeom>
          <a:solidFill>
            <a:schemeClr val="accent4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bg1"/>
                </a:solidFill>
                <a:latin typeface="Palatino Linotype" panose="02040502050505030304" pitchFamily="18" charset="0"/>
              </a:rPr>
              <a:t>c</a:t>
            </a:r>
          </a:p>
        </p:txBody>
      </p:sp>
      <p:sp>
        <p:nvSpPr>
          <p:cNvPr id="28" name="TextBox 27"/>
          <p:cNvSpPr txBox="1"/>
          <p:nvPr userDrawn="1"/>
        </p:nvSpPr>
        <p:spPr>
          <a:xfrm>
            <a:off x="1800000" y="6300000"/>
            <a:ext cx="360000" cy="360000"/>
          </a:xfrm>
          <a:prstGeom prst="rect">
            <a:avLst/>
          </a:prstGeom>
          <a:solidFill>
            <a:schemeClr val="accent2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tx1"/>
                </a:solidFill>
                <a:latin typeface="Palatino Linotype" panose="02040502050505030304" pitchFamily="18" charset="0"/>
              </a:rPr>
              <a:t>t</a:t>
            </a:r>
          </a:p>
        </p:txBody>
      </p:sp>
      <p:sp>
        <p:nvSpPr>
          <p:cNvPr id="29" name="TextBox 28"/>
          <p:cNvSpPr txBox="1"/>
          <p:nvPr userDrawn="1"/>
        </p:nvSpPr>
        <p:spPr>
          <a:xfrm>
            <a:off x="2160000" y="6300000"/>
            <a:ext cx="360000" cy="360000"/>
          </a:xfrm>
          <a:prstGeom prst="rect">
            <a:avLst/>
          </a:prstGeom>
          <a:solidFill>
            <a:schemeClr val="accent6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tx1"/>
                </a:solidFill>
                <a:latin typeface="Palatino Linotype" panose="02040502050505030304" pitchFamily="18" charset="0"/>
              </a:rPr>
              <a:t>u</a:t>
            </a:r>
          </a:p>
        </p:txBody>
      </p:sp>
      <p:sp>
        <p:nvSpPr>
          <p:cNvPr id="30" name="TextBox 29"/>
          <p:cNvSpPr txBox="1"/>
          <p:nvPr userDrawn="1"/>
        </p:nvSpPr>
        <p:spPr>
          <a:xfrm>
            <a:off x="3240000" y="6300000"/>
            <a:ext cx="360000" cy="360000"/>
          </a:xfrm>
          <a:prstGeom prst="rect">
            <a:avLst/>
          </a:prstGeom>
          <a:solidFill>
            <a:schemeClr val="accent3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tx1"/>
                </a:solidFill>
                <a:latin typeface="Palatino Linotype" panose="02040502050505030304" pitchFamily="18" charset="0"/>
              </a:rPr>
              <a:t>i</a:t>
            </a:r>
          </a:p>
        </p:txBody>
      </p:sp>
      <p:sp>
        <p:nvSpPr>
          <p:cNvPr id="31" name="TextBox 30"/>
          <p:cNvSpPr txBox="1"/>
          <p:nvPr userDrawn="1"/>
        </p:nvSpPr>
        <p:spPr>
          <a:xfrm>
            <a:off x="2880000" y="6300000"/>
            <a:ext cx="360000" cy="360000"/>
          </a:xfrm>
          <a:prstGeom prst="rect">
            <a:avLst/>
          </a:prstGeom>
          <a:solidFill>
            <a:schemeClr val="accent2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tx1"/>
                </a:solidFill>
                <a:latin typeface="Palatino Linotype" panose="02040502050505030304" pitchFamily="18" charset="0"/>
              </a:rPr>
              <a:t>r</a:t>
            </a:r>
          </a:p>
        </p:txBody>
      </p:sp>
      <p:sp>
        <p:nvSpPr>
          <p:cNvPr id="32" name="TextBox 31"/>
          <p:cNvSpPr txBox="1"/>
          <p:nvPr userDrawn="1"/>
        </p:nvSpPr>
        <p:spPr>
          <a:xfrm>
            <a:off x="3960000" y="6300000"/>
            <a:ext cx="360000" cy="360000"/>
          </a:xfrm>
          <a:prstGeom prst="rect">
            <a:avLst/>
          </a:prstGeom>
          <a:solidFill>
            <a:schemeClr val="accent5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bg1"/>
                </a:solidFill>
                <a:latin typeface="Palatino Linotype" panose="02040502050505030304" pitchFamily="18" charset="0"/>
              </a:rPr>
              <a:t>l</a:t>
            </a:r>
          </a:p>
        </p:txBody>
      </p:sp>
      <p:sp>
        <p:nvSpPr>
          <p:cNvPr id="33" name="TextBox 32"/>
          <p:cNvSpPr txBox="1"/>
          <p:nvPr userDrawn="1"/>
        </p:nvSpPr>
        <p:spPr>
          <a:xfrm>
            <a:off x="3600000" y="6300000"/>
            <a:ext cx="360000" cy="360000"/>
          </a:xfrm>
          <a:prstGeom prst="rect">
            <a:avLst/>
          </a:prstGeom>
          <a:solidFill>
            <a:schemeClr val="accent4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bg1"/>
                </a:solidFill>
                <a:latin typeface="Palatino Linotype" panose="02040502050505030304" pitchFamily="18" charset="0"/>
              </a:rPr>
              <a:t>a</a:t>
            </a:r>
          </a:p>
        </p:txBody>
      </p:sp>
      <p:sp>
        <p:nvSpPr>
          <p:cNvPr id="34" name="TextBox 33"/>
          <p:cNvSpPr txBox="1"/>
          <p:nvPr userDrawn="1"/>
        </p:nvSpPr>
        <p:spPr>
          <a:xfrm>
            <a:off x="2520000" y="6300000"/>
            <a:ext cx="360000" cy="360000"/>
          </a:xfrm>
          <a:prstGeom prst="rect">
            <a:avLst/>
          </a:prstGeom>
          <a:solidFill>
            <a:schemeClr val="accent1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tx1"/>
                </a:solidFill>
                <a:latin typeface="Palatino Linotype" panose="02040502050505030304" pitchFamily="18" charset="0"/>
              </a:rPr>
              <a:t>a</a:t>
            </a:r>
          </a:p>
        </p:txBody>
      </p:sp>
      <p:sp>
        <p:nvSpPr>
          <p:cNvPr id="35" name="TextBox 34"/>
          <p:cNvSpPr txBox="1"/>
          <p:nvPr userDrawn="1"/>
        </p:nvSpPr>
        <p:spPr>
          <a:xfrm>
            <a:off x="1080000" y="6300000"/>
            <a:ext cx="360000" cy="360000"/>
          </a:xfrm>
          <a:prstGeom prst="rect">
            <a:avLst/>
          </a:prstGeom>
          <a:solidFill>
            <a:schemeClr val="accent3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tx1"/>
                </a:solidFill>
                <a:latin typeface="Palatino Linotype" panose="02040502050505030304" pitchFamily="18" charset="0"/>
              </a:rPr>
              <a:t>a</a:t>
            </a:r>
          </a:p>
        </p:txBody>
      </p:sp>
      <p:sp>
        <p:nvSpPr>
          <p:cNvPr id="36" name="TextBox 35"/>
          <p:cNvSpPr txBox="1"/>
          <p:nvPr userDrawn="1"/>
        </p:nvSpPr>
        <p:spPr>
          <a:xfrm>
            <a:off x="1800000" y="6300000"/>
            <a:ext cx="360000" cy="360000"/>
          </a:xfrm>
          <a:prstGeom prst="rect">
            <a:avLst/>
          </a:prstGeom>
          <a:solidFill>
            <a:schemeClr val="accent5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bg1"/>
                </a:solidFill>
                <a:latin typeface="Palatino Linotype" panose="02040502050505030304" pitchFamily="18" charset="0"/>
              </a:rPr>
              <a:t>t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9527721" y="352743"/>
            <a:ext cx="2352279" cy="1077218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algn="r"/>
            <a:r>
              <a:rPr lang="en-MY" sz="3200" b="1">
                <a:solidFill>
                  <a:schemeClr val="bg1"/>
                </a:solidFill>
              </a:rPr>
              <a:t>RESTRICTED</a:t>
            </a:r>
            <a:endParaRPr lang="en-MY" sz="3200" b="1" baseline="0">
              <a:solidFill>
                <a:schemeClr val="bg1"/>
              </a:solidFill>
            </a:endParaRPr>
          </a:p>
          <a:p>
            <a:pPr algn="r"/>
            <a:r>
              <a:rPr lang="en-MY" sz="3200" b="1" baseline="0">
                <a:solidFill>
                  <a:schemeClr val="bg1"/>
                </a:solidFill>
              </a:rPr>
              <a:t>DRAFT</a:t>
            </a:r>
            <a:endParaRPr lang="en-MY" sz="32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442194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bg>
      <p:bgPr>
        <a:pattFill prst="lgGrid">
          <a:fgClr>
            <a:schemeClr val="accent3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/>
          <p:cNvSpPr txBox="1"/>
          <p:nvPr userDrawn="1"/>
        </p:nvSpPr>
        <p:spPr>
          <a:xfrm>
            <a:off x="2880000" y="4320000"/>
            <a:ext cx="9000000" cy="1800000"/>
          </a:xfrm>
          <a:prstGeom prst="rect">
            <a:avLst/>
          </a:prstGeom>
          <a:solidFill>
            <a:schemeClr val="accent1"/>
          </a:solidFill>
          <a:ln w="36000">
            <a:noFill/>
          </a:ln>
          <a:effectLst/>
        </p:spPr>
        <p:txBody>
          <a:bodyPr vert="horz" lIns="72000" tIns="72000" rIns="72000" bIns="7200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baseline="0">
                <a:solidFill>
                  <a:schemeClr val="bg1"/>
                </a:solidFill>
                <a:latin typeface="Palatino Linotype" panose="02040502050505030304" pitchFamily="18" charset="0"/>
                <a:ea typeface="+mj-ea"/>
                <a:cs typeface="+mj-cs"/>
              </a:defRPr>
            </a:lvl1pPr>
          </a:lstStyle>
          <a:p>
            <a:pPr algn="r"/>
            <a:endParaRPr lang="en-US" sz="1600" baseline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3" name="Title 1"/>
          <p:cNvSpPr txBox="1"/>
          <p:nvPr userDrawn="1"/>
        </p:nvSpPr>
        <p:spPr>
          <a:xfrm>
            <a:off x="360000" y="352743"/>
            <a:ext cx="9000000" cy="1800000"/>
          </a:xfrm>
          <a:prstGeom prst="rect">
            <a:avLst/>
          </a:prstGeom>
          <a:solidFill>
            <a:schemeClr val="accent2"/>
          </a:solidFill>
          <a:ln w="36000">
            <a:noFill/>
          </a:ln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Palatino Linotype" panose="02040502050505030304" pitchFamily="18" charset="0"/>
                <a:ea typeface="+mj-ea"/>
                <a:cs typeface="+mj-cs"/>
              </a:defRPr>
            </a:lvl1pPr>
          </a:lstStyle>
          <a:p>
            <a:endParaRPr lang="en-MY" sz="2000" kern="1200" baseline="0">
              <a:solidFill>
                <a:schemeClr val="tx1"/>
              </a:solidFill>
              <a:latin typeface="+mn-lt"/>
              <a:ea typeface="+mj-ea"/>
              <a:cs typeface="+mj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0000" y="1800000"/>
            <a:ext cx="9000000" cy="2880000"/>
          </a:xfrm>
          <a:solidFill>
            <a:schemeClr val="accent4"/>
          </a:solidFill>
          <a:ln w="36000">
            <a:noFill/>
          </a:ln>
          <a:effectLst/>
        </p:spPr>
        <p:txBody>
          <a:bodyPr lIns="72000" tIns="72000" rIns="72000" bIns="72000" anchor="ctr">
            <a:noAutofit/>
          </a:bodyPr>
          <a:lstStyle>
            <a:lvl1pPr algn="ctr">
              <a:defRPr sz="4000" baseline="0">
                <a:solidFill>
                  <a:schemeClr val="bg1"/>
                </a:solidFill>
                <a:latin typeface="+mn-lt"/>
              </a:defRPr>
            </a:lvl1pPr>
          </a:lstStyle>
          <a:p>
            <a:endParaRPr lang="en-MY"/>
          </a:p>
        </p:txBody>
      </p:sp>
      <p:sp>
        <p:nvSpPr>
          <p:cNvPr id="2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124000" y="6300000"/>
            <a:ext cx="720000" cy="365125"/>
          </a:xfrm>
          <a:solidFill>
            <a:schemeClr val="accent2"/>
          </a:solidFill>
          <a:ln w="36000">
            <a:noFill/>
          </a:ln>
        </p:spPr>
        <p:txBody>
          <a:bodyPr vert="horz" lIns="72000" tIns="72000" rIns="72000" bIns="72000" rtlCol="0" anchor="ctr" anchorCtr="1"/>
          <a:lstStyle>
            <a:lvl1pPr>
              <a:defRPr lang="en-MY" sz="1800" b="1" smtClean="0"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</a:lstStyle>
          <a:p>
            <a:fld id="{4C357C2A-6DC5-4997-ADD1-D17D3D72CF0B}" type="slidenum">
              <a:rPr lang="en-MY" smtClean="0"/>
              <a:t>‹#›</a:t>
            </a:fld>
            <a:endParaRPr lang="en-MY"/>
          </a:p>
        </p:txBody>
      </p:sp>
      <p:sp>
        <p:nvSpPr>
          <p:cNvPr id="21" name="TextBox 20"/>
          <p:cNvSpPr txBox="1"/>
          <p:nvPr userDrawn="1"/>
        </p:nvSpPr>
        <p:spPr>
          <a:xfrm>
            <a:off x="360000" y="6300000"/>
            <a:ext cx="360000" cy="360000"/>
          </a:xfrm>
          <a:prstGeom prst="rect">
            <a:avLst/>
          </a:prstGeom>
          <a:solidFill>
            <a:schemeClr val="accent1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tx1"/>
                </a:solidFill>
                <a:latin typeface="Palatino Linotype" panose="02040502050505030304" pitchFamily="18" charset="0"/>
              </a:rPr>
              <a:t>n</a:t>
            </a:r>
          </a:p>
        </p:txBody>
      </p:sp>
      <p:sp>
        <p:nvSpPr>
          <p:cNvPr id="24" name="TextBox 23"/>
          <p:cNvSpPr txBox="1"/>
          <p:nvPr userDrawn="1"/>
        </p:nvSpPr>
        <p:spPr>
          <a:xfrm>
            <a:off x="720000" y="6300000"/>
            <a:ext cx="360000" cy="360000"/>
          </a:xfrm>
          <a:prstGeom prst="rect">
            <a:avLst/>
          </a:prstGeom>
          <a:solidFill>
            <a:schemeClr val="accent2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tx1"/>
                </a:solidFill>
                <a:latin typeface="Palatino Linotype" panose="02040502050505030304" pitchFamily="18" charset="0"/>
              </a:rPr>
              <a:t>-</a:t>
            </a:r>
          </a:p>
        </p:txBody>
      </p:sp>
      <p:sp>
        <p:nvSpPr>
          <p:cNvPr id="26" name="TextBox 25"/>
          <p:cNvSpPr txBox="1"/>
          <p:nvPr userDrawn="1"/>
        </p:nvSpPr>
        <p:spPr>
          <a:xfrm>
            <a:off x="1080000" y="6300000"/>
            <a:ext cx="360000" cy="360000"/>
          </a:xfrm>
          <a:prstGeom prst="rect">
            <a:avLst/>
          </a:prstGeom>
          <a:solidFill>
            <a:schemeClr val="accent2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tx1"/>
                </a:solidFill>
                <a:latin typeface="Palatino Linotype" panose="02040502050505030304" pitchFamily="18" charset="0"/>
              </a:rPr>
              <a:t>a</a:t>
            </a:r>
          </a:p>
        </p:txBody>
      </p:sp>
      <p:sp>
        <p:nvSpPr>
          <p:cNvPr id="27" name="TextBox 26"/>
          <p:cNvSpPr txBox="1"/>
          <p:nvPr userDrawn="1"/>
        </p:nvSpPr>
        <p:spPr>
          <a:xfrm>
            <a:off x="1440000" y="6300000"/>
            <a:ext cx="360000" cy="360000"/>
          </a:xfrm>
          <a:prstGeom prst="rect">
            <a:avLst/>
          </a:prstGeom>
          <a:solidFill>
            <a:schemeClr val="accent4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bg1"/>
                </a:solidFill>
                <a:latin typeface="Palatino Linotype" panose="02040502050505030304" pitchFamily="18" charset="0"/>
              </a:rPr>
              <a:t>c</a:t>
            </a:r>
          </a:p>
        </p:txBody>
      </p:sp>
      <p:sp>
        <p:nvSpPr>
          <p:cNvPr id="28" name="TextBox 27"/>
          <p:cNvSpPr txBox="1"/>
          <p:nvPr userDrawn="1"/>
        </p:nvSpPr>
        <p:spPr>
          <a:xfrm>
            <a:off x="1800000" y="6300000"/>
            <a:ext cx="360000" cy="360000"/>
          </a:xfrm>
          <a:prstGeom prst="rect">
            <a:avLst/>
          </a:prstGeom>
          <a:solidFill>
            <a:schemeClr val="accent2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tx1"/>
                </a:solidFill>
                <a:latin typeface="Palatino Linotype" panose="02040502050505030304" pitchFamily="18" charset="0"/>
              </a:rPr>
              <a:t>t</a:t>
            </a:r>
          </a:p>
        </p:txBody>
      </p:sp>
      <p:sp>
        <p:nvSpPr>
          <p:cNvPr id="29" name="TextBox 28"/>
          <p:cNvSpPr txBox="1"/>
          <p:nvPr userDrawn="1"/>
        </p:nvSpPr>
        <p:spPr>
          <a:xfrm>
            <a:off x="2160000" y="6300000"/>
            <a:ext cx="360000" cy="360000"/>
          </a:xfrm>
          <a:prstGeom prst="rect">
            <a:avLst/>
          </a:prstGeom>
          <a:solidFill>
            <a:schemeClr val="accent6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tx1"/>
                </a:solidFill>
                <a:latin typeface="Palatino Linotype" panose="02040502050505030304" pitchFamily="18" charset="0"/>
              </a:rPr>
              <a:t>u</a:t>
            </a:r>
          </a:p>
        </p:txBody>
      </p:sp>
      <p:sp>
        <p:nvSpPr>
          <p:cNvPr id="30" name="TextBox 29"/>
          <p:cNvSpPr txBox="1"/>
          <p:nvPr userDrawn="1"/>
        </p:nvSpPr>
        <p:spPr>
          <a:xfrm>
            <a:off x="3240000" y="6300000"/>
            <a:ext cx="360000" cy="360000"/>
          </a:xfrm>
          <a:prstGeom prst="rect">
            <a:avLst/>
          </a:prstGeom>
          <a:solidFill>
            <a:schemeClr val="accent3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tx1"/>
                </a:solidFill>
                <a:latin typeface="Palatino Linotype" panose="02040502050505030304" pitchFamily="18" charset="0"/>
              </a:rPr>
              <a:t>i</a:t>
            </a:r>
          </a:p>
        </p:txBody>
      </p:sp>
      <p:sp>
        <p:nvSpPr>
          <p:cNvPr id="31" name="TextBox 30"/>
          <p:cNvSpPr txBox="1"/>
          <p:nvPr userDrawn="1"/>
        </p:nvSpPr>
        <p:spPr>
          <a:xfrm>
            <a:off x="2880000" y="6300000"/>
            <a:ext cx="360000" cy="360000"/>
          </a:xfrm>
          <a:prstGeom prst="rect">
            <a:avLst/>
          </a:prstGeom>
          <a:solidFill>
            <a:schemeClr val="accent2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tx1"/>
                </a:solidFill>
                <a:latin typeface="Palatino Linotype" panose="02040502050505030304" pitchFamily="18" charset="0"/>
              </a:rPr>
              <a:t>r</a:t>
            </a:r>
          </a:p>
        </p:txBody>
      </p:sp>
      <p:sp>
        <p:nvSpPr>
          <p:cNvPr id="32" name="TextBox 31"/>
          <p:cNvSpPr txBox="1"/>
          <p:nvPr userDrawn="1"/>
        </p:nvSpPr>
        <p:spPr>
          <a:xfrm>
            <a:off x="3960000" y="6300000"/>
            <a:ext cx="360000" cy="360000"/>
          </a:xfrm>
          <a:prstGeom prst="rect">
            <a:avLst/>
          </a:prstGeom>
          <a:solidFill>
            <a:schemeClr val="accent5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bg1"/>
                </a:solidFill>
                <a:latin typeface="Palatino Linotype" panose="02040502050505030304" pitchFamily="18" charset="0"/>
              </a:rPr>
              <a:t>l</a:t>
            </a:r>
          </a:p>
        </p:txBody>
      </p:sp>
      <p:sp>
        <p:nvSpPr>
          <p:cNvPr id="33" name="TextBox 32"/>
          <p:cNvSpPr txBox="1"/>
          <p:nvPr userDrawn="1"/>
        </p:nvSpPr>
        <p:spPr>
          <a:xfrm>
            <a:off x="3600000" y="6300000"/>
            <a:ext cx="360000" cy="360000"/>
          </a:xfrm>
          <a:prstGeom prst="rect">
            <a:avLst/>
          </a:prstGeom>
          <a:solidFill>
            <a:schemeClr val="accent4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bg1"/>
                </a:solidFill>
                <a:latin typeface="Palatino Linotype" panose="02040502050505030304" pitchFamily="18" charset="0"/>
              </a:rPr>
              <a:t>a</a:t>
            </a:r>
          </a:p>
        </p:txBody>
      </p:sp>
      <p:sp>
        <p:nvSpPr>
          <p:cNvPr id="34" name="TextBox 33"/>
          <p:cNvSpPr txBox="1"/>
          <p:nvPr userDrawn="1"/>
        </p:nvSpPr>
        <p:spPr>
          <a:xfrm>
            <a:off x="2520000" y="6300000"/>
            <a:ext cx="360000" cy="360000"/>
          </a:xfrm>
          <a:prstGeom prst="rect">
            <a:avLst/>
          </a:prstGeom>
          <a:solidFill>
            <a:schemeClr val="accent1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tx1"/>
                </a:solidFill>
                <a:latin typeface="Palatino Linotype" panose="02040502050505030304" pitchFamily="18" charset="0"/>
              </a:rPr>
              <a:t>a</a:t>
            </a:r>
          </a:p>
        </p:txBody>
      </p:sp>
      <p:sp>
        <p:nvSpPr>
          <p:cNvPr id="35" name="TextBox 34"/>
          <p:cNvSpPr txBox="1"/>
          <p:nvPr userDrawn="1"/>
        </p:nvSpPr>
        <p:spPr>
          <a:xfrm>
            <a:off x="1080000" y="6300000"/>
            <a:ext cx="360000" cy="360000"/>
          </a:xfrm>
          <a:prstGeom prst="rect">
            <a:avLst/>
          </a:prstGeom>
          <a:solidFill>
            <a:schemeClr val="accent3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tx1"/>
                </a:solidFill>
                <a:latin typeface="Palatino Linotype" panose="02040502050505030304" pitchFamily="18" charset="0"/>
              </a:rPr>
              <a:t>a</a:t>
            </a:r>
          </a:p>
        </p:txBody>
      </p:sp>
      <p:sp>
        <p:nvSpPr>
          <p:cNvPr id="36" name="TextBox 35"/>
          <p:cNvSpPr txBox="1"/>
          <p:nvPr userDrawn="1"/>
        </p:nvSpPr>
        <p:spPr>
          <a:xfrm>
            <a:off x="1800000" y="6300000"/>
            <a:ext cx="360000" cy="360000"/>
          </a:xfrm>
          <a:prstGeom prst="rect">
            <a:avLst/>
          </a:prstGeom>
          <a:solidFill>
            <a:schemeClr val="accent5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bg1"/>
                </a:solidFill>
                <a:latin typeface="Palatino Linotype" panose="02040502050505030304" pitchFamily="18" charset="0"/>
              </a:rPr>
              <a:t>t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9527721" y="352743"/>
            <a:ext cx="2352279" cy="1077218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algn="r"/>
            <a:r>
              <a:rPr lang="en-MY" sz="3200" b="1">
                <a:solidFill>
                  <a:schemeClr val="bg1"/>
                </a:solidFill>
              </a:rPr>
              <a:t>RESTRICTED</a:t>
            </a:r>
            <a:endParaRPr lang="en-MY" sz="3200" b="1" baseline="0">
              <a:solidFill>
                <a:schemeClr val="bg1"/>
              </a:solidFill>
            </a:endParaRPr>
          </a:p>
          <a:p>
            <a:pPr algn="r"/>
            <a:r>
              <a:rPr lang="en-MY" sz="3200" b="1" baseline="0">
                <a:solidFill>
                  <a:schemeClr val="bg1"/>
                </a:solidFill>
              </a:rPr>
              <a:t>DRAFT</a:t>
            </a:r>
            <a:endParaRPr lang="en-MY" sz="32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174072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bg>
      <p:bgPr>
        <a:pattFill prst="lgGrid">
          <a:fgClr>
            <a:schemeClr val="accent3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2"/>
          </a:solidFill>
          <a:ln w="36000">
            <a:noFill/>
          </a:ln>
        </p:spPr>
        <p:txBody>
          <a:bodyPr>
            <a:normAutofit/>
          </a:bodyPr>
          <a:lstStyle>
            <a:lvl1pPr>
              <a:defRPr sz="30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  <a:ln w="36000">
            <a:noFill/>
          </a:ln>
        </p:spPr>
        <p:txBody>
          <a:bodyPr>
            <a:noAutofit/>
          </a:bodyPr>
          <a:lstStyle>
            <a:lvl1pPr algn="just">
              <a:defRPr sz="2400"/>
            </a:lvl1pPr>
            <a:lvl2pPr algn="just">
              <a:defRPr sz="2400"/>
            </a:lvl2pPr>
            <a:lvl3pPr algn="just">
              <a:defRPr sz="2400"/>
            </a:lvl3pPr>
            <a:lvl4pPr algn="just">
              <a:defRPr sz="2400"/>
            </a:lvl4pPr>
            <a:lvl5pPr algn="just"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18" name="TextBox 17"/>
          <p:cNvSpPr txBox="1"/>
          <p:nvPr userDrawn="1"/>
        </p:nvSpPr>
        <p:spPr>
          <a:xfrm>
            <a:off x="360000" y="6300000"/>
            <a:ext cx="360000" cy="360000"/>
          </a:xfrm>
          <a:prstGeom prst="rect">
            <a:avLst/>
          </a:prstGeom>
          <a:solidFill>
            <a:schemeClr val="accent1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tx1"/>
                </a:solidFill>
                <a:latin typeface="Palatino Linotype" panose="02040502050505030304" pitchFamily="18" charset="0"/>
              </a:rPr>
              <a:t>n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720000" y="6300000"/>
            <a:ext cx="360000" cy="360000"/>
          </a:xfrm>
          <a:prstGeom prst="rect">
            <a:avLst/>
          </a:prstGeom>
          <a:solidFill>
            <a:schemeClr val="accent2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tx1"/>
                </a:solidFill>
                <a:latin typeface="Palatino Linotype" panose="02040502050505030304" pitchFamily="18" charset="0"/>
              </a:rPr>
              <a:t>-</a:t>
            </a:r>
          </a:p>
        </p:txBody>
      </p:sp>
      <p:sp>
        <p:nvSpPr>
          <p:cNvPr id="20" name="TextBox 19"/>
          <p:cNvSpPr txBox="1"/>
          <p:nvPr userDrawn="1"/>
        </p:nvSpPr>
        <p:spPr>
          <a:xfrm>
            <a:off x="1080000" y="6300000"/>
            <a:ext cx="360000" cy="360000"/>
          </a:xfrm>
          <a:prstGeom prst="rect">
            <a:avLst/>
          </a:prstGeom>
          <a:solidFill>
            <a:schemeClr val="accent2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tx1"/>
                </a:solidFill>
                <a:latin typeface="Palatino Linotype" panose="02040502050505030304" pitchFamily="18" charset="0"/>
              </a:rPr>
              <a:t>a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1440000" y="6300000"/>
            <a:ext cx="360000" cy="360000"/>
          </a:xfrm>
          <a:prstGeom prst="rect">
            <a:avLst/>
          </a:prstGeom>
          <a:solidFill>
            <a:schemeClr val="accent4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bg1"/>
                </a:solidFill>
                <a:latin typeface="Palatino Linotype" panose="02040502050505030304" pitchFamily="18" charset="0"/>
              </a:rPr>
              <a:t>c</a:t>
            </a:r>
          </a:p>
        </p:txBody>
      </p:sp>
      <p:sp>
        <p:nvSpPr>
          <p:cNvPr id="23" name="TextBox 22"/>
          <p:cNvSpPr txBox="1"/>
          <p:nvPr userDrawn="1"/>
        </p:nvSpPr>
        <p:spPr>
          <a:xfrm>
            <a:off x="1800000" y="6300000"/>
            <a:ext cx="360000" cy="360000"/>
          </a:xfrm>
          <a:prstGeom prst="rect">
            <a:avLst/>
          </a:prstGeom>
          <a:solidFill>
            <a:schemeClr val="accent2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tx1"/>
                </a:solidFill>
                <a:latin typeface="Palatino Linotype" panose="02040502050505030304" pitchFamily="18" charset="0"/>
              </a:rPr>
              <a:t>t</a:t>
            </a:r>
          </a:p>
        </p:txBody>
      </p:sp>
      <p:sp>
        <p:nvSpPr>
          <p:cNvPr id="24" name="TextBox 23"/>
          <p:cNvSpPr txBox="1"/>
          <p:nvPr userDrawn="1"/>
        </p:nvSpPr>
        <p:spPr>
          <a:xfrm>
            <a:off x="2160000" y="6300000"/>
            <a:ext cx="360000" cy="360000"/>
          </a:xfrm>
          <a:prstGeom prst="rect">
            <a:avLst/>
          </a:prstGeom>
          <a:solidFill>
            <a:schemeClr val="accent6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tx1"/>
                </a:solidFill>
                <a:latin typeface="Palatino Linotype" panose="02040502050505030304" pitchFamily="18" charset="0"/>
              </a:rPr>
              <a:t>u</a:t>
            </a:r>
          </a:p>
        </p:txBody>
      </p:sp>
      <p:sp>
        <p:nvSpPr>
          <p:cNvPr id="25" name="TextBox 24"/>
          <p:cNvSpPr txBox="1"/>
          <p:nvPr userDrawn="1"/>
        </p:nvSpPr>
        <p:spPr>
          <a:xfrm>
            <a:off x="3240000" y="6300000"/>
            <a:ext cx="360000" cy="360000"/>
          </a:xfrm>
          <a:prstGeom prst="rect">
            <a:avLst/>
          </a:prstGeom>
          <a:solidFill>
            <a:schemeClr val="accent3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tx1"/>
                </a:solidFill>
                <a:latin typeface="Palatino Linotype" panose="02040502050505030304" pitchFamily="18" charset="0"/>
              </a:rPr>
              <a:t>i</a:t>
            </a:r>
          </a:p>
        </p:txBody>
      </p:sp>
      <p:sp>
        <p:nvSpPr>
          <p:cNvPr id="26" name="TextBox 25"/>
          <p:cNvSpPr txBox="1"/>
          <p:nvPr userDrawn="1"/>
        </p:nvSpPr>
        <p:spPr>
          <a:xfrm>
            <a:off x="2880000" y="6300000"/>
            <a:ext cx="360000" cy="360000"/>
          </a:xfrm>
          <a:prstGeom prst="rect">
            <a:avLst/>
          </a:prstGeom>
          <a:solidFill>
            <a:schemeClr val="accent2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tx1"/>
                </a:solidFill>
                <a:latin typeface="Palatino Linotype" panose="02040502050505030304" pitchFamily="18" charset="0"/>
              </a:rPr>
              <a:t>r</a:t>
            </a:r>
          </a:p>
        </p:txBody>
      </p:sp>
      <p:sp>
        <p:nvSpPr>
          <p:cNvPr id="27" name="TextBox 26"/>
          <p:cNvSpPr txBox="1"/>
          <p:nvPr userDrawn="1"/>
        </p:nvSpPr>
        <p:spPr>
          <a:xfrm>
            <a:off x="3960000" y="6300000"/>
            <a:ext cx="360000" cy="360000"/>
          </a:xfrm>
          <a:prstGeom prst="rect">
            <a:avLst/>
          </a:prstGeom>
          <a:solidFill>
            <a:schemeClr val="accent5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bg1"/>
                </a:solidFill>
                <a:latin typeface="Palatino Linotype" panose="02040502050505030304" pitchFamily="18" charset="0"/>
              </a:rPr>
              <a:t>l</a:t>
            </a:r>
          </a:p>
        </p:txBody>
      </p:sp>
      <p:sp>
        <p:nvSpPr>
          <p:cNvPr id="28" name="TextBox 27"/>
          <p:cNvSpPr txBox="1"/>
          <p:nvPr userDrawn="1"/>
        </p:nvSpPr>
        <p:spPr>
          <a:xfrm>
            <a:off x="3600000" y="6300000"/>
            <a:ext cx="360000" cy="360000"/>
          </a:xfrm>
          <a:prstGeom prst="rect">
            <a:avLst/>
          </a:prstGeom>
          <a:solidFill>
            <a:schemeClr val="accent4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bg1"/>
                </a:solidFill>
                <a:latin typeface="Palatino Linotype" panose="02040502050505030304" pitchFamily="18" charset="0"/>
              </a:rPr>
              <a:t>a</a:t>
            </a:r>
          </a:p>
        </p:txBody>
      </p:sp>
      <p:sp>
        <p:nvSpPr>
          <p:cNvPr id="29" name="TextBox 28"/>
          <p:cNvSpPr txBox="1"/>
          <p:nvPr userDrawn="1"/>
        </p:nvSpPr>
        <p:spPr>
          <a:xfrm>
            <a:off x="2520000" y="6300000"/>
            <a:ext cx="360000" cy="360000"/>
          </a:xfrm>
          <a:prstGeom prst="rect">
            <a:avLst/>
          </a:prstGeom>
          <a:solidFill>
            <a:schemeClr val="accent1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tx1"/>
                </a:solidFill>
                <a:latin typeface="Palatino Linotype" panose="02040502050505030304" pitchFamily="18" charset="0"/>
              </a:rPr>
              <a:t>a</a:t>
            </a:r>
          </a:p>
        </p:txBody>
      </p:sp>
      <p:sp>
        <p:nvSpPr>
          <p:cNvPr id="30" name="TextBox 29"/>
          <p:cNvSpPr txBox="1"/>
          <p:nvPr userDrawn="1"/>
        </p:nvSpPr>
        <p:spPr>
          <a:xfrm>
            <a:off x="1080000" y="6300000"/>
            <a:ext cx="360000" cy="360000"/>
          </a:xfrm>
          <a:prstGeom prst="rect">
            <a:avLst/>
          </a:prstGeom>
          <a:solidFill>
            <a:schemeClr val="accent3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tx1"/>
                </a:solidFill>
                <a:latin typeface="Palatino Linotype" panose="02040502050505030304" pitchFamily="18" charset="0"/>
              </a:rPr>
              <a:t>a</a:t>
            </a:r>
          </a:p>
        </p:txBody>
      </p:sp>
      <p:sp>
        <p:nvSpPr>
          <p:cNvPr id="31" name="TextBox 30"/>
          <p:cNvSpPr txBox="1"/>
          <p:nvPr userDrawn="1"/>
        </p:nvSpPr>
        <p:spPr>
          <a:xfrm>
            <a:off x="1800000" y="6300000"/>
            <a:ext cx="360000" cy="360000"/>
          </a:xfrm>
          <a:prstGeom prst="rect">
            <a:avLst/>
          </a:prstGeom>
          <a:solidFill>
            <a:schemeClr val="accent5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bg1"/>
                </a:solidFill>
                <a:latin typeface="Palatino Linotype" panose="02040502050505030304" pitchFamily="18" charset="0"/>
              </a:rPr>
              <a:t>t</a:t>
            </a:r>
          </a:p>
        </p:txBody>
      </p:sp>
      <p:sp>
        <p:nvSpPr>
          <p:cNvPr id="32" name="TextBox 31"/>
          <p:cNvSpPr txBox="1"/>
          <p:nvPr userDrawn="1"/>
        </p:nvSpPr>
        <p:spPr>
          <a:xfrm>
            <a:off x="4868128" y="6290668"/>
            <a:ext cx="5707743" cy="369332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MY" sz="1800" b="1">
                <a:solidFill>
                  <a:schemeClr val="bg1"/>
                </a:solidFill>
              </a:rPr>
              <a:t>RESTRICTED</a:t>
            </a:r>
            <a:r>
              <a:rPr lang="en-MY" sz="1800" b="1" baseline="0">
                <a:solidFill>
                  <a:schemeClr val="bg1"/>
                </a:solidFill>
              </a:rPr>
              <a:t> DRAFT</a:t>
            </a:r>
            <a:endParaRPr lang="en-MY" sz="1800" b="1">
              <a:solidFill>
                <a:schemeClr val="bg1"/>
              </a:solidFill>
            </a:endParaRPr>
          </a:p>
        </p:txBody>
      </p:sp>
      <p:sp>
        <p:nvSpPr>
          <p:cNvPr id="3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124000" y="6300000"/>
            <a:ext cx="720000" cy="365125"/>
          </a:xfrm>
          <a:solidFill>
            <a:schemeClr val="accent2"/>
          </a:solidFill>
          <a:ln w="36000">
            <a:noFill/>
          </a:ln>
        </p:spPr>
        <p:txBody>
          <a:bodyPr vert="horz" lIns="72000" tIns="72000" rIns="72000" bIns="72000" rtlCol="0" anchor="ctr" anchorCtr="1"/>
          <a:lstStyle>
            <a:lvl1pPr>
              <a:defRPr lang="en-MY" sz="1800" b="1" smtClean="0"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</a:lstStyle>
          <a:p>
            <a:fld id="{4C357C2A-6DC5-4997-ADD1-D17D3D72CF0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91893874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pattFill prst="lgGrid">
          <a:fgClr>
            <a:schemeClr val="accent3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noFill/>
          <a:ln w="36000">
            <a:noFill/>
          </a:ln>
        </p:spPr>
        <p:txBody>
          <a:bodyPr vert="horz" lIns="91440" tIns="45720" rIns="91440" bIns="45720" rtlCol="0">
            <a:noAutofit/>
          </a:bodyPr>
          <a:lstStyle>
            <a:lvl1pPr>
              <a:defRPr lang="en-US" sz="2400" smtClean="0"/>
            </a:lvl1pPr>
            <a:lvl2pPr>
              <a:defRPr lang="en-US" smtClean="0"/>
            </a:lvl2pPr>
            <a:lvl3pPr>
              <a:defRPr lang="en-US" sz="2400" smtClean="0"/>
            </a:lvl3pPr>
            <a:lvl4pPr>
              <a:defRPr lang="en-US" sz="2400" smtClean="0"/>
            </a:lvl4pPr>
            <a:lvl5pPr>
              <a:defRPr lang="en-MY" sz="2400"/>
            </a:lvl5pPr>
          </a:lstStyle>
          <a:p>
            <a:pPr lvl="0" algn="just"/>
            <a:r>
              <a:rPr lang="en-US"/>
              <a:t>Edit Master text styles</a:t>
            </a:r>
          </a:p>
          <a:p>
            <a:pPr lvl="1" algn="just"/>
            <a:r>
              <a:rPr lang="en-US"/>
              <a:t>Second level</a:t>
            </a:r>
          </a:p>
          <a:p>
            <a:pPr lvl="2" algn="just"/>
            <a:r>
              <a:rPr lang="en-US"/>
              <a:t>Third level</a:t>
            </a:r>
          </a:p>
          <a:p>
            <a:pPr lvl="3" algn="just"/>
            <a:r>
              <a:rPr lang="en-US"/>
              <a:t>Fourth level</a:t>
            </a:r>
          </a:p>
          <a:p>
            <a:pPr lvl="4" algn="just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noFill/>
          <a:ln w="36000">
            <a:noFill/>
          </a:ln>
        </p:spPr>
        <p:txBody>
          <a:bodyPr vert="horz" lIns="91440" tIns="45720" rIns="91440" bIns="45720" rtlCol="0">
            <a:noAutofit/>
          </a:bodyPr>
          <a:lstStyle>
            <a:lvl1pPr>
              <a:defRPr lang="en-US" sz="2400" smtClean="0"/>
            </a:lvl1pPr>
            <a:lvl2pPr>
              <a:defRPr lang="en-US" smtClean="0"/>
            </a:lvl2pPr>
            <a:lvl3pPr>
              <a:defRPr lang="en-US" sz="2400" smtClean="0"/>
            </a:lvl3pPr>
            <a:lvl4pPr>
              <a:defRPr lang="en-US" sz="2400" smtClean="0"/>
            </a:lvl4pPr>
            <a:lvl5pPr>
              <a:defRPr lang="en-MY" sz="2400"/>
            </a:lvl5pPr>
          </a:lstStyle>
          <a:p>
            <a:pPr lvl="0" algn="just"/>
            <a:r>
              <a:rPr lang="en-US"/>
              <a:t>Edit Master text styles</a:t>
            </a:r>
          </a:p>
          <a:p>
            <a:pPr lvl="1" algn="just"/>
            <a:r>
              <a:rPr lang="en-US"/>
              <a:t>Second level</a:t>
            </a:r>
          </a:p>
          <a:p>
            <a:pPr lvl="2" algn="just"/>
            <a:r>
              <a:rPr lang="en-US"/>
              <a:t>Third level</a:t>
            </a:r>
          </a:p>
          <a:p>
            <a:pPr lvl="3" algn="just"/>
            <a:r>
              <a:rPr lang="en-US"/>
              <a:t>Fourth level</a:t>
            </a:r>
          </a:p>
          <a:p>
            <a:pPr lvl="4" algn="just"/>
            <a:r>
              <a:rPr lang="en-US"/>
              <a:t>Fifth level</a:t>
            </a:r>
            <a:endParaRPr lang="en-MY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chemeClr val="accent2"/>
          </a:solidFill>
          <a:ln w="36000">
            <a:noFill/>
          </a:ln>
        </p:spPr>
        <p:txBody>
          <a:bodyPr>
            <a:normAutofit/>
          </a:bodyPr>
          <a:lstStyle>
            <a:lvl1pPr>
              <a:defRPr sz="30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8" name="TextBox 7"/>
          <p:cNvSpPr txBox="1"/>
          <p:nvPr userDrawn="1"/>
        </p:nvSpPr>
        <p:spPr>
          <a:xfrm>
            <a:off x="360000" y="6300000"/>
            <a:ext cx="360000" cy="360000"/>
          </a:xfrm>
          <a:prstGeom prst="rect">
            <a:avLst/>
          </a:prstGeom>
          <a:solidFill>
            <a:schemeClr val="accent1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tx1"/>
                </a:solidFill>
                <a:latin typeface="Palatino Linotype" panose="02040502050505030304" pitchFamily="18" charset="0"/>
              </a:rPr>
              <a:t>n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720000" y="6300000"/>
            <a:ext cx="360000" cy="360000"/>
          </a:xfrm>
          <a:prstGeom prst="rect">
            <a:avLst/>
          </a:prstGeom>
          <a:solidFill>
            <a:schemeClr val="accent2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tx1"/>
                </a:solidFill>
                <a:latin typeface="Palatino Linotype" panose="02040502050505030304" pitchFamily="18" charset="0"/>
              </a:rPr>
              <a:t>-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1080000" y="6300000"/>
            <a:ext cx="360000" cy="360000"/>
          </a:xfrm>
          <a:prstGeom prst="rect">
            <a:avLst/>
          </a:prstGeom>
          <a:solidFill>
            <a:schemeClr val="accent2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tx1"/>
                </a:solidFill>
                <a:latin typeface="Palatino Linotype" panose="02040502050505030304" pitchFamily="18" charset="0"/>
              </a:rPr>
              <a:t>a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1440000" y="6300000"/>
            <a:ext cx="360000" cy="360000"/>
          </a:xfrm>
          <a:prstGeom prst="rect">
            <a:avLst/>
          </a:prstGeom>
          <a:solidFill>
            <a:schemeClr val="accent4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bg1"/>
                </a:solidFill>
                <a:latin typeface="Palatino Linotype" panose="02040502050505030304" pitchFamily="18" charset="0"/>
              </a:rPr>
              <a:t>c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800000" y="6300000"/>
            <a:ext cx="360000" cy="360000"/>
          </a:xfrm>
          <a:prstGeom prst="rect">
            <a:avLst/>
          </a:prstGeom>
          <a:solidFill>
            <a:schemeClr val="accent2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tx1"/>
                </a:solidFill>
                <a:latin typeface="Palatino Linotype" panose="02040502050505030304" pitchFamily="18" charset="0"/>
              </a:rPr>
              <a:t>t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2160000" y="6300000"/>
            <a:ext cx="360000" cy="360000"/>
          </a:xfrm>
          <a:prstGeom prst="rect">
            <a:avLst/>
          </a:prstGeom>
          <a:solidFill>
            <a:schemeClr val="accent6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tx1"/>
                </a:solidFill>
                <a:latin typeface="Palatino Linotype" panose="02040502050505030304" pitchFamily="18" charset="0"/>
              </a:rPr>
              <a:t>u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3240000" y="6300000"/>
            <a:ext cx="360000" cy="360000"/>
          </a:xfrm>
          <a:prstGeom prst="rect">
            <a:avLst/>
          </a:prstGeom>
          <a:solidFill>
            <a:schemeClr val="accent3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tx1"/>
                </a:solidFill>
                <a:latin typeface="Palatino Linotype" panose="02040502050505030304" pitchFamily="18" charset="0"/>
              </a:rPr>
              <a:t>i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2880000" y="6300000"/>
            <a:ext cx="360000" cy="360000"/>
          </a:xfrm>
          <a:prstGeom prst="rect">
            <a:avLst/>
          </a:prstGeom>
          <a:solidFill>
            <a:schemeClr val="accent2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tx1"/>
                </a:solidFill>
                <a:latin typeface="Palatino Linotype" panose="02040502050505030304" pitchFamily="18" charset="0"/>
              </a:rPr>
              <a:t>r</a:t>
            </a:r>
          </a:p>
        </p:txBody>
      </p:sp>
      <p:sp>
        <p:nvSpPr>
          <p:cNvPr id="17" name="TextBox 16"/>
          <p:cNvSpPr txBox="1"/>
          <p:nvPr userDrawn="1"/>
        </p:nvSpPr>
        <p:spPr>
          <a:xfrm>
            <a:off x="3960000" y="6300000"/>
            <a:ext cx="360000" cy="360000"/>
          </a:xfrm>
          <a:prstGeom prst="rect">
            <a:avLst/>
          </a:prstGeom>
          <a:solidFill>
            <a:schemeClr val="accent5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bg1"/>
                </a:solidFill>
                <a:latin typeface="Palatino Linotype" panose="02040502050505030304" pitchFamily="18" charset="0"/>
              </a:rPr>
              <a:t>l</a:t>
            </a:r>
          </a:p>
        </p:txBody>
      </p:sp>
      <p:sp>
        <p:nvSpPr>
          <p:cNvPr id="18" name="TextBox 17"/>
          <p:cNvSpPr txBox="1"/>
          <p:nvPr userDrawn="1"/>
        </p:nvSpPr>
        <p:spPr>
          <a:xfrm>
            <a:off x="3600000" y="6300000"/>
            <a:ext cx="360000" cy="360000"/>
          </a:xfrm>
          <a:prstGeom prst="rect">
            <a:avLst/>
          </a:prstGeom>
          <a:solidFill>
            <a:schemeClr val="accent4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bg1"/>
                </a:solidFill>
                <a:latin typeface="Palatino Linotype" panose="02040502050505030304" pitchFamily="18" charset="0"/>
              </a:rPr>
              <a:t>a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2520000" y="6300000"/>
            <a:ext cx="360000" cy="360000"/>
          </a:xfrm>
          <a:prstGeom prst="rect">
            <a:avLst/>
          </a:prstGeom>
          <a:solidFill>
            <a:schemeClr val="accent1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tx1"/>
                </a:solidFill>
                <a:latin typeface="Palatino Linotype" panose="02040502050505030304" pitchFamily="18" charset="0"/>
              </a:rPr>
              <a:t>a</a:t>
            </a:r>
          </a:p>
        </p:txBody>
      </p:sp>
      <p:sp>
        <p:nvSpPr>
          <p:cNvPr id="20" name="TextBox 19"/>
          <p:cNvSpPr txBox="1"/>
          <p:nvPr userDrawn="1"/>
        </p:nvSpPr>
        <p:spPr>
          <a:xfrm>
            <a:off x="1080000" y="6300000"/>
            <a:ext cx="360000" cy="360000"/>
          </a:xfrm>
          <a:prstGeom prst="rect">
            <a:avLst/>
          </a:prstGeom>
          <a:solidFill>
            <a:schemeClr val="accent3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tx1"/>
                </a:solidFill>
                <a:latin typeface="Palatino Linotype" panose="02040502050505030304" pitchFamily="18" charset="0"/>
              </a:rPr>
              <a:t>a</a:t>
            </a:r>
          </a:p>
        </p:txBody>
      </p:sp>
      <p:sp>
        <p:nvSpPr>
          <p:cNvPr id="21" name="TextBox 20"/>
          <p:cNvSpPr txBox="1"/>
          <p:nvPr userDrawn="1"/>
        </p:nvSpPr>
        <p:spPr>
          <a:xfrm>
            <a:off x="1800000" y="6300000"/>
            <a:ext cx="360000" cy="360000"/>
          </a:xfrm>
          <a:prstGeom prst="rect">
            <a:avLst/>
          </a:prstGeom>
          <a:solidFill>
            <a:schemeClr val="accent5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bg1"/>
                </a:solidFill>
                <a:latin typeface="Palatino Linotype" panose="02040502050505030304" pitchFamily="18" charset="0"/>
              </a:rPr>
              <a:t>t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4868128" y="6290668"/>
            <a:ext cx="5707743" cy="369332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MY" sz="1800" b="1">
                <a:solidFill>
                  <a:schemeClr val="bg1"/>
                </a:solidFill>
              </a:rPr>
              <a:t>RESTRICTED</a:t>
            </a:r>
            <a:r>
              <a:rPr lang="en-MY" sz="1800" b="1" baseline="0">
                <a:solidFill>
                  <a:schemeClr val="bg1"/>
                </a:solidFill>
              </a:rPr>
              <a:t> DRAFT</a:t>
            </a:r>
            <a:endParaRPr lang="en-MY" sz="1800" b="1">
              <a:solidFill>
                <a:schemeClr val="bg1"/>
              </a:solidFill>
            </a:endParaRPr>
          </a:p>
        </p:txBody>
      </p:sp>
      <p:sp>
        <p:nvSpPr>
          <p:cNvPr id="2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124000" y="6300000"/>
            <a:ext cx="720000" cy="365125"/>
          </a:xfrm>
          <a:solidFill>
            <a:schemeClr val="accent2"/>
          </a:solidFill>
          <a:ln w="36000">
            <a:noFill/>
          </a:ln>
        </p:spPr>
        <p:txBody>
          <a:bodyPr vert="horz" lIns="72000" tIns="72000" rIns="72000" bIns="72000" rtlCol="0" anchor="ctr" anchorCtr="1"/>
          <a:lstStyle>
            <a:lvl1pPr>
              <a:defRPr lang="en-MY" sz="1800" b="1" smtClean="0"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</a:lstStyle>
          <a:p>
            <a:fld id="{4C357C2A-6DC5-4997-ADD1-D17D3D72CF0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362747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noFill/>
          <a:ln w="36000">
            <a:noFill/>
          </a:ln>
        </p:spPr>
        <p:txBody>
          <a:bodyPr vert="horz" lIns="91440" tIns="45720" rIns="91440" bIns="45720" rtlCol="0">
            <a:noAutofit/>
          </a:bodyPr>
          <a:lstStyle>
            <a:lvl1pPr>
              <a:defRPr lang="en-US" sz="2400" smtClean="0"/>
            </a:lvl1pPr>
            <a:lvl2pPr>
              <a:defRPr lang="en-US" smtClean="0"/>
            </a:lvl2pPr>
            <a:lvl3pPr>
              <a:defRPr lang="en-US" sz="2400" smtClean="0"/>
            </a:lvl3pPr>
            <a:lvl4pPr>
              <a:defRPr lang="en-US" sz="2400" smtClean="0"/>
            </a:lvl4pPr>
            <a:lvl5pPr>
              <a:defRPr lang="en-MY" sz="2400"/>
            </a:lvl5pPr>
          </a:lstStyle>
          <a:p>
            <a:pPr lvl="0" algn="just"/>
            <a:r>
              <a:rPr lang="en-US"/>
              <a:t>Edit Master text styles</a:t>
            </a:r>
          </a:p>
          <a:p>
            <a:pPr lvl="1" algn="just"/>
            <a:r>
              <a:rPr lang="en-US"/>
              <a:t>Second level</a:t>
            </a:r>
          </a:p>
          <a:p>
            <a:pPr lvl="2" algn="just"/>
            <a:r>
              <a:rPr lang="en-US"/>
              <a:t>Third level</a:t>
            </a:r>
          </a:p>
          <a:p>
            <a:pPr lvl="3" algn="just"/>
            <a:r>
              <a:rPr lang="en-US"/>
              <a:t>Fourth level</a:t>
            </a:r>
          </a:p>
          <a:p>
            <a:pPr lvl="4" algn="just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noFill/>
          <a:ln w="36000">
            <a:noFill/>
          </a:ln>
        </p:spPr>
        <p:txBody>
          <a:bodyPr vert="horz" lIns="91440" tIns="45720" rIns="91440" bIns="45720" rtlCol="0">
            <a:noAutofit/>
          </a:bodyPr>
          <a:lstStyle>
            <a:lvl1pPr>
              <a:defRPr lang="en-US" sz="2400" smtClean="0"/>
            </a:lvl1pPr>
            <a:lvl2pPr>
              <a:defRPr lang="en-US" smtClean="0"/>
            </a:lvl2pPr>
            <a:lvl3pPr>
              <a:defRPr lang="en-US" sz="2400" smtClean="0"/>
            </a:lvl3pPr>
            <a:lvl4pPr>
              <a:defRPr lang="en-US" sz="2400" smtClean="0"/>
            </a:lvl4pPr>
            <a:lvl5pPr>
              <a:defRPr lang="en-MY" sz="2400"/>
            </a:lvl5pPr>
          </a:lstStyle>
          <a:p>
            <a:pPr lvl="0" algn="just"/>
            <a:r>
              <a:rPr lang="en-US"/>
              <a:t>Edit Master text styles</a:t>
            </a:r>
          </a:p>
          <a:p>
            <a:pPr lvl="1" algn="just"/>
            <a:r>
              <a:rPr lang="en-US"/>
              <a:t>Second level</a:t>
            </a:r>
          </a:p>
          <a:p>
            <a:pPr lvl="2" algn="just"/>
            <a:r>
              <a:rPr lang="en-US"/>
              <a:t>Third level</a:t>
            </a:r>
          </a:p>
          <a:p>
            <a:pPr lvl="3" algn="just"/>
            <a:r>
              <a:rPr lang="en-US"/>
              <a:t>Fourth level</a:t>
            </a:r>
          </a:p>
          <a:p>
            <a:pPr lvl="4" algn="just"/>
            <a:r>
              <a:rPr lang="en-US"/>
              <a:t>Fifth level</a:t>
            </a:r>
            <a:endParaRPr lang="en-MY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chemeClr val="accent2"/>
          </a:solidFill>
          <a:ln w="36000">
            <a:noFill/>
          </a:ln>
        </p:spPr>
        <p:txBody>
          <a:bodyPr>
            <a:normAutofit/>
          </a:bodyPr>
          <a:lstStyle>
            <a:lvl1pPr>
              <a:defRPr sz="30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11" name="TextBox 10"/>
          <p:cNvSpPr txBox="1"/>
          <p:nvPr userDrawn="1"/>
        </p:nvSpPr>
        <p:spPr>
          <a:xfrm>
            <a:off x="360000" y="6300000"/>
            <a:ext cx="360000" cy="360000"/>
          </a:xfrm>
          <a:prstGeom prst="rect">
            <a:avLst/>
          </a:prstGeom>
          <a:solidFill>
            <a:schemeClr val="accent1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tx1"/>
                </a:solidFill>
                <a:latin typeface="Palatino Linotype" panose="02040502050505030304" pitchFamily="18" charset="0"/>
              </a:rPr>
              <a:t>n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720000" y="6300000"/>
            <a:ext cx="360000" cy="360000"/>
          </a:xfrm>
          <a:prstGeom prst="rect">
            <a:avLst/>
          </a:prstGeom>
          <a:solidFill>
            <a:schemeClr val="accent2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tx1"/>
                </a:solidFill>
                <a:latin typeface="Palatino Linotype" panose="02040502050505030304" pitchFamily="18" charset="0"/>
              </a:rPr>
              <a:t>-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1080000" y="6300000"/>
            <a:ext cx="360000" cy="360000"/>
          </a:xfrm>
          <a:prstGeom prst="rect">
            <a:avLst/>
          </a:prstGeom>
          <a:solidFill>
            <a:schemeClr val="accent2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tx1"/>
                </a:solidFill>
                <a:latin typeface="Palatino Linotype" panose="02040502050505030304" pitchFamily="18" charset="0"/>
              </a:rPr>
              <a:t>a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1440000" y="6300000"/>
            <a:ext cx="360000" cy="360000"/>
          </a:xfrm>
          <a:prstGeom prst="rect">
            <a:avLst/>
          </a:prstGeom>
          <a:solidFill>
            <a:schemeClr val="accent4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bg1"/>
                </a:solidFill>
                <a:latin typeface="Palatino Linotype" panose="02040502050505030304" pitchFamily="18" charset="0"/>
              </a:rPr>
              <a:t>c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1800000" y="6300000"/>
            <a:ext cx="360000" cy="360000"/>
          </a:xfrm>
          <a:prstGeom prst="rect">
            <a:avLst/>
          </a:prstGeom>
          <a:solidFill>
            <a:schemeClr val="accent2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tx1"/>
                </a:solidFill>
                <a:latin typeface="Palatino Linotype" panose="02040502050505030304" pitchFamily="18" charset="0"/>
              </a:rPr>
              <a:t>t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2160000" y="6300000"/>
            <a:ext cx="360000" cy="360000"/>
          </a:xfrm>
          <a:prstGeom prst="rect">
            <a:avLst/>
          </a:prstGeom>
          <a:solidFill>
            <a:schemeClr val="accent6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tx1"/>
                </a:solidFill>
                <a:latin typeface="Palatino Linotype" panose="02040502050505030304" pitchFamily="18" charset="0"/>
              </a:rPr>
              <a:t>u</a:t>
            </a:r>
          </a:p>
        </p:txBody>
      </p:sp>
      <p:sp>
        <p:nvSpPr>
          <p:cNvPr id="17" name="TextBox 16"/>
          <p:cNvSpPr txBox="1"/>
          <p:nvPr userDrawn="1"/>
        </p:nvSpPr>
        <p:spPr>
          <a:xfrm>
            <a:off x="3240000" y="6300000"/>
            <a:ext cx="360000" cy="360000"/>
          </a:xfrm>
          <a:prstGeom prst="rect">
            <a:avLst/>
          </a:prstGeom>
          <a:solidFill>
            <a:schemeClr val="accent3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tx1"/>
                </a:solidFill>
                <a:latin typeface="Palatino Linotype" panose="02040502050505030304" pitchFamily="18" charset="0"/>
              </a:rPr>
              <a:t>i</a:t>
            </a:r>
          </a:p>
        </p:txBody>
      </p:sp>
      <p:sp>
        <p:nvSpPr>
          <p:cNvPr id="18" name="TextBox 17"/>
          <p:cNvSpPr txBox="1"/>
          <p:nvPr userDrawn="1"/>
        </p:nvSpPr>
        <p:spPr>
          <a:xfrm>
            <a:off x="2880000" y="6300000"/>
            <a:ext cx="360000" cy="360000"/>
          </a:xfrm>
          <a:prstGeom prst="rect">
            <a:avLst/>
          </a:prstGeom>
          <a:solidFill>
            <a:schemeClr val="accent2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tx1"/>
                </a:solidFill>
                <a:latin typeface="Palatino Linotype" panose="02040502050505030304" pitchFamily="18" charset="0"/>
              </a:rPr>
              <a:t>r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3960000" y="6300000"/>
            <a:ext cx="360000" cy="360000"/>
          </a:xfrm>
          <a:prstGeom prst="rect">
            <a:avLst/>
          </a:prstGeom>
          <a:solidFill>
            <a:schemeClr val="accent5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bg1"/>
                </a:solidFill>
                <a:latin typeface="Palatino Linotype" panose="02040502050505030304" pitchFamily="18" charset="0"/>
              </a:rPr>
              <a:t>l</a:t>
            </a:r>
          </a:p>
        </p:txBody>
      </p:sp>
      <p:sp>
        <p:nvSpPr>
          <p:cNvPr id="20" name="TextBox 19"/>
          <p:cNvSpPr txBox="1"/>
          <p:nvPr userDrawn="1"/>
        </p:nvSpPr>
        <p:spPr>
          <a:xfrm>
            <a:off x="3600000" y="6300000"/>
            <a:ext cx="360000" cy="360000"/>
          </a:xfrm>
          <a:prstGeom prst="rect">
            <a:avLst/>
          </a:prstGeom>
          <a:solidFill>
            <a:schemeClr val="accent4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bg1"/>
                </a:solidFill>
                <a:latin typeface="Palatino Linotype" panose="02040502050505030304" pitchFamily="18" charset="0"/>
              </a:rPr>
              <a:t>a</a:t>
            </a:r>
          </a:p>
        </p:txBody>
      </p:sp>
      <p:sp>
        <p:nvSpPr>
          <p:cNvPr id="21" name="TextBox 20"/>
          <p:cNvSpPr txBox="1"/>
          <p:nvPr userDrawn="1"/>
        </p:nvSpPr>
        <p:spPr>
          <a:xfrm>
            <a:off x="2520000" y="6300000"/>
            <a:ext cx="360000" cy="360000"/>
          </a:xfrm>
          <a:prstGeom prst="rect">
            <a:avLst/>
          </a:prstGeom>
          <a:solidFill>
            <a:schemeClr val="accent1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tx1"/>
                </a:solidFill>
                <a:latin typeface="Palatino Linotype" panose="02040502050505030304" pitchFamily="18" charset="0"/>
              </a:rPr>
              <a:t>a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1080000" y="6300000"/>
            <a:ext cx="360000" cy="360000"/>
          </a:xfrm>
          <a:prstGeom prst="rect">
            <a:avLst/>
          </a:prstGeom>
          <a:solidFill>
            <a:schemeClr val="accent3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tx1"/>
                </a:solidFill>
                <a:latin typeface="Palatino Linotype" panose="02040502050505030304" pitchFamily="18" charset="0"/>
              </a:rPr>
              <a:t>a</a:t>
            </a:r>
          </a:p>
        </p:txBody>
      </p:sp>
      <p:sp>
        <p:nvSpPr>
          <p:cNvPr id="23" name="TextBox 22"/>
          <p:cNvSpPr txBox="1"/>
          <p:nvPr userDrawn="1"/>
        </p:nvSpPr>
        <p:spPr>
          <a:xfrm>
            <a:off x="1800000" y="6300000"/>
            <a:ext cx="360000" cy="360000"/>
          </a:xfrm>
          <a:prstGeom prst="rect">
            <a:avLst/>
          </a:prstGeom>
          <a:solidFill>
            <a:schemeClr val="accent5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bg1"/>
                </a:solidFill>
                <a:latin typeface="Palatino Linotype" panose="02040502050505030304" pitchFamily="18" charset="0"/>
              </a:rPr>
              <a:t>t</a:t>
            </a:r>
          </a:p>
        </p:txBody>
      </p:sp>
      <p:sp>
        <p:nvSpPr>
          <p:cNvPr id="24" name="TextBox 23"/>
          <p:cNvSpPr txBox="1"/>
          <p:nvPr userDrawn="1"/>
        </p:nvSpPr>
        <p:spPr>
          <a:xfrm>
            <a:off x="4868128" y="6290668"/>
            <a:ext cx="5707743" cy="369332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MY" sz="1800" b="1">
                <a:solidFill>
                  <a:schemeClr val="bg1"/>
                </a:solidFill>
              </a:rPr>
              <a:t>RESTRICTED</a:t>
            </a:r>
            <a:r>
              <a:rPr lang="en-MY" sz="1800" b="1" baseline="0">
                <a:solidFill>
                  <a:schemeClr val="bg1"/>
                </a:solidFill>
              </a:rPr>
              <a:t> DRAFT</a:t>
            </a:r>
            <a:endParaRPr lang="en-MY" sz="1800" b="1">
              <a:solidFill>
                <a:schemeClr val="bg1"/>
              </a:solidFill>
            </a:endParaRPr>
          </a:p>
        </p:txBody>
      </p:sp>
      <p:sp>
        <p:nvSpPr>
          <p:cNvPr id="2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124000" y="6300000"/>
            <a:ext cx="720000" cy="365125"/>
          </a:xfrm>
          <a:solidFill>
            <a:schemeClr val="accent2"/>
          </a:solidFill>
          <a:ln w="36000">
            <a:noFill/>
          </a:ln>
        </p:spPr>
        <p:txBody>
          <a:bodyPr vert="horz" lIns="72000" tIns="72000" rIns="72000" bIns="72000" rtlCol="0" anchor="ctr" anchorCtr="1"/>
          <a:lstStyle>
            <a:lvl1pPr>
              <a:defRPr lang="en-MY" sz="1800" b="1" smtClean="0"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</a:lstStyle>
          <a:p>
            <a:fld id="{4C357C2A-6DC5-4997-ADD1-D17D3D72CF0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81332877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solidFill>
            <a:schemeClr val="accent2"/>
          </a:solidFill>
          <a:ln w="36000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>
              <a:defRPr lang="en-MY" sz="3000">
                <a:latin typeface="+mn-lt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noFill/>
          <a:ln w="36000">
            <a:noFill/>
          </a:ln>
        </p:spPr>
        <p:txBody>
          <a:bodyPr vert="horz" lIns="91440" tIns="45720" rIns="91440" bIns="45720" rtlCol="0">
            <a:noAutofit/>
          </a:bodyPr>
          <a:lstStyle>
            <a:lvl1pPr>
              <a:defRPr lang="en-US" sz="2400" smtClean="0"/>
            </a:lvl1pPr>
            <a:lvl2pPr>
              <a:defRPr lang="en-US" smtClean="0"/>
            </a:lvl2pPr>
            <a:lvl3pPr>
              <a:defRPr lang="en-US" sz="2400" smtClean="0"/>
            </a:lvl3pPr>
            <a:lvl4pPr>
              <a:defRPr lang="en-US" sz="2400" smtClean="0"/>
            </a:lvl4pPr>
            <a:lvl5pPr>
              <a:defRPr lang="en-MY" sz="2400"/>
            </a:lvl5pPr>
          </a:lstStyle>
          <a:p>
            <a:pPr lvl="0" algn="just"/>
            <a:r>
              <a:rPr lang="en-US"/>
              <a:t>Edit Master text styles</a:t>
            </a:r>
          </a:p>
          <a:p>
            <a:pPr lvl="1" algn="just"/>
            <a:r>
              <a:rPr lang="en-US"/>
              <a:t>Second level</a:t>
            </a:r>
          </a:p>
          <a:p>
            <a:pPr lvl="2" algn="just"/>
            <a:r>
              <a:rPr lang="en-US"/>
              <a:t>Third level</a:t>
            </a:r>
          </a:p>
          <a:p>
            <a:pPr lvl="3" algn="just"/>
            <a:r>
              <a:rPr lang="en-US"/>
              <a:t>Fourth level</a:t>
            </a:r>
          </a:p>
          <a:p>
            <a:pPr lvl="4" algn="just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noFill/>
          <a:ln w="36000">
            <a:noFill/>
          </a:ln>
        </p:spPr>
        <p:txBody>
          <a:bodyPr vert="horz" lIns="91440" tIns="45720" rIns="91440" bIns="45720" rtlCol="0">
            <a:noAutofit/>
          </a:bodyPr>
          <a:lstStyle>
            <a:lvl1pPr>
              <a:defRPr lang="en-US" sz="2400" smtClean="0"/>
            </a:lvl1pPr>
          </a:lstStyle>
          <a:p>
            <a:pPr lvl="0" algn="just"/>
            <a:r>
              <a:rPr lang="en-US"/>
              <a:t>Edit Master text styles</a:t>
            </a:r>
          </a:p>
          <a:p>
            <a:pPr lvl="1" algn="just"/>
            <a:r>
              <a:rPr lang="en-US"/>
              <a:t>Second level</a:t>
            </a:r>
          </a:p>
          <a:p>
            <a:pPr lvl="2" algn="just"/>
            <a:r>
              <a:rPr lang="en-US"/>
              <a:t>Third level</a:t>
            </a:r>
          </a:p>
          <a:p>
            <a:pPr lvl="3" algn="just"/>
            <a:r>
              <a:rPr lang="en-US"/>
              <a:t>Fourth level</a:t>
            </a:r>
          </a:p>
          <a:p>
            <a:pPr lvl="4" algn="just"/>
            <a:r>
              <a:rPr lang="en-US"/>
              <a:t>Fifth level</a:t>
            </a:r>
            <a:endParaRPr lang="en-MY"/>
          </a:p>
        </p:txBody>
      </p:sp>
      <p:sp>
        <p:nvSpPr>
          <p:cNvPr id="8" name="TextBox 7"/>
          <p:cNvSpPr txBox="1"/>
          <p:nvPr userDrawn="1"/>
        </p:nvSpPr>
        <p:spPr>
          <a:xfrm>
            <a:off x="360000" y="6300000"/>
            <a:ext cx="360000" cy="360000"/>
          </a:xfrm>
          <a:prstGeom prst="rect">
            <a:avLst/>
          </a:prstGeom>
          <a:solidFill>
            <a:schemeClr val="accent1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tx1"/>
                </a:solidFill>
                <a:latin typeface="Palatino Linotype" panose="02040502050505030304" pitchFamily="18" charset="0"/>
              </a:rPr>
              <a:t>n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720000" y="6300000"/>
            <a:ext cx="360000" cy="360000"/>
          </a:xfrm>
          <a:prstGeom prst="rect">
            <a:avLst/>
          </a:prstGeom>
          <a:solidFill>
            <a:schemeClr val="accent2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tx1"/>
                </a:solidFill>
                <a:latin typeface="Palatino Linotype" panose="02040502050505030304" pitchFamily="18" charset="0"/>
              </a:rPr>
              <a:t>-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1080000" y="6300000"/>
            <a:ext cx="360000" cy="360000"/>
          </a:xfrm>
          <a:prstGeom prst="rect">
            <a:avLst/>
          </a:prstGeom>
          <a:solidFill>
            <a:schemeClr val="accent2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tx1"/>
                </a:solidFill>
                <a:latin typeface="Palatino Linotype" panose="02040502050505030304" pitchFamily="18" charset="0"/>
              </a:rPr>
              <a:t>a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1440000" y="6300000"/>
            <a:ext cx="360000" cy="360000"/>
          </a:xfrm>
          <a:prstGeom prst="rect">
            <a:avLst/>
          </a:prstGeom>
          <a:solidFill>
            <a:schemeClr val="accent4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bg1"/>
                </a:solidFill>
                <a:latin typeface="Palatino Linotype" panose="02040502050505030304" pitchFamily="18" charset="0"/>
              </a:rPr>
              <a:t>c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1800000" y="6300000"/>
            <a:ext cx="360000" cy="360000"/>
          </a:xfrm>
          <a:prstGeom prst="rect">
            <a:avLst/>
          </a:prstGeom>
          <a:solidFill>
            <a:schemeClr val="accent2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tx1"/>
                </a:solidFill>
                <a:latin typeface="Palatino Linotype" panose="02040502050505030304" pitchFamily="18" charset="0"/>
              </a:rPr>
              <a:t>t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2160000" y="6300000"/>
            <a:ext cx="360000" cy="360000"/>
          </a:xfrm>
          <a:prstGeom prst="rect">
            <a:avLst/>
          </a:prstGeom>
          <a:solidFill>
            <a:schemeClr val="accent6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tx1"/>
                </a:solidFill>
                <a:latin typeface="Palatino Linotype" panose="02040502050505030304" pitchFamily="18" charset="0"/>
              </a:rPr>
              <a:t>u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3240000" y="6300000"/>
            <a:ext cx="360000" cy="360000"/>
          </a:xfrm>
          <a:prstGeom prst="rect">
            <a:avLst/>
          </a:prstGeom>
          <a:solidFill>
            <a:schemeClr val="accent3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tx1"/>
                </a:solidFill>
                <a:latin typeface="Palatino Linotype" panose="02040502050505030304" pitchFamily="18" charset="0"/>
              </a:rPr>
              <a:t>i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2880000" y="6300000"/>
            <a:ext cx="360000" cy="360000"/>
          </a:xfrm>
          <a:prstGeom prst="rect">
            <a:avLst/>
          </a:prstGeom>
          <a:solidFill>
            <a:schemeClr val="accent2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tx1"/>
                </a:solidFill>
                <a:latin typeface="Palatino Linotype" panose="02040502050505030304" pitchFamily="18" charset="0"/>
              </a:rPr>
              <a:t>r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3960000" y="6300000"/>
            <a:ext cx="360000" cy="360000"/>
          </a:xfrm>
          <a:prstGeom prst="rect">
            <a:avLst/>
          </a:prstGeom>
          <a:solidFill>
            <a:schemeClr val="accent5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bg1"/>
                </a:solidFill>
                <a:latin typeface="Palatino Linotype" panose="02040502050505030304" pitchFamily="18" charset="0"/>
              </a:rPr>
              <a:t>l</a:t>
            </a:r>
          </a:p>
        </p:txBody>
      </p:sp>
      <p:sp>
        <p:nvSpPr>
          <p:cNvPr id="17" name="TextBox 16"/>
          <p:cNvSpPr txBox="1"/>
          <p:nvPr userDrawn="1"/>
        </p:nvSpPr>
        <p:spPr>
          <a:xfrm>
            <a:off x="3600000" y="6300000"/>
            <a:ext cx="360000" cy="360000"/>
          </a:xfrm>
          <a:prstGeom prst="rect">
            <a:avLst/>
          </a:prstGeom>
          <a:solidFill>
            <a:schemeClr val="accent4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bg1"/>
                </a:solidFill>
                <a:latin typeface="Palatino Linotype" panose="02040502050505030304" pitchFamily="18" charset="0"/>
              </a:rPr>
              <a:t>a</a:t>
            </a:r>
          </a:p>
        </p:txBody>
      </p:sp>
      <p:sp>
        <p:nvSpPr>
          <p:cNvPr id="18" name="TextBox 17"/>
          <p:cNvSpPr txBox="1"/>
          <p:nvPr userDrawn="1"/>
        </p:nvSpPr>
        <p:spPr>
          <a:xfrm>
            <a:off x="2520000" y="6300000"/>
            <a:ext cx="360000" cy="360000"/>
          </a:xfrm>
          <a:prstGeom prst="rect">
            <a:avLst/>
          </a:prstGeom>
          <a:solidFill>
            <a:schemeClr val="accent1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tx1"/>
                </a:solidFill>
                <a:latin typeface="Palatino Linotype" panose="02040502050505030304" pitchFamily="18" charset="0"/>
              </a:rPr>
              <a:t>a</a:t>
            </a:r>
          </a:p>
        </p:txBody>
      </p:sp>
      <p:sp>
        <p:nvSpPr>
          <p:cNvPr id="19" name="TextBox 18"/>
          <p:cNvSpPr txBox="1"/>
          <p:nvPr userDrawn="1"/>
        </p:nvSpPr>
        <p:spPr>
          <a:xfrm>
            <a:off x="1080000" y="6300000"/>
            <a:ext cx="360000" cy="360000"/>
          </a:xfrm>
          <a:prstGeom prst="rect">
            <a:avLst/>
          </a:prstGeom>
          <a:solidFill>
            <a:schemeClr val="accent3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tx1"/>
                </a:solidFill>
                <a:latin typeface="Palatino Linotype" panose="02040502050505030304" pitchFamily="18" charset="0"/>
              </a:rPr>
              <a:t>a</a:t>
            </a:r>
          </a:p>
        </p:txBody>
      </p:sp>
      <p:sp>
        <p:nvSpPr>
          <p:cNvPr id="20" name="TextBox 19"/>
          <p:cNvSpPr txBox="1"/>
          <p:nvPr userDrawn="1"/>
        </p:nvSpPr>
        <p:spPr>
          <a:xfrm>
            <a:off x="1800000" y="6300000"/>
            <a:ext cx="360000" cy="360000"/>
          </a:xfrm>
          <a:prstGeom prst="rect">
            <a:avLst/>
          </a:prstGeom>
          <a:solidFill>
            <a:schemeClr val="accent5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bg1"/>
                </a:solidFill>
                <a:latin typeface="Palatino Linotype" panose="02040502050505030304" pitchFamily="18" charset="0"/>
              </a:rPr>
              <a:t>t</a:t>
            </a:r>
          </a:p>
        </p:txBody>
      </p:sp>
      <p:sp>
        <p:nvSpPr>
          <p:cNvPr id="21" name="TextBox 20"/>
          <p:cNvSpPr txBox="1"/>
          <p:nvPr userDrawn="1"/>
        </p:nvSpPr>
        <p:spPr>
          <a:xfrm>
            <a:off x="4868128" y="6290668"/>
            <a:ext cx="5707743" cy="369332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MY" sz="1800" b="1">
                <a:solidFill>
                  <a:schemeClr val="bg1"/>
                </a:solidFill>
              </a:rPr>
              <a:t>RESTRICTED</a:t>
            </a:r>
            <a:r>
              <a:rPr lang="en-MY" sz="1800" b="1" baseline="0">
                <a:solidFill>
                  <a:schemeClr val="bg1"/>
                </a:solidFill>
              </a:rPr>
              <a:t> DRAFT</a:t>
            </a:r>
            <a:endParaRPr lang="en-MY" sz="1800" b="1">
              <a:solidFill>
                <a:schemeClr val="bg1"/>
              </a:solidFill>
            </a:endParaRPr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124000" y="6300000"/>
            <a:ext cx="720000" cy="365125"/>
          </a:xfrm>
          <a:solidFill>
            <a:schemeClr val="accent2"/>
          </a:solidFill>
          <a:ln w="36000">
            <a:noFill/>
          </a:ln>
        </p:spPr>
        <p:txBody>
          <a:bodyPr vert="horz" lIns="72000" tIns="72000" rIns="72000" bIns="72000" rtlCol="0" anchor="ctr" anchorCtr="1"/>
          <a:lstStyle>
            <a:lvl1pPr>
              <a:defRPr lang="en-MY" sz="1800" b="1" smtClean="0"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</a:lstStyle>
          <a:p>
            <a:fld id="{4C357C2A-6DC5-4997-ADD1-D17D3D72CF0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93600690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5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/>
              <a:t>Insert the title of your subtitle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6618000"/>
            <a:ext cx="12192000" cy="2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12192000" cy="9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44015770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pattFill prst="lgGrid">
          <a:fgClr>
            <a:schemeClr val="accent3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40C69311-CB14-4B0A-94EC-E80B273B20BD}"/>
              </a:ext>
            </a:extLst>
          </p:cNvPr>
          <p:cNvSpPr txBox="1"/>
          <p:nvPr userDrawn="1"/>
        </p:nvSpPr>
        <p:spPr>
          <a:xfrm>
            <a:off x="5580475" y="0"/>
            <a:ext cx="10310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2400" b="1">
                <a:solidFill>
                  <a:srgbClr val="FF0000"/>
                </a:solidFill>
              </a:rPr>
              <a:t>DRAFT</a:t>
            </a:r>
            <a:endParaRPr lang="en-GB" sz="2400" b="1">
              <a:solidFill>
                <a:srgbClr val="FF0000"/>
              </a:solidFill>
            </a:endParaRPr>
          </a:p>
        </p:txBody>
      </p:sp>
      <p:sp>
        <p:nvSpPr>
          <p:cNvPr id="2" name="Freeform 10">
            <a:extLst>
              <a:ext uri="{FF2B5EF4-FFF2-40B4-BE49-F238E27FC236}">
                <a16:creationId xmlns:a16="http://schemas.microsoft.com/office/drawing/2014/main" id="{1ED5A871-6C71-CD66-3F09-BAF68E1B63A3}"/>
              </a:ext>
            </a:extLst>
          </p:cNvPr>
          <p:cNvSpPr>
            <a:spLocks/>
          </p:cNvSpPr>
          <p:nvPr userDrawn="1"/>
        </p:nvSpPr>
        <p:spPr>
          <a:xfrm>
            <a:off x="2496000" y="1146795"/>
            <a:ext cx="7200000" cy="900000"/>
          </a:xfrm>
          <a:custGeom>
            <a:avLst/>
            <a:gdLst/>
            <a:ahLst/>
            <a:cxnLst/>
            <a:rect l="l" t="t" r="r" b="b"/>
            <a:pathLst>
              <a:path w="7389523" h="930894">
                <a:moveTo>
                  <a:pt x="0" y="0"/>
                </a:moveTo>
                <a:lnTo>
                  <a:pt x="7389523" y="0"/>
                </a:lnTo>
                <a:lnTo>
                  <a:pt x="7389523" y="930894"/>
                </a:lnTo>
                <a:lnTo>
                  <a:pt x="0" y="93089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MY" sz="1245"/>
          </a:p>
        </p:txBody>
      </p:sp>
    </p:spTree>
    <p:extLst>
      <p:ext uri="{BB962C8B-B14F-4D97-AF65-F5344CB8AC3E}">
        <p14:creationId xmlns:p14="http://schemas.microsoft.com/office/powerpoint/2010/main" val="199371867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bg>
      <p:bgPr>
        <a:pattFill prst="lgGrid">
          <a:fgClr>
            <a:schemeClr val="accent3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B01CB402-0994-4B71-BDAC-BC92126BD237}"/>
              </a:ext>
            </a:extLst>
          </p:cNvPr>
          <p:cNvGrpSpPr/>
          <p:nvPr userDrawn="1"/>
        </p:nvGrpSpPr>
        <p:grpSpPr>
          <a:xfrm>
            <a:off x="7694250" y="213525"/>
            <a:ext cx="3960000" cy="360000"/>
            <a:chOff x="360000" y="6300000"/>
            <a:chExt cx="3960000" cy="360000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9289898-BCA5-4320-BB54-19FA7C3EB9D4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360000" y="6300000"/>
              <a:ext cx="360000" cy="360000"/>
            </a:xfrm>
            <a:prstGeom prst="rect">
              <a:avLst/>
            </a:prstGeom>
            <a:solidFill>
              <a:schemeClr val="accent1"/>
            </a:solidFill>
            <a:ln w="36000">
              <a:noFill/>
            </a:ln>
          </p:spPr>
          <p:txBody>
            <a:bodyPr wrap="none" lIns="72000" tIns="72000" rIns="72000" bIns="72000" rtlCol="0" anchor="ctr" anchorCtr="1">
              <a:noAutofit/>
            </a:bodyPr>
            <a:lstStyle/>
            <a:p>
              <a:r>
                <a:rPr lang="en-MY" sz="1800" b="1">
                  <a:solidFill>
                    <a:schemeClr val="tx1"/>
                  </a:solidFill>
                  <a:latin typeface="Palatino Linotype" panose="02040502050505030304" pitchFamily="18" charset="0"/>
                </a:rPr>
                <a:t>n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F086817-0FC6-44DF-9F9A-DA13621469BA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720000" y="6300000"/>
              <a:ext cx="360000" cy="360000"/>
            </a:xfrm>
            <a:prstGeom prst="rect">
              <a:avLst/>
            </a:prstGeom>
            <a:solidFill>
              <a:schemeClr val="accent2"/>
            </a:solidFill>
            <a:ln w="36000">
              <a:noFill/>
            </a:ln>
          </p:spPr>
          <p:txBody>
            <a:bodyPr wrap="none" lIns="72000" tIns="72000" rIns="72000" bIns="72000" rtlCol="0" anchor="ctr" anchorCtr="1">
              <a:noAutofit/>
            </a:bodyPr>
            <a:lstStyle/>
            <a:p>
              <a:r>
                <a:rPr lang="en-MY" sz="1800" b="1">
                  <a:solidFill>
                    <a:schemeClr val="tx1"/>
                  </a:solidFill>
                  <a:latin typeface="Palatino Linotype" panose="02040502050505030304" pitchFamily="18" charset="0"/>
                </a:rPr>
                <a:t>-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533E874-3EA6-4EF4-A4A0-031A8D5D2EEC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1080000" y="6300000"/>
              <a:ext cx="360000" cy="360000"/>
            </a:xfrm>
            <a:prstGeom prst="rect">
              <a:avLst/>
            </a:prstGeom>
            <a:solidFill>
              <a:schemeClr val="accent2"/>
            </a:solidFill>
            <a:ln w="36000">
              <a:noFill/>
            </a:ln>
          </p:spPr>
          <p:txBody>
            <a:bodyPr wrap="none" lIns="72000" tIns="72000" rIns="72000" bIns="72000" rtlCol="0" anchor="ctr" anchorCtr="1">
              <a:noAutofit/>
            </a:bodyPr>
            <a:lstStyle/>
            <a:p>
              <a:r>
                <a:rPr lang="en-MY" sz="1800" b="1">
                  <a:solidFill>
                    <a:schemeClr val="tx1"/>
                  </a:solidFill>
                  <a:latin typeface="Palatino Linotype" panose="02040502050505030304" pitchFamily="18" charset="0"/>
                </a:rPr>
                <a:t>a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5FD3806-A35D-408C-9ED9-46D71E1CB6F8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1440000" y="6300000"/>
              <a:ext cx="360000" cy="360000"/>
            </a:xfrm>
            <a:prstGeom prst="rect">
              <a:avLst/>
            </a:prstGeom>
            <a:solidFill>
              <a:schemeClr val="accent4"/>
            </a:solidFill>
            <a:ln w="36000">
              <a:noFill/>
            </a:ln>
          </p:spPr>
          <p:txBody>
            <a:bodyPr wrap="none" lIns="72000" tIns="72000" rIns="72000" bIns="72000" rtlCol="0" anchor="ctr" anchorCtr="1">
              <a:noAutofit/>
            </a:bodyPr>
            <a:lstStyle/>
            <a:p>
              <a:r>
                <a:rPr lang="en-MY" sz="1800" b="1">
                  <a:solidFill>
                    <a:schemeClr val="bg1"/>
                  </a:solidFill>
                  <a:latin typeface="Palatino Linotype" panose="02040502050505030304" pitchFamily="18" charset="0"/>
                </a:rPr>
                <a:t>c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882F3E3-DB83-4871-B8DA-DB2D18E74670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1800000" y="6300000"/>
              <a:ext cx="360000" cy="360000"/>
            </a:xfrm>
            <a:prstGeom prst="rect">
              <a:avLst/>
            </a:prstGeom>
            <a:solidFill>
              <a:schemeClr val="accent2"/>
            </a:solidFill>
            <a:ln w="36000">
              <a:noFill/>
            </a:ln>
          </p:spPr>
          <p:txBody>
            <a:bodyPr wrap="none" lIns="72000" tIns="72000" rIns="72000" bIns="72000" rtlCol="0" anchor="ctr" anchorCtr="1">
              <a:noAutofit/>
            </a:bodyPr>
            <a:lstStyle/>
            <a:p>
              <a:r>
                <a:rPr lang="en-MY" sz="1800" b="1">
                  <a:solidFill>
                    <a:schemeClr val="tx1"/>
                  </a:solidFill>
                  <a:latin typeface="Palatino Linotype" panose="02040502050505030304" pitchFamily="18" charset="0"/>
                </a:rPr>
                <a:t>t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AA526F2-DEE8-4D13-994F-E6DE627DC80A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2160000" y="6300000"/>
              <a:ext cx="360000" cy="360000"/>
            </a:xfrm>
            <a:prstGeom prst="rect">
              <a:avLst/>
            </a:prstGeom>
            <a:solidFill>
              <a:schemeClr val="accent6"/>
            </a:solidFill>
            <a:ln w="36000">
              <a:noFill/>
            </a:ln>
          </p:spPr>
          <p:txBody>
            <a:bodyPr wrap="none" lIns="72000" tIns="72000" rIns="72000" bIns="72000" rtlCol="0" anchor="ctr" anchorCtr="1">
              <a:noAutofit/>
            </a:bodyPr>
            <a:lstStyle/>
            <a:p>
              <a:r>
                <a:rPr lang="en-MY" sz="1800" b="1">
                  <a:solidFill>
                    <a:schemeClr val="tx1"/>
                  </a:solidFill>
                  <a:latin typeface="Palatino Linotype" panose="02040502050505030304" pitchFamily="18" charset="0"/>
                </a:rPr>
                <a:t>u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E178657E-0DAA-482C-A96F-3F9C028B56E5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3240000" y="6300000"/>
              <a:ext cx="360000" cy="360000"/>
            </a:xfrm>
            <a:prstGeom prst="rect">
              <a:avLst/>
            </a:prstGeom>
            <a:solidFill>
              <a:schemeClr val="accent3"/>
            </a:solidFill>
            <a:ln w="36000">
              <a:noFill/>
            </a:ln>
          </p:spPr>
          <p:txBody>
            <a:bodyPr wrap="none" lIns="72000" tIns="72000" rIns="72000" bIns="72000" rtlCol="0" anchor="ctr" anchorCtr="1">
              <a:noAutofit/>
            </a:bodyPr>
            <a:lstStyle/>
            <a:p>
              <a:r>
                <a:rPr lang="en-MY" sz="1800" b="1">
                  <a:solidFill>
                    <a:schemeClr val="tx1"/>
                  </a:solidFill>
                  <a:latin typeface="Palatino Linotype" panose="02040502050505030304" pitchFamily="18" charset="0"/>
                </a:rPr>
                <a:t>i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26A87AF-46EC-4AEF-A0E9-0724C0BBB244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2880000" y="6300000"/>
              <a:ext cx="360000" cy="360000"/>
            </a:xfrm>
            <a:prstGeom prst="rect">
              <a:avLst/>
            </a:prstGeom>
            <a:solidFill>
              <a:schemeClr val="accent2"/>
            </a:solidFill>
            <a:ln w="36000">
              <a:noFill/>
            </a:ln>
          </p:spPr>
          <p:txBody>
            <a:bodyPr wrap="none" lIns="72000" tIns="72000" rIns="72000" bIns="72000" rtlCol="0" anchor="ctr" anchorCtr="1">
              <a:noAutofit/>
            </a:bodyPr>
            <a:lstStyle/>
            <a:p>
              <a:r>
                <a:rPr lang="en-MY" sz="1800" b="1">
                  <a:solidFill>
                    <a:schemeClr val="tx1"/>
                  </a:solidFill>
                  <a:latin typeface="Palatino Linotype" panose="02040502050505030304" pitchFamily="18" charset="0"/>
                </a:rPr>
                <a:t>r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6E8E985-71CB-4DED-85B0-4B5C7F5BF8E6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3960000" y="6300000"/>
              <a:ext cx="360000" cy="360000"/>
            </a:xfrm>
            <a:prstGeom prst="rect">
              <a:avLst/>
            </a:prstGeom>
            <a:solidFill>
              <a:schemeClr val="accent5"/>
            </a:solidFill>
            <a:ln w="36000">
              <a:noFill/>
            </a:ln>
          </p:spPr>
          <p:txBody>
            <a:bodyPr wrap="none" lIns="72000" tIns="72000" rIns="72000" bIns="72000" rtlCol="0" anchor="ctr" anchorCtr="1">
              <a:noAutofit/>
            </a:bodyPr>
            <a:lstStyle/>
            <a:p>
              <a:r>
                <a:rPr lang="en-MY" sz="1800" b="1">
                  <a:solidFill>
                    <a:schemeClr val="bg1"/>
                  </a:solidFill>
                  <a:latin typeface="Palatino Linotype" panose="02040502050505030304" pitchFamily="18" charset="0"/>
                </a:rPr>
                <a:t>l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8EB7BB4-070C-4B6C-A65E-754D883D8C0F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3600000" y="6300000"/>
              <a:ext cx="360000" cy="360000"/>
            </a:xfrm>
            <a:prstGeom prst="rect">
              <a:avLst/>
            </a:prstGeom>
            <a:solidFill>
              <a:schemeClr val="accent4"/>
            </a:solidFill>
            <a:ln w="36000">
              <a:noFill/>
            </a:ln>
          </p:spPr>
          <p:txBody>
            <a:bodyPr wrap="none" lIns="72000" tIns="72000" rIns="72000" bIns="72000" rtlCol="0" anchor="ctr" anchorCtr="1">
              <a:noAutofit/>
            </a:bodyPr>
            <a:lstStyle/>
            <a:p>
              <a:r>
                <a:rPr lang="en-MY" sz="1800" b="1">
                  <a:solidFill>
                    <a:schemeClr val="bg1"/>
                  </a:solidFill>
                  <a:latin typeface="Palatino Linotype" panose="02040502050505030304" pitchFamily="18" charset="0"/>
                </a:rPr>
                <a:t>a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8B647DB-C9EA-44AB-81A1-4116D83D78AC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2520000" y="6300000"/>
              <a:ext cx="360000" cy="360000"/>
            </a:xfrm>
            <a:prstGeom prst="rect">
              <a:avLst/>
            </a:prstGeom>
            <a:solidFill>
              <a:schemeClr val="accent1"/>
            </a:solidFill>
            <a:ln w="36000">
              <a:noFill/>
            </a:ln>
          </p:spPr>
          <p:txBody>
            <a:bodyPr wrap="none" lIns="72000" tIns="72000" rIns="72000" bIns="72000" rtlCol="0" anchor="ctr" anchorCtr="1">
              <a:noAutofit/>
            </a:bodyPr>
            <a:lstStyle/>
            <a:p>
              <a:r>
                <a:rPr lang="en-MY" sz="1800" b="1">
                  <a:solidFill>
                    <a:schemeClr val="tx1"/>
                  </a:solidFill>
                  <a:latin typeface="Palatino Linotype" panose="02040502050505030304" pitchFamily="18" charset="0"/>
                </a:rPr>
                <a:t>a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BC6B7D6-E6D4-4936-89C8-97942E47C6D0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1080000" y="6300000"/>
              <a:ext cx="360000" cy="360000"/>
            </a:xfrm>
            <a:prstGeom prst="rect">
              <a:avLst/>
            </a:prstGeom>
            <a:solidFill>
              <a:schemeClr val="accent3"/>
            </a:solidFill>
            <a:ln w="36000">
              <a:noFill/>
            </a:ln>
          </p:spPr>
          <p:txBody>
            <a:bodyPr wrap="none" lIns="72000" tIns="72000" rIns="72000" bIns="72000" rtlCol="0" anchor="ctr" anchorCtr="1">
              <a:noAutofit/>
            </a:bodyPr>
            <a:lstStyle/>
            <a:p>
              <a:r>
                <a:rPr lang="en-MY" sz="1800" b="1">
                  <a:solidFill>
                    <a:schemeClr val="tx1"/>
                  </a:solidFill>
                  <a:latin typeface="Palatino Linotype" panose="02040502050505030304" pitchFamily="18" charset="0"/>
                </a:rPr>
                <a:t>a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3E48C397-5F55-466B-A2A0-4D7962140557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1800000" y="6300000"/>
              <a:ext cx="360000" cy="360000"/>
            </a:xfrm>
            <a:prstGeom prst="rect">
              <a:avLst/>
            </a:prstGeom>
            <a:solidFill>
              <a:schemeClr val="accent5"/>
            </a:solidFill>
            <a:ln w="36000">
              <a:noFill/>
            </a:ln>
          </p:spPr>
          <p:txBody>
            <a:bodyPr wrap="none" lIns="72000" tIns="72000" rIns="72000" bIns="72000" rtlCol="0" anchor="ctr" anchorCtr="1">
              <a:noAutofit/>
            </a:bodyPr>
            <a:lstStyle/>
            <a:p>
              <a:r>
                <a:rPr lang="en-MY" sz="1800" b="1">
                  <a:solidFill>
                    <a:schemeClr val="bg1"/>
                  </a:solidFill>
                  <a:latin typeface="Palatino Linotype" panose="02040502050505030304" pitchFamily="18" charset="0"/>
                </a:rPr>
                <a:t>t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41409722-EF1F-4235-A748-C071A0260738}"/>
              </a:ext>
            </a:extLst>
          </p:cNvPr>
          <p:cNvSpPr txBox="1"/>
          <p:nvPr userDrawn="1"/>
        </p:nvSpPr>
        <p:spPr>
          <a:xfrm>
            <a:off x="5580475" y="0"/>
            <a:ext cx="10310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2400" b="1">
                <a:solidFill>
                  <a:srgbClr val="FF0000"/>
                </a:solidFill>
              </a:rPr>
              <a:t>DRAFT</a:t>
            </a:r>
            <a:endParaRPr lang="en-GB" sz="24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8548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pattFill prst="lgGrid">
          <a:fgClr>
            <a:schemeClr val="accent3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/>
          <p:cNvSpPr txBox="1">
            <a:spLocks/>
          </p:cNvSpPr>
          <p:nvPr userDrawn="1"/>
        </p:nvSpPr>
        <p:spPr>
          <a:xfrm>
            <a:off x="2880000" y="4320000"/>
            <a:ext cx="9000000" cy="1800000"/>
          </a:xfrm>
          <a:prstGeom prst="rect">
            <a:avLst/>
          </a:prstGeom>
          <a:solidFill>
            <a:schemeClr val="accent1"/>
          </a:solidFill>
          <a:ln w="36000">
            <a:noFill/>
          </a:ln>
          <a:effectLst/>
        </p:spPr>
        <p:txBody>
          <a:bodyPr vert="horz" lIns="72000" tIns="72000" rIns="72000" bIns="7200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baseline="0">
                <a:solidFill>
                  <a:schemeClr val="bg1"/>
                </a:solidFill>
                <a:latin typeface="Palatino Linotype" panose="02040502050505030304" pitchFamily="18" charset="0"/>
                <a:ea typeface="+mj-ea"/>
                <a:cs typeface="+mj-cs"/>
              </a:defRPr>
            </a:lvl1pPr>
          </a:lstStyle>
          <a:p>
            <a:pPr algn="r"/>
            <a:endParaRPr lang="en-US" sz="1600" baseline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3" name="Title 1"/>
          <p:cNvSpPr txBox="1">
            <a:spLocks/>
          </p:cNvSpPr>
          <p:nvPr userDrawn="1"/>
        </p:nvSpPr>
        <p:spPr>
          <a:xfrm>
            <a:off x="360000" y="352743"/>
            <a:ext cx="9000000" cy="1800000"/>
          </a:xfrm>
          <a:prstGeom prst="rect">
            <a:avLst/>
          </a:prstGeom>
          <a:solidFill>
            <a:schemeClr val="accent2"/>
          </a:solidFill>
          <a:ln w="36000">
            <a:noFill/>
          </a:ln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Palatino Linotype" panose="02040502050505030304" pitchFamily="18" charset="0"/>
                <a:ea typeface="+mj-ea"/>
                <a:cs typeface="+mj-cs"/>
              </a:defRPr>
            </a:lvl1pPr>
          </a:lstStyle>
          <a:p>
            <a:endParaRPr lang="en-MY" sz="2000" kern="1200" baseline="0">
              <a:solidFill>
                <a:schemeClr val="tx1"/>
              </a:solidFill>
              <a:latin typeface="+mn-lt"/>
              <a:ea typeface="+mj-ea"/>
              <a:cs typeface="+mj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0000" y="1800000"/>
            <a:ext cx="9000000" cy="2880000"/>
          </a:xfrm>
          <a:solidFill>
            <a:schemeClr val="accent4"/>
          </a:solidFill>
          <a:ln w="36000">
            <a:noFill/>
          </a:ln>
          <a:effectLst/>
        </p:spPr>
        <p:txBody>
          <a:bodyPr lIns="72000" tIns="72000" rIns="72000" bIns="72000" anchor="ctr">
            <a:noAutofit/>
          </a:bodyPr>
          <a:lstStyle>
            <a:lvl1pPr algn="ctr">
              <a:defRPr sz="4000" baseline="0">
                <a:solidFill>
                  <a:schemeClr val="bg1"/>
                </a:solidFill>
                <a:latin typeface="+mn-lt"/>
              </a:defRPr>
            </a:lvl1pPr>
          </a:lstStyle>
          <a:p>
            <a:endParaRPr lang="en-MY"/>
          </a:p>
        </p:txBody>
      </p:sp>
      <p:sp>
        <p:nvSpPr>
          <p:cNvPr id="2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124000" y="6300000"/>
            <a:ext cx="720000" cy="365125"/>
          </a:xfrm>
          <a:solidFill>
            <a:schemeClr val="accent2"/>
          </a:solidFill>
          <a:ln w="36000">
            <a:noFill/>
          </a:ln>
        </p:spPr>
        <p:txBody>
          <a:bodyPr lIns="72000" tIns="72000" rIns="72000" bIns="72000" anchor="ctr" anchorCtr="1"/>
          <a:lstStyle>
            <a:lvl1pPr>
              <a:defRPr sz="1800" b="1"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</a:lstStyle>
          <a:p>
            <a:fld id="{4C357C2A-6DC5-4997-ADD1-D17D3D72CF0B}" type="slidenum">
              <a:rPr lang="en-MY" smtClean="0"/>
              <a:pPr/>
              <a:t>‹#›</a:t>
            </a:fld>
            <a:endParaRPr lang="en-MY"/>
          </a:p>
        </p:txBody>
      </p:sp>
      <p:sp>
        <p:nvSpPr>
          <p:cNvPr id="21" name="TextBox 20"/>
          <p:cNvSpPr txBox="1">
            <a:spLocks/>
          </p:cNvSpPr>
          <p:nvPr userDrawn="1"/>
        </p:nvSpPr>
        <p:spPr>
          <a:xfrm>
            <a:off x="360000" y="6300000"/>
            <a:ext cx="360000" cy="360000"/>
          </a:xfrm>
          <a:prstGeom prst="rect">
            <a:avLst/>
          </a:prstGeom>
          <a:solidFill>
            <a:schemeClr val="accent1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tx1"/>
                </a:solidFill>
                <a:latin typeface="Palatino Linotype" panose="02040502050505030304" pitchFamily="18" charset="0"/>
              </a:rPr>
              <a:t>n</a:t>
            </a:r>
          </a:p>
        </p:txBody>
      </p:sp>
      <p:sp>
        <p:nvSpPr>
          <p:cNvPr id="24" name="TextBox 23"/>
          <p:cNvSpPr txBox="1">
            <a:spLocks/>
          </p:cNvSpPr>
          <p:nvPr userDrawn="1"/>
        </p:nvSpPr>
        <p:spPr>
          <a:xfrm>
            <a:off x="720000" y="6300000"/>
            <a:ext cx="360000" cy="360000"/>
          </a:xfrm>
          <a:prstGeom prst="rect">
            <a:avLst/>
          </a:prstGeom>
          <a:solidFill>
            <a:schemeClr val="accent2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tx1"/>
                </a:solidFill>
                <a:latin typeface="Palatino Linotype" panose="02040502050505030304" pitchFamily="18" charset="0"/>
              </a:rPr>
              <a:t>-</a:t>
            </a:r>
          </a:p>
        </p:txBody>
      </p:sp>
      <p:sp>
        <p:nvSpPr>
          <p:cNvPr id="26" name="TextBox 25"/>
          <p:cNvSpPr txBox="1">
            <a:spLocks/>
          </p:cNvSpPr>
          <p:nvPr userDrawn="1"/>
        </p:nvSpPr>
        <p:spPr>
          <a:xfrm>
            <a:off x="1080000" y="6300000"/>
            <a:ext cx="360000" cy="360000"/>
          </a:xfrm>
          <a:prstGeom prst="rect">
            <a:avLst/>
          </a:prstGeom>
          <a:solidFill>
            <a:schemeClr val="accent2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tx1"/>
                </a:solidFill>
                <a:latin typeface="Palatino Linotype" panose="02040502050505030304" pitchFamily="18" charset="0"/>
              </a:rPr>
              <a:t>a</a:t>
            </a:r>
          </a:p>
        </p:txBody>
      </p:sp>
      <p:sp>
        <p:nvSpPr>
          <p:cNvPr id="27" name="TextBox 26"/>
          <p:cNvSpPr txBox="1">
            <a:spLocks/>
          </p:cNvSpPr>
          <p:nvPr userDrawn="1"/>
        </p:nvSpPr>
        <p:spPr>
          <a:xfrm>
            <a:off x="1440000" y="6300000"/>
            <a:ext cx="360000" cy="360000"/>
          </a:xfrm>
          <a:prstGeom prst="rect">
            <a:avLst/>
          </a:prstGeom>
          <a:solidFill>
            <a:schemeClr val="accent4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bg1"/>
                </a:solidFill>
                <a:latin typeface="Palatino Linotype" panose="02040502050505030304" pitchFamily="18" charset="0"/>
              </a:rPr>
              <a:t>c</a:t>
            </a:r>
          </a:p>
        </p:txBody>
      </p:sp>
      <p:sp>
        <p:nvSpPr>
          <p:cNvPr id="28" name="TextBox 27"/>
          <p:cNvSpPr txBox="1">
            <a:spLocks/>
          </p:cNvSpPr>
          <p:nvPr userDrawn="1"/>
        </p:nvSpPr>
        <p:spPr>
          <a:xfrm>
            <a:off x="1800000" y="6300000"/>
            <a:ext cx="360000" cy="360000"/>
          </a:xfrm>
          <a:prstGeom prst="rect">
            <a:avLst/>
          </a:prstGeom>
          <a:solidFill>
            <a:schemeClr val="accent2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tx1"/>
                </a:solidFill>
                <a:latin typeface="Palatino Linotype" panose="02040502050505030304" pitchFamily="18" charset="0"/>
              </a:rPr>
              <a:t>t</a:t>
            </a:r>
          </a:p>
        </p:txBody>
      </p:sp>
      <p:sp>
        <p:nvSpPr>
          <p:cNvPr id="29" name="TextBox 28"/>
          <p:cNvSpPr txBox="1">
            <a:spLocks/>
          </p:cNvSpPr>
          <p:nvPr userDrawn="1"/>
        </p:nvSpPr>
        <p:spPr>
          <a:xfrm>
            <a:off x="2160000" y="6300000"/>
            <a:ext cx="360000" cy="360000"/>
          </a:xfrm>
          <a:prstGeom prst="rect">
            <a:avLst/>
          </a:prstGeom>
          <a:solidFill>
            <a:schemeClr val="accent6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tx1"/>
                </a:solidFill>
                <a:latin typeface="Palatino Linotype" panose="02040502050505030304" pitchFamily="18" charset="0"/>
              </a:rPr>
              <a:t>u</a:t>
            </a:r>
          </a:p>
        </p:txBody>
      </p:sp>
      <p:sp>
        <p:nvSpPr>
          <p:cNvPr id="30" name="TextBox 29"/>
          <p:cNvSpPr txBox="1">
            <a:spLocks/>
          </p:cNvSpPr>
          <p:nvPr userDrawn="1"/>
        </p:nvSpPr>
        <p:spPr>
          <a:xfrm>
            <a:off x="3240000" y="6300000"/>
            <a:ext cx="360000" cy="360000"/>
          </a:xfrm>
          <a:prstGeom prst="rect">
            <a:avLst/>
          </a:prstGeom>
          <a:solidFill>
            <a:schemeClr val="accent3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tx1"/>
                </a:solidFill>
                <a:latin typeface="Palatino Linotype" panose="02040502050505030304" pitchFamily="18" charset="0"/>
              </a:rPr>
              <a:t>i</a:t>
            </a:r>
          </a:p>
        </p:txBody>
      </p:sp>
      <p:sp>
        <p:nvSpPr>
          <p:cNvPr id="31" name="TextBox 30"/>
          <p:cNvSpPr txBox="1">
            <a:spLocks/>
          </p:cNvSpPr>
          <p:nvPr userDrawn="1"/>
        </p:nvSpPr>
        <p:spPr>
          <a:xfrm>
            <a:off x="2880000" y="6300000"/>
            <a:ext cx="360000" cy="360000"/>
          </a:xfrm>
          <a:prstGeom prst="rect">
            <a:avLst/>
          </a:prstGeom>
          <a:solidFill>
            <a:schemeClr val="accent2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tx1"/>
                </a:solidFill>
                <a:latin typeface="Palatino Linotype" panose="02040502050505030304" pitchFamily="18" charset="0"/>
              </a:rPr>
              <a:t>r</a:t>
            </a:r>
          </a:p>
        </p:txBody>
      </p:sp>
      <p:sp>
        <p:nvSpPr>
          <p:cNvPr id="32" name="TextBox 31"/>
          <p:cNvSpPr txBox="1">
            <a:spLocks/>
          </p:cNvSpPr>
          <p:nvPr userDrawn="1"/>
        </p:nvSpPr>
        <p:spPr>
          <a:xfrm>
            <a:off x="3960000" y="6300000"/>
            <a:ext cx="360000" cy="360000"/>
          </a:xfrm>
          <a:prstGeom prst="rect">
            <a:avLst/>
          </a:prstGeom>
          <a:solidFill>
            <a:schemeClr val="accent5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bg1"/>
                </a:solidFill>
                <a:latin typeface="Palatino Linotype" panose="02040502050505030304" pitchFamily="18" charset="0"/>
              </a:rPr>
              <a:t>l</a:t>
            </a:r>
          </a:p>
        </p:txBody>
      </p:sp>
      <p:sp>
        <p:nvSpPr>
          <p:cNvPr id="33" name="TextBox 32"/>
          <p:cNvSpPr txBox="1">
            <a:spLocks/>
          </p:cNvSpPr>
          <p:nvPr userDrawn="1"/>
        </p:nvSpPr>
        <p:spPr>
          <a:xfrm>
            <a:off x="3600000" y="6300000"/>
            <a:ext cx="360000" cy="360000"/>
          </a:xfrm>
          <a:prstGeom prst="rect">
            <a:avLst/>
          </a:prstGeom>
          <a:solidFill>
            <a:schemeClr val="accent4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bg1"/>
                </a:solidFill>
                <a:latin typeface="Palatino Linotype" panose="02040502050505030304" pitchFamily="18" charset="0"/>
              </a:rPr>
              <a:t>a</a:t>
            </a:r>
          </a:p>
        </p:txBody>
      </p:sp>
      <p:sp>
        <p:nvSpPr>
          <p:cNvPr id="34" name="TextBox 33"/>
          <p:cNvSpPr txBox="1">
            <a:spLocks/>
          </p:cNvSpPr>
          <p:nvPr userDrawn="1"/>
        </p:nvSpPr>
        <p:spPr>
          <a:xfrm>
            <a:off x="2520000" y="6300000"/>
            <a:ext cx="360000" cy="360000"/>
          </a:xfrm>
          <a:prstGeom prst="rect">
            <a:avLst/>
          </a:prstGeom>
          <a:solidFill>
            <a:schemeClr val="accent1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tx1"/>
                </a:solidFill>
                <a:latin typeface="Palatino Linotype" panose="02040502050505030304" pitchFamily="18" charset="0"/>
              </a:rPr>
              <a:t>a</a:t>
            </a:r>
          </a:p>
        </p:txBody>
      </p:sp>
      <p:sp>
        <p:nvSpPr>
          <p:cNvPr id="35" name="TextBox 34"/>
          <p:cNvSpPr txBox="1">
            <a:spLocks/>
          </p:cNvSpPr>
          <p:nvPr userDrawn="1"/>
        </p:nvSpPr>
        <p:spPr>
          <a:xfrm>
            <a:off x="1080000" y="6300000"/>
            <a:ext cx="360000" cy="360000"/>
          </a:xfrm>
          <a:prstGeom prst="rect">
            <a:avLst/>
          </a:prstGeom>
          <a:solidFill>
            <a:schemeClr val="accent3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tx1"/>
                </a:solidFill>
                <a:latin typeface="Palatino Linotype" panose="02040502050505030304" pitchFamily="18" charset="0"/>
              </a:rPr>
              <a:t>a</a:t>
            </a:r>
          </a:p>
        </p:txBody>
      </p:sp>
      <p:sp>
        <p:nvSpPr>
          <p:cNvPr id="36" name="TextBox 35"/>
          <p:cNvSpPr txBox="1">
            <a:spLocks/>
          </p:cNvSpPr>
          <p:nvPr userDrawn="1"/>
        </p:nvSpPr>
        <p:spPr>
          <a:xfrm>
            <a:off x="1800000" y="6300000"/>
            <a:ext cx="360000" cy="360000"/>
          </a:xfrm>
          <a:prstGeom prst="rect">
            <a:avLst/>
          </a:prstGeom>
          <a:solidFill>
            <a:schemeClr val="accent5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bg1"/>
                </a:solidFill>
                <a:latin typeface="Palatino Linotype" panose="02040502050505030304" pitchFamily="18" charset="0"/>
              </a:rPr>
              <a:t>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4662C28-F423-487A-B4FF-E29D60C18AF6}"/>
              </a:ext>
            </a:extLst>
          </p:cNvPr>
          <p:cNvSpPr txBox="1"/>
          <p:nvPr userDrawn="1"/>
        </p:nvSpPr>
        <p:spPr>
          <a:xfrm>
            <a:off x="5580475" y="0"/>
            <a:ext cx="10310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2400" b="1">
                <a:solidFill>
                  <a:srgbClr val="FF0000"/>
                </a:solidFill>
              </a:rPr>
              <a:t>DRAFT</a:t>
            </a:r>
            <a:endParaRPr lang="en-GB" sz="24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486360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pattFill prst="lgGrid">
          <a:fgClr>
            <a:schemeClr val="accent3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/>
          <p:cNvSpPr txBox="1">
            <a:spLocks/>
          </p:cNvSpPr>
          <p:nvPr userDrawn="1"/>
        </p:nvSpPr>
        <p:spPr>
          <a:xfrm>
            <a:off x="2880000" y="4320000"/>
            <a:ext cx="9000000" cy="1800000"/>
          </a:xfrm>
          <a:prstGeom prst="rect">
            <a:avLst/>
          </a:prstGeom>
          <a:solidFill>
            <a:schemeClr val="accent1"/>
          </a:solidFill>
          <a:ln w="36000">
            <a:noFill/>
          </a:ln>
          <a:effectLst/>
        </p:spPr>
        <p:txBody>
          <a:bodyPr vert="horz" lIns="72000" tIns="72000" rIns="72000" bIns="7200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baseline="0">
                <a:solidFill>
                  <a:schemeClr val="bg1"/>
                </a:solidFill>
                <a:latin typeface="Palatino Linotype" panose="02040502050505030304" pitchFamily="18" charset="0"/>
                <a:ea typeface="+mj-ea"/>
                <a:cs typeface="+mj-cs"/>
              </a:defRPr>
            </a:lvl1pPr>
          </a:lstStyle>
          <a:p>
            <a:pPr algn="r"/>
            <a:endParaRPr lang="en-US" sz="1600" baseline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3" name="Title 1"/>
          <p:cNvSpPr txBox="1">
            <a:spLocks/>
          </p:cNvSpPr>
          <p:nvPr userDrawn="1"/>
        </p:nvSpPr>
        <p:spPr>
          <a:xfrm>
            <a:off x="360000" y="352743"/>
            <a:ext cx="9000000" cy="1800000"/>
          </a:xfrm>
          <a:prstGeom prst="rect">
            <a:avLst/>
          </a:prstGeom>
          <a:solidFill>
            <a:schemeClr val="accent2"/>
          </a:solidFill>
          <a:ln w="36000">
            <a:noFill/>
          </a:ln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Palatino Linotype" panose="02040502050505030304" pitchFamily="18" charset="0"/>
                <a:ea typeface="+mj-ea"/>
                <a:cs typeface="+mj-cs"/>
              </a:defRPr>
            </a:lvl1pPr>
          </a:lstStyle>
          <a:p>
            <a:endParaRPr lang="en-MY" sz="2000" kern="1200" baseline="0">
              <a:solidFill>
                <a:schemeClr val="tx1"/>
              </a:solidFill>
              <a:latin typeface="+mn-lt"/>
              <a:ea typeface="+mj-ea"/>
              <a:cs typeface="+mj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0000" y="1800000"/>
            <a:ext cx="9000000" cy="2880000"/>
          </a:xfrm>
          <a:solidFill>
            <a:schemeClr val="accent4"/>
          </a:solidFill>
          <a:ln w="36000">
            <a:noFill/>
          </a:ln>
          <a:effectLst/>
        </p:spPr>
        <p:txBody>
          <a:bodyPr lIns="72000" tIns="72000" rIns="72000" bIns="72000" anchor="ctr">
            <a:noAutofit/>
          </a:bodyPr>
          <a:lstStyle>
            <a:lvl1pPr algn="ctr">
              <a:defRPr sz="4000" baseline="0">
                <a:solidFill>
                  <a:schemeClr val="bg1"/>
                </a:solidFill>
                <a:latin typeface="+mn-lt"/>
              </a:defRPr>
            </a:lvl1pPr>
          </a:lstStyle>
          <a:p>
            <a:endParaRPr lang="en-MY"/>
          </a:p>
        </p:txBody>
      </p:sp>
      <p:sp>
        <p:nvSpPr>
          <p:cNvPr id="2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124000" y="6300000"/>
            <a:ext cx="720000" cy="365125"/>
          </a:xfrm>
          <a:solidFill>
            <a:schemeClr val="accent2"/>
          </a:solidFill>
          <a:ln w="36000">
            <a:noFill/>
          </a:ln>
        </p:spPr>
        <p:txBody>
          <a:bodyPr lIns="72000" tIns="72000" rIns="72000" bIns="72000" anchor="ctr" anchorCtr="1"/>
          <a:lstStyle>
            <a:lvl1pPr>
              <a:defRPr sz="1800" b="1"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</a:lstStyle>
          <a:p>
            <a:fld id="{4C357C2A-6DC5-4997-ADD1-D17D3D72CF0B}" type="slidenum">
              <a:rPr lang="en-MY" smtClean="0"/>
              <a:pPr/>
              <a:t>‹#›</a:t>
            </a:fld>
            <a:endParaRPr lang="en-MY"/>
          </a:p>
        </p:txBody>
      </p:sp>
      <p:sp>
        <p:nvSpPr>
          <p:cNvPr id="21" name="TextBox 20"/>
          <p:cNvSpPr txBox="1">
            <a:spLocks/>
          </p:cNvSpPr>
          <p:nvPr userDrawn="1"/>
        </p:nvSpPr>
        <p:spPr>
          <a:xfrm>
            <a:off x="360000" y="6300000"/>
            <a:ext cx="360000" cy="360000"/>
          </a:xfrm>
          <a:prstGeom prst="rect">
            <a:avLst/>
          </a:prstGeom>
          <a:solidFill>
            <a:schemeClr val="accent1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tx1"/>
                </a:solidFill>
                <a:latin typeface="Palatino Linotype" panose="02040502050505030304" pitchFamily="18" charset="0"/>
              </a:rPr>
              <a:t>n</a:t>
            </a:r>
          </a:p>
        </p:txBody>
      </p:sp>
      <p:sp>
        <p:nvSpPr>
          <p:cNvPr id="24" name="TextBox 23"/>
          <p:cNvSpPr txBox="1">
            <a:spLocks/>
          </p:cNvSpPr>
          <p:nvPr userDrawn="1"/>
        </p:nvSpPr>
        <p:spPr>
          <a:xfrm>
            <a:off x="720000" y="6300000"/>
            <a:ext cx="360000" cy="360000"/>
          </a:xfrm>
          <a:prstGeom prst="rect">
            <a:avLst/>
          </a:prstGeom>
          <a:solidFill>
            <a:schemeClr val="accent2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tx1"/>
                </a:solidFill>
                <a:latin typeface="Palatino Linotype" panose="02040502050505030304" pitchFamily="18" charset="0"/>
              </a:rPr>
              <a:t>-</a:t>
            </a:r>
          </a:p>
        </p:txBody>
      </p:sp>
      <p:sp>
        <p:nvSpPr>
          <p:cNvPr id="26" name="TextBox 25"/>
          <p:cNvSpPr txBox="1">
            <a:spLocks/>
          </p:cNvSpPr>
          <p:nvPr userDrawn="1"/>
        </p:nvSpPr>
        <p:spPr>
          <a:xfrm>
            <a:off x="1080000" y="6300000"/>
            <a:ext cx="360000" cy="360000"/>
          </a:xfrm>
          <a:prstGeom prst="rect">
            <a:avLst/>
          </a:prstGeom>
          <a:solidFill>
            <a:schemeClr val="accent2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tx1"/>
                </a:solidFill>
                <a:latin typeface="Palatino Linotype" panose="02040502050505030304" pitchFamily="18" charset="0"/>
              </a:rPr>
              <a:t>a</a:t>
            </a:r>
          </a:p>
        </p:txBody>
      </p:sp>
      <p:sp>
        <p:nvSpPr>
          <p:cNvPr id="27" name="TextBox 26"/>
          <p:cNvSpPr txBox="1">
            <a:spLocks/>
          </p:cNvSpPr>
          <p:nvPr userDrawn="1"/>
        </p:nvSpPr>
        <p:spPr>
          <a:xfrm>
            <a:off x="1440000" y="6300000"/>
            <a:ext cx="360000" cy="360000"/>
          </a:xfrm>
          <a:prstGeom prst="rect">
            <a:avLst/>
          </a:prstGeom>
          <a:solidFill>
            <a:schemeClr val="accent4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bg1"/>
                </a:solidFill>
                <a:latin typeface="Palatino Linotype" panose="02040502050505030304" pitchFamily="18" charset="0"/>
              </a:rPr>
              <a:t>c</a:t>
            </a:r>
          </a:p>
        </p:txBody>
      </p:sp>
      <p:sp>
        <p:nvSpPr>
          <p:cNvPr id="28" name="TextBox 27"/>
          <p:cNvSpPr txBox="1">
            <a:spLocks/>
          </p:cNvSpPr>
          <p:nvPr userDrawn="1"/>
        </p:nvSpPr>
        <p:spPr>
          <a:xfrm>
            <a:off x="1800000" y="6300000"/>
            <a:ext cx="360000" cy="360000"/>
          </a:xfrm>
          <a:prstGeom prst="rect">
            <a:avLst/>
          </a:prstGeom>
          <a:solidFill>
            <a:schemeClr val="accent2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tx1"/>
                </a:solidFill>
                <a:latin typeface="Palatino Linotype" panose="02040502050505030304" pitchFamily="18" charset="0"/>
              </a:rPr>
              <a:t>t</a:t>
            </a:r>
          </a:p>
        </p:txBody>
      </p:sp>
      <p:sp>
        <p:nvSpPr>
          <p:cNvPr id="29" name="TextBox 28"/>
          <p:cNvSpPr txBox="1">
            <a:spLocks/>
          </p:cNvSpPr>
          <p:nvPr userDrawn="1"/>
        </p:nvSpPr>
        <p:spPr>
          <a:xfrm>
            <a:off x="2160000" y="6300000"/>
            <a:ext cx="360000" cy="360000"/>
          </a:xfrm>
          <a:prstGeom prst="rect">
            <a:avLst/>
          </a:prstGeom>
          <a:solidFill>
            <a:schemeClr val="accent6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tx1"/>
                </a:solidFill>
                <a:latin typeface="Palatino Linotype" panose="02040502050505030304" pitchFamily="18" charset="0"/>
              </a:rPr>
              <a:t>u</a:t>
            </a:r>
          </a:p>
        </p:txBody>
      </p:sp>
      <p:sp>
        <p:nvSpPr>
          <p:cNvPr id="30" name="TextBox 29"/>
          <p:cNvSpPr txBox="1">
            <a:spLocks/>
          </p:cNvSpPr>
          <p:nvPr userDrawn="1"/>
        </p:nvSpPr>
        <p:spPr>
          <a:xfrm>
            <a:off x="3240000" y="6300000"/>
            <a:ext cx="360000" cy="360000"/>
          </a:xfrm>
          <a:prstGeom prst="rect">
            <a:avLst/>
          </a:prstGeom>
          <a:solidFill>
            <a:schemeClr val="accent3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tx1"/>
                </a:solidFill>
                <a:latin typeface="Palatino Linotype" panose="02040502050505030304" pitchFamily="18" charset="0"/>
              </a:rPr>
              <a:t>i</a:t>
            </a:r>
          </a:p>
        </p:txBody>
      </p:sp>
      <p:sp>
        <p:nvSpPr>
          <p:cNvPr id="31" name="TextBox 30"/>
          <p:cNvSpPr txBox="1">
            <a:spLocks/>
          </p:cNvSpPr>
          <p:nvPr userDrawn="1"/>
        </p:nvSpPr>
        <p:spPr>
          <a:xfrm>
            <a:off x="2880000" y="6300000"/>
            <a:ext cx="360000" cy="360000"/>
          </a:xfrm>
          <a:prstGeom prst="rect">
            <a:avLst/>
          </a:prstGeom>
          <a:solidFill>
            <a:schemeClr val="accent2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tx1"/>
                </a:solidFill>
                <a:latin typeface="Palatino Linotype" panose="02040502050505030304" pitchFamily="18" charset="0"/>
              </a:rPr>
              <a:t>r</a:t>
            </a:r>
          </a:p>
        </p:txBody>
      </p:sp>
      <p:sp>
        <p:nvSpPr>
          <p:cNvPr id="32" name="TextBox 31"/>
          <p:cNvSpPr txBox="1">
            <a:spLocks/>
          </p:cNvSpPr>
          <p:nvPr userDrawn="1"/>
        </p:nvSpPr>
        <p:spPr>
          <a:xfrm>
            <a:off x="3960000" y="6300000"/>
            <a:ext cx="360000" cy="360000"/>
          </a:xfrm>
          <a:prstGeom prst="rect">
            <a:avLst/>
          </a:prstGeom>
          <a:solidFill>
            <a:schemeClr val="accent5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bg1"/>
                </a:solidFill>
                <a:latin typeface="Palatino Linotype" panose="02040502050505030304" pitchFamily="18" charset="0"/>
              </a:rPr>
              <a:t>l</a:t>
            </a:r>
          </a:p>
        </p:txBody>
      </p:sp>
      <p:sp>
        <p:nvSpPr>
          <p:cNvPr id="33" name="TextBox 32"/>
          <p:cNvSpPr txBox="1">
            <a:spLocks/>
          </p:cNvSpPr>
          <p:nvPr userDrawn="1"/>
        </p:nvSpPr>
        <p:spPr>
          <a:xfrm>
            <a:off x="3600000" y="6300000"/>
            <a:ext cx="360000" cy="360000"/>
          </a:xfrm>
          <a:prstGeom prst="rect">
            <a:avLst/>
          </a:prstGeom>
          <a:solidFill>
            <a:schemeClr val="accent4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bg1"/>
                </a:solidFill>
                <a:latin typeface="Palatino Linotype" panose="02040502050505030304" pitchFamily="18" charset="0"/>
              </a:rPr>
              <a:t>a</a:t>
            </a:r>
          </a:p>
        </p:txBody>
      </p:sp>
      <p:sp>
        <p:nvSpPr>
          <p:cNvPr id="34" name="TextBox 33"/>
          <p:cNvSpPr txBox="1">
            <a:spLocks/>
          </p:cNvSpPr>
          <p:nvPr userDrawn="1"/>
        </p:nvSpPr>
        <p:spPr>
          <a:xfrm>
            <a:off x="2520000" y="6300000"/>
            <a:ext cx="360000" cy="360000"/>
          </a:xfrm>
          <a:prstGeom prst="rect">
            <a:avLst/>
          </a:prstGeom>
          <a:solidFill>
            <a:schemeClr val="accent1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tx1"/>
                </a:solidFill>
                <a:latin typeface="Palatino Linotype" panose="02040502050505030304" pitchFamily="18" charset="0"/>
              </a:rPr>
              <a:t>a</a:t>
            </a:r>
          </a:p>
        </p:txBody>
      </p:sp>
      <p:sp>
        <p:nvSpPr>
          <p:cNvPr id="35" name="TextBox 34"/>
          <p:cNvSpPr txBox="1">
            <a:spLocks/>
          </p:cNvSpPr>
          <p:nvPr userDrawn="1"/>
        </p:nvSpPr>
        <p:spPr>
          <a:xfrm>
            <a:off x="1080000" y="6300000"/>
            <a:ext cx="360000" cy="360000"/>
          </a:xfrm>
          <a:prstGeom prst="rect">
            <a:avLst/>
          </a:prstGeom>
          <a:solidFill>
            <a:schemeClr val="accent3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tx1"/>
                </a:solidFill>
                <a:latin typeface="Palatino Linotype" panose="02040502050505030304" pitchFamily="18" charset="0"/>
              </a:rPr>
              <a:t>a</a:t>
            </a:r>
          </a:p>
        </p:txBody>
      </p:sp>
      <p:sp>
        <p:nvSpPr>
          <p:cNvPr id="36" name="TextBox 35"/>
          <p:cNvSpPr txBox="1">
            <a:spLocks/>
          </p:cNvSpPr>
          <p:nvPr userDrawn="1"/>
        </p:nvSpPr>
        <p:spPr>
          <a:xfrm>
            <a:off x="1800000" y="6300000"/>
            <a:ext cx="360000" cy="360000"/>
          </a:xfrm>
          <a:prstGeom prst="rect">
            <a:avLst/>
          </a:prstGeom>
          <a:solidFill>
            <a:schemeClr val="accent5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bg1"/>
                </a:solidFill>
                <a:latin typeface="Palatino Linotype" panose="02040502050505030304" pitchFamily="18" charset="0"/>
              </a:rPr>
              <a:t>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4662C28-F423-487A-B4FF-E29D60C18AF6}"/>
              </a:ext>
            </a:extLst>
          </p:cNvPr>
          <p:cNvSpPr txBox="1"/>
          <p:nvPr userDrawn="1"/>
        </p:nvSpPr>
        <p:spPr>
          <a:xfrm>
            <a:off x="5580475" y="0"/>
            <a:ext cx="10310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2400" b="1">
                <a:solidFill>
                  <a:srgbClr val="FF0000"/>
                </a:solidFill>
              </a:rPr>
              <a:t>DRAFT</a:t>
            </a:r>
            <a:endParaRPr lang="en-GB" sz="24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561926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bg>
      <p:bgPr>
        <a:pattFill prst="lgGrid">
          <a:fgClr>
            <a:schemeClr val="accent3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2"/>
          </a:solidFill>
          <a:ln w="36000">
            <a:noFill/>
          </a:ln>
        </p:spPr>
        <p:txBody>
          <a:bodyPr>
            <a:normAutofit/>
          </a:bodyPr>
          <a:lstStyle>
            <a:lvl1pPr>
              <a:defRPr sz="30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  <a:ln w="36000">
            <a:noFill/>
          </a:ln>
        </p:spPr>
        <p:txBody>
          <a:bodyPr>
            <a:noAutofit/>
          </a:bodyPr>
          <a:lstStyle>
            <a:lvl1pPr algn="just">
              <a:defRPr sz="2400"/>
            </a:lvl1pPr>
            <a:lvl2pPr algn="just">
              <a:defRPr sz="2400"/>
            </a:lvl2pPr>
            <a:lvl3pPr algn="just">
              <a:defRPr sz="2400"/>
            </a:lvl3pPr>
            <a:lvl4pPr algn="just">
              <a:defRPr sz="2400"/>
            </a:lvl4pPr>
            <a:lvl5pPr algn="just"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3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124000" y="6300000"/>
            <a:ext cx="720000" cy="365125"/>
          </a:xfrm>
          <a:solidFill>
            <a:schemeClr val="accent2"/>
          </a:solidFill>
          <a:ln w="36000">
            <a:noFill/>
          </a:ln>
        </p:spPr>
        <p:txBody>
          <a:bodyPr lIns="72000" tIns="72000" rIns="72000" bIns="72000" anchor="ctr" anchorCtr="1"/>
          <a:lstStyle>
            <a:lvl1pPr>
              <a:defRPr sz="1800" b="1"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</a:lstStyle>
          <a:p>
            <a:fld id="{4C357C2A-6DC5-4997-ADD1-D17D3D72CF0B}" type="slidenum">
              <a:rPr lang="en-MY" smtClean="0"/>
              <a:pPr/>
              <a:t>‹#›</a:t>
            </a:fld>
            <a:endParaRPr lang="en-MY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9EF31A5-1DB5-43F4-9AD8-A15242E53BD5}"/>
              </a:ext>
            </a:extLst>
          </p:cNvPr>
          <p:cNvGrpSpPr/>
          <p:nvPr userDrawn="1"/>
        </p:nvGrpSpPr>
        <p:grpSpPr>
          <a:xfrm>
            <a:off x="7694250" y="213525"/>
            <a:ext cx="3960000" cy="360000"/>
            <a:chOff x="360000" y="6300000"/>
            <a:chExt cx="3960000" cy="360000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CCA4DD5-72FC-4387-A123-B08206E89CE2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360000" y="6300000"/>
              <a:ext cx="360000" cy="360000"/>
            </a:xfrm>
            <a:prstGeom prst="rect">
              <a:avLst/>
            </a:prstGeom>
            <a:solidFill>
              <a:schemeClr val="accent1"/>
            </a:solidFill>
            <a:ln w="36000">
              <a:noFill/>
            </a:ln>
          </p:spPr>
          <p:txBody>
            <a:bodyPr wrap="none" lIns="72000" tIns="72000" rIns="72000" bIns="72000" rtlCol="0" anchor="ctr" anchorCtr="1">
              <a:noAutofit/>
            </a:bodyPr>
            <a:lstStyle/>
            <a:p>
              <a:r>
                <a:rPr lang="en-MY" sz="1800" b="1">
                  <a:solidFill>
                    <a:schemeClr val="tx1"/>
                  </a:solidFill>
                  <a:latin typeface="Palatino Linotype" panose="02040502050505030304" pitchFamily="18" charset="0"/>
                </a:rPr>
                <a:t>n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919F5E7-C3AA-44BD-A50B-710AC322F886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720000" y="6300000"/>
              <a:ext cx="360000" cy="360000"/>
            </a:xfrm>
            <a:prstGeom prst="rect">
              <a:avLst/>
            </a:prstGeom>
            <a:solidFill>
              <a:schemeClr val="accent2"/>
            </a:solidFill>
            <a:ln w="36000">
              <a:noFill/>
            </a:ln>
          </p:spPr>
          <p:txBody>
            <a:bodyPr wrap="none" lIns="72000" tIns="72000" rIns="72000" bIns="72000" rtlCol="0" anchor="ctr" anchorCtr="1">
              <a:noAutofit/>
            </a:bodyPr>
            <a:lstStyle/>
            <a:p>
              <a:r>
                <a:rPr lang="en-MY" sz="1800" b="1">
                  <a:solidFill>
                    <a:schemeClr val="tx1"/>
                  </a:solidFill>
                  <a:latin typeface="Palatino Linotype" panose="02040502050505030304" pitchFamily="18" charset="0"/>
                </a:rPr>
                <a:t>-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6C131DD-2014-4F94-ADAB-0D5556337E80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1080000" y="6300000"/>
              <a:ext cx="360000" cy="360000"/>
            </a:xfrm>
            <a:prstGeom prst="rect">
              <a:avLst/>
            </a:prstGeom>
            <a:solidFill>
              <a:schemeClr val="accent2"/>
            </a:solidFill>
            <a:ln w="36000">
              <a:noFill/>
            </a:ln>
          </p:spPr>
          <p:txBody>
            <a:bodyPr wrap="none" lIns="72000" tIns="72000" rIns="72000" bIns="72000" rtlCol="0" anchor="ctr" anchorCtr="1">
              <a:noAutofit/>
            </a:bodyPr>
            <a:lstStyle/>
            <a:p>
              <a:r>
                <a:rPr lang="en-MY" sz="1800" b="1">
                  <a:solidFill>
                    <a:schemeClr val="tx1"/>
                  </a:solidFill>
                  <a:latin typeface="Palatino Linotype" panose="02040502050505030304" pitchFamily="18" charset="0"/>
                </a:rPr>
                <a:t>a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14E3F870-1AE5-4B2C-BAF7-0BD0D71623C7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1440000" y="6300000"/>
              <a:ext cx="360000" cy="360000"/>
            </a:xfrm>
            <a:prstGeom prst="rect">
              <a:avLst/>
            </a:prstGeom>
            <a:solidFill>
              <a:schemeClr val="accent4"/>
            </a:solidFill>
            <a:ln w="36000">
              <a:noFill/>
            </a:ln>
          </p:spPr>
          <p:txBody>
            <a:bodyPr wrap="none" lIns="72000" tIns="72000" rIns="72000" bIns="72000" rtlCol="0" anchor="ctr" anchorCtr="1">
              <a:noAutofit/>
            </a:bodyPr>
            <a:lstStyle/>
            <a:p>
              <a:r>
                <a:rPr lang="en-MY" sz="1800" b="1">
                  <a:solidFill>
                    <a:schemeClr val="bg1"/>
                  </a:solidFill>
                  <a:latin typeface="Palatino Linotype" panose="02040502050505030304" pitchFamily="18" charset="0"/>
                </a:rPr>
                <a:t>c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898A54F-6178-4C8C-B40A-65F5888C2C59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1800000" y="6300000"/>
              <a:ext cx="360000" cy="360000"/>
            </a:xfrm>
            <a:prstGeom prst="rect">
              <a:avLst/>
            </a:prstGeom>
            <a:solidFill>
              <a:schemeClr val="accent2"/>
            </a:solidFill>
            <a:ln w="36000">
              <a:noFill/>
            </a:ln>
          </p:spPr>
          <p:txBody>
            <a:bodyPr wrap="none" lIns="72000" tIns="72000" rIns="72000" bIns="72000" rtlCol="0" anchor="ctr" anchorCtr="1">
              <a:noAutofit/>
            </a:bodyPr>
            <a:lstStyle/>
            <a:p>
              <a:r>
                <a:rPr lang="en-MY" sz="1800" b="1">
                  <a:solidFill>
                    <a:schemeClr val="tx1"/>
                  </a:solidFill>
                  <a:latin typeface="Palatino Linotype" panose="02040502050505030304" pitchFamily="18" charset="0"/>
                </a:rPr>
                <a:t>t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ED75786-23B8-4176-B021-75668E595359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2160000" y="6300000"/>
              <a:ext cx="360000" cy="360000"/>
            </a:xfrm>
            <a:prstGeom prst="rect">
              <a:avLst/>
            </a:prstGeom>
            <a:solidFill>
              <a:schemeClr val="accent6"/>
            </a:solidFill>
            <a:ln w="36000">
              <a:noFill/>
            </a:ln>
          </p:spPr>
          <p:txBody>
            <a:bodyPr wrap="none" lIns="72000" tIns="72000" rIns="72000" bIns="72000" rtlCol="0" anchor="ctr" anchorCtr="1">
              <a:noAutofit/>
            </a:bodyPr>
            <a:lstStyle/>
            <a:p>
              <a:r>
                <a:rPr lang="en-MY" sz="1800" b="1">
                  <a:solidFill>
                    <a:schemeClr val="tx1"/>
                  </a:solidFill>
                  <a:latin typeface="Palatino Linotype" panose="02040502050505030304" pitchFamily="18" charset="0"/>
                </a:rPr>
                <a:t>u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B68B186-0D09-4265-BD5C-F00D10ECBE81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3240000" y="6300000"/>
              <a:ext cx="360000" cy="360000"/>
            </a:xfrm>
            <a:prstGeom prst="rect">
              <a:avLst/>
            </a:prstGeom>
            <a:solidFill>
              <a:schemeClr val="accent3"/>
            </a:solidFill>
            <a:ln w="36000">
              <a:noFill/>
            </a:ln>
          </p:spPr>
          <p:txBody>
            <a:bodyPr wrap="none" lIns="72000" tIns="72000" rIns="72000" bIns="72000" rtlCol="0" anchor="ctr" anchorCtr="1">
              <a:noAutofit/>
            </a:bodyPr>
            <a:lstStyle/>
            <a:p>
              <a:r>
                <a:rPr lang="en-MY" sz="1800" b="1">
                  <a:solidFill>
                    <a:schemeClr val="tx1"/>
                  </a:solidFill>
                  <a:latin typeface="Palatino Linotype" panose="02040502050505030304" pitchFamily="18" charset="0"/>
                </a:rPr>
                <a:t>i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71F56FB-50F8-4DA8-82C1-DD2D99F551D6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2880000" y="6300000"/>
              <a:ext cx="360000" cy="360000"/>
            </a:xfrm>
            <a:prstGeom prst="rect">
              <a:avLst/>
            </a:prstGeom>
            <a:solidFill>
              <a:schemeClr val="accent2"/>
            </a:solidFill>
            <a:ln w="36000">
              <a:noFill/>
            </a:ln>
          </p:spPr>
          <p:txBody>
            <a:bodyPr wrap="none" lIns="72000" tIns="72000" rIns="72000" bIns="72000" rtlCol="0" anchor="ctr" anchorCtr="1">
              <a:noAutofit/>
            </a:bodyPr>
            <a:lstStyle/>
            <a:p>
              <a:r>
                <a:rPr lang="en-MY" sz="1800" b="1">
                  <a:solidFill>
                    <a:schemeClr val="tx1"/>
                  </a:solidFill>
                  <a:latin typeface="Palatino Linotype" panose="02040502050505030304" pitchFamily="18" charset="0"/>
                </a:rPr>
                <a:t>r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BE61614-0D21-4AF3-898D-61694A4BD7C5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3960000" y="6300000"/>
              <a:ext cx="360000" cy="360000"/>
            </a:xfrm>
            <a:prstGeom prst="rect">
              <a:avLst/>
            </a:prstGeom>
            <a:solidFill>
              <a:schemeClr val="accent5"/>
            </a:solidFill>
            <a:ln w="36000">
              <a:noFill/>
            </a:ln>
          </p:spPr>
          <p:txBody>
            <a:bodyPr wrap="none" lIns="72000" tIns="72000" rIns="72000" bIns="72000" rtlCol="0" anchor="ctr" anchorCtr="1">
              <a:noAutofit/>
            </a:bodyPr>
            <a:lstStyle/>
            <a:p>
              <a:r>
                <a:rPr lang="en-MY" sz="1800" b="1">
                  <a:solidFill>
                    <a:schemeClr val="bg1"/>
                  </a:solidFill>
                  <a:latin typeface="Palatino Linotype" panose="02040502050505030304" pitchFamily="18" charset="0"/>
                </a:rPr>
                <a:t>l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0FB773DF-4FFC-4F50-9908-1F5F1238B977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3600000" y="6300000"/>
              <a:ext cx="360000" cy="360000"/>
            </a:xfrm>
            <a:prstGeom prst="rect">
              <a:avLst/>
            </a:prstGeom>
            <a:solidFill>
              <a:schemeClr val="accent4"/>
            </a:solidFill>
            <a:ln w="36000">
              <a:noFill/>
            </a:ln>
          </p:spPr>
          <p:txBody>
            <a:bodyPr wrap="none" lIns="72000" tIns="72000" rIns="72000" bIns="72000" rtlCol="0" anchor="ctr" anchorCtr="1">
              <a:noAutofit/>
            </a:bodyPr>
            <a:lstStyle/>
            <a:p>
              <a:r>
                <a:rPr lang="en-MY" sz="1800" b="1">
                  <a:solidFill>
                    <a:schemeClr val="bg1"/>
                  </a:solidFill>
                  <a:latin typeface="Palatino Linotype" panose="02040502050505030304" pitchFamily="18" charset="0"/>
                </a:rPr>
                <a:t>a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6F0ED5C-0C80-467B-9E70-F497D352BFA3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2520000" y="6300000"/>
              <a:ext cx="360000" cy="360000"/>
            </a:xfrm>
            <a:prstGeom prst="rect">
              <a:avLst/>
            </a:prstGeom>
            <a:solidFill>
              <a:schemeClr val="accent1"/>
            </a:solidFill>
            <a:ln w="36000">
              <a:noFill/>
            </a:ln>
          </p:spPr>
          <p:txBody>
            <a:bodyPr wrap="none" lIns="72000" tIns="72000" rIns="72000" bIns="72000" rtlCol="0" anchor="ctr" anchorCtr="1">
              <a:noAutofit/>
            </a:bodyPr>
            <a:lstStyle/>
            <a:p>
              <a:r>
                <a:rPr lang="en-MY" sz="1800" b="1">
                  <a:solidFill>
                    <a:schemeClr val="tx1"/>
                  </a:solidFill>
                  <a:latin typeface="Palatino Linotype" panose="02040502050505030304" pitchFamily="18" charset="0"/>
                </a:rPr>
                <a:t>a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6662861-F042-47F4-9D44-5CD1C9745ACF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1080000" y="6300000"/>
              <a:ext cx="360000" cy="360000"/>
            </a:xfrm>
            <a:prstGeom prst="rect">
              <a:avLst/>
            </a:prstGeom>
            <a:solidFill>
              <a:schemeClr val="accent3"/>
            </a:solidFill>
            <a:ln w="36000">
              <a:noFill/>
            </a:ln>
          </p:spPr>
          <p:txBody>
            <a:bodyPr wrap="none" lIns="72000" tIns="72000" rIns="72000" bIns="72000" rtlCol="0" anchor="ctr" anchorCtr="1">
              <a:noAutofit/>
            </a:bodyPr>
            <a:lstStyle/>
            <a:p>
              <a:r>
                <a:rPr lang="en-MY" sz="1800" b="1">
                  <a:solidFill>
                    <a:schemeClr val="tx1"/>
                  </a:solidFill>
                  <a:latin typeface="Palatino Linotype" panose="02040502050505030304" pitchFamily="18" charset="0"/>
                </a:rPr>
                <a:t>a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EA4D67F9-6BD5-4176-A5DD-F266D51FB4C3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1800000" y="6300000"/>
              <a:ext cx="360000" cy="360000"/>
            </a:xfrm>
            <a:prstGeom prst="rect">
              <a:avLst/>
            </a:prstGeom>
            <a:solidFill>
              <a:schemeClr val="accent5"/>
            </a:solidFill>
            <a:ln w="36000">
              <a:noFill/>
            </a:ln>
          </p:spPr>
          <p:txBody>
            <a:bodyPr wrap="none" lIns="72000" tIns="72000" rIns="72000" bIns="72000" rtlCol="0" anchor="ctr" anchorCtr="1">
              <a:noAutofit/>
            </a:bodyPr>
            <a:lstStyle/>
            <a:p>
              <a:r>
                <a:rPr lang="en-MY" sz="1800" b="1">
                  <a:solidFill>
                    <a:schemeClr val="bg1"/>
                  </a:solidFill>
                  <a:latin typeface="Palatino Linotype" panose="02040502050505030304" pitchFamily="18" charset="0"/>
                </a:rPr>
                <a:t>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0479878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bg>
      <p:bgPr>
        <a:pattFill prst="lgGrid">
          <a:fgClr>
            <a:schemeClr val="accent3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noFill/>
          <a:ln w="36000">
            <a:noFill/>
          </a:ln>
        </p:spPr>
        <p:txBody>
          <a:bodyPr vert="horz" lIns="91440" tIns="45720" rIns="91440" bIns="45720" rtlCol="0">
            <a:noAutofit/>
          </a:bodyPr>
          <a:lstStyle>
            <a:lvl1pPr>
              <a:defRPr lang="en-US" sz="2400" smtClean="0"/>
            </a:lvl1pPr>
            <a:lvl2pPr>
              <a:defRPr lang="en-US" smtClean="0"/>
            </a:lvl2pPr>
            <a:lvl3pPr>
              <a:defRPr lang="en-US" sz="2400" smtClean="0"/>
            </a:lvl3pPr>
            <a:lvl4pPr>
              <a:defRPr lang="en-US" sz="2400" smtClean="0"/>
            </a:lvl4pPr>
            <a:lvl5pPr>
              <a:defRPr lang="en-MY" sz="2400"/>
            </a:lvl5pPr>
          </a:lstStyle>
          <a:p>
            <a:pPr lvl="0" algn="just"/>
            <a:r>
              <a:rPr lang="en-US"/>
              <a:t>Edit Master text styles</a:t>
            </a:r>
          </a:p>
          <a:p>
            <a:pPr lvl="1" algn="just"/>
            <a:r>
              <a:rPr lang="en-US"/>
              <a:t>Second level</a:t>
            </a:r>
          </a:p>
          <a:p>
            <a:pPr lvl="2" algn="just"/>
            <a:r>
              <a:rPr lang="en-US"/>
              <a:t>Third level</a:t>
            </a:r>
          </a:p>
          <a:p>
            <a:pPr lvl="3" algn="just"/>
            <a:r>
              <a:rPr lang="en-US"/>
              <a:t>Fourth level</a:t>
            </a:r>
          </a:p>
          <a:p>
            <a:pPr lvl="4" algn="just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noFill/>
          <a:ln w="36000">
            <a:noFill/>
          </a:ln>
        </p:spPr>
        <p:txBody>
          <a:bodyPr vert="horz" lIns="91440" tIns="45720" rIns="91440" bIns="45720" rtlCol="0">
            <a:noAutofit/>
          </a:bodyPr>
          <a:lstStyle>
            <a:lvl1pPr>
              <a:defRPr lang="en-US" sz="2400" smtClean="0"/>
            </a:lvl1pPr>
            <a:lvl2pPr>
              <a:defRPr lang="en-US" smtClean="0"/>
            </a:lvl2pPr>
            <a:lvl3pPr>
              <a:defRPr lang="en-US" sz="2400" smtClean="0"/>
            </a:lvl3pPr>
            <a:lvl4pPr>
              <a:defRPr lang="en-US" sz="2400" smtClean="0"/>
            </a:lvl4pPr>
            <a:lvl5pPr>
              <a:defRPr lang="en-MY" sz="2400"/>
            </a:lvl5pPr>
          </a:lstStyle>
          <a:p>
            <a:pPr lvl="0" algn="just"/>
            <a:r>
              <a:rPr lang="en-US"/>
              <a:t>Edit Master text styles</a:t>
            </a:r>
          </a:p>
          <a:p>
            <a:pPr lvl="1" algn="just"/>
            <a:r>
              <a:rPr lang="en-US"/>
              <a:t>Second level</a:t>
            </a:r>
          </a:p>
          <a:p>
            <a:pPr lvl="2" algn="just"/>
            <a:r>
              <a:rPr lang="en-US"/>
              <a:t>Third level</a:t>
            </a:r>
          </a:p>
          <a:p>
            <a:pPr lvl="3" algn="just"/>
            <a:r>
              <a:rPr lang="en-US"/>
              <a:t>Fourth level</a:t>
            </a:r>
          </a:p>
          <a:p>
            <a:pPr lvl="4" algn="just"/>
            <a:r>
              <a:rPr lang="en-US"/>
              <a:t>Fifth level</a:t>
            </a:r>
            <a:endParaRPr lang="en-MY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chemeClr val="accent2"/>
          </a:solidFill>
          <a:ln w="36000">
            <a:noFill/>
          </a:ln>
        </p:spPr>
        <p:txBody>
          <a:bodyPr>
            <a:normAutofit/>
          </a:bodyPr>
          <a:lstStyle>
            <a:lvl1pPr>
              <a:defRPr sz="30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2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124000" y="6300000"/>
            <a:ext cx="720000" cy="365125"/>
          </a:xfrm>
          <a:solidFill>
            <a:schemeClr val="accent2"/>
          </a:solidFill>
          <a:ln w="36000">
            <a:noFill/>
          </a:ln>
        </p:spPr>
        <p:txBody>
          <a:bodyPr vert="horz" lIns="72000" tIns="72000" rIns="72000" bIns="72000" rtlCol="0" anchor="ctr" anchorCtr="1"/>
          <a:lstStyle>
            <a:lvl1pPr>
              <a:defRPr lang="en-MY" sz="1800" b="1" smtClean="0"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</a:lstStyle>
          <a:p>
            <a:fld id="{4C357C2A-6DC5-4997-ADD1-D17D3D72CF0B}" type="slidenum">
              <a:rPr lang="en-MY" smtClean="0"/>
              <a:pPr/>
              <a:t>‹#›</a:t>
            </a:fld>
            <a:endParaRPr lang="en-MY"/>
          </a:p>
        </p:txBody>
      </p:sp>
      <p:sp>
        <p:nvSpPr>
          <p:cNvPr id="5" name="Freeform 10">
            <a:extLst>
              <a:ext uri="{FF2B5EF4-FFF2-40B4-BE49-F238E27FC236}">
                <a16:creationId xmlns:a16="http://schemas.microsoft.com/office/drawing/2014/main" id="{081E969A-3D5F-B8F8-DEA3-08198AD444AA}"/>
              </a:ext>
            </a:extLst>
          </p:cNvPr>
          <p:cNvSpPr>
            <a:spLocks/>
          </p:cNvSpPr>
          <p:nvPr userDrawn="1"/>
        </p:nvSpPr>
        <p:spPr>
          <a:xfrm>
            <a:off x="8909917" y="147211"/>
            <a:ext cx="2874449" cy="360000"/>
          </a:xfrm>
          <a:custGeom>
            <a:avLst/>
            <a:gdLst/>
            <a:ahLst/>
            <a:cxnLst/>
            <a:rect l="l" t="t" r="r" b="b"/>
            <a:pathLst>
              <a:path w="7389523" h="930894">
                <a:moveTo>
                  <a:pt x="0" y="0"/>
                </a:moveTo>
                <a:lnTo>
                  <a:pt x="7389523" y="0"/>
                </a:lnTo>
                <a:lnTo>
                  <a:pt x="7389523" y="930894"/>
                </a:lnTo>
                <a:lnTo>
                  <a:pt x="0" y="93089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MY" sz="1245"/>
          </a:p>
        </p:txBody>
      </p:sp>
    </p:spTree>
    <p:extLst>
      <p:ext uri="{BB962C8B-B14F-4D97-AF65-F5344CB8AC3E}">
        <p14:creationId xmlns:p14="http://schemas.microsoft.com/office/powerpoint/2010/main" val="31883897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solidFill>
            <a:schemeClr val="accent2"/>
          </a:solidFill>
          <a:ln w="36000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>
              <a:defRPr lang="en-MY" sz="3000">
                <a:latin typeface="+mn-lt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noFill/>
          <a:ln w="36000">
            <a:noFill/>
          </a:ln>
        </p:spPr>
        <p:txBody>
          <a:bodyPr vert="horz" lIns="91440" tIns="45720" rIns="91440" bIns="45720" rtlCol="0">
            <a:noAutofit/>
          </a:bodyPr>
          <a:lstStyle>
            <a:lvl1pPr>
              <a:defRPr lang="en-US" sz="2400" smtClean="0"/>
            </a:lvl1pPr>
            <a:lvl2pPr>
              <a:defRPr lang="en-US" smtClean="0"/>
            </a:lvl2pPr>
            <a:lvl3pPr>
              <a:defRPr lang="en-US" sz="2400" smtClean="0"/>
            </a:lvl3pPr>
            <a:lvl4pPr>
              <a:defRPr lang="en-US" sz="2400" smtClean="0"/>
            </a:lvl4pPr>
            <a:lvl5pPr>
              <a:defRPr lang="en-MY" sz="2400"/>
            </a:lvl5pPr>
          </a:lstStyle>
          <a:p>
            <a:pPr lvl="0" algn="just"/>
            <a:r>
              <a:rPr lang="en-US"/>
              <a:t>Edit Master text styles</a:t>
            </a:r>
          </a:p>
          <a:p>
            <a:pPr lvl="1" algn="just"/>
            <a:r>
              <a:rPr lang="en-US"/>
              <a:t>Second level</a:t>
            </a:r>
          </a:p>
          <a:p>
            <a:pPr lvl="2" algn="just"/>
            <a:r>
              <a:rPr lang="en-US"/>
              <a:t>Third level</a:t>
            </a:r>
          </a:p>
          <a:p>
            <a:pPr lvl="3" algn="just"/>
            <a:r>
              <a:rPr lang="en-US"/>
              <a:t>Fourth level</a:t>
            </a:r>
          </a:p>
          <a:p>
            <a:pPr lvl="4" algn="just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noFill/>
          <a:ln w="36000">
            <a:noFill/>
          </a:ln>
        </p:spPr>
        <p:txBody>
          <a:bodyPr vert="horz" lIns="91440" tIns="45720" rIns="91440" bIns="45720" rtlCol="0">
            <a:noAutofit/>
          </a:bodyPr>
          <a:lstStyle>
            <a:lvl1pPr>
              <a:defRPr lang="en-US" sz="2400" dirty="0" smtClean="0"/>
            </a:lvl1pPr>
            <a:lvl2pPr>
              <a:defRPr lang="en-US" dirty="0" smtClean="0"/>
            </a:lvl2pPr>
            <a:lvl3pPr>
              <a:defRPr lang="en-US" sz="2400" dirty="0" smtClean="0"/>
            </a:lvl3pPr>
            <a:lvl4pPr>
              <a:defRPr lang="en-US" sz="2400" dirty="0" smtClean="0"/>
            </a:lvl4pPr>
            <a:lvl5pPr>
              <a:defRPr lang="en-MY" sz="2400" dirty="0"/>
            </a:lvl5pPr>
          </a:lstStyle>
          <a:p>
            <a:pPr lvl="0" algn="just"/>
            <a:r>
              <a:rPr lang="en-US"/>
              <a:t>Edit Master text styles</a:t>
            </a:r>
          </a:p>
          <a:p>
            <a:pPr lvl="1" algn="just"/>
            <a:r>
              <a:rPr lang="en-US"/>
              <a:t>Second level</a:t>
            </a:r>
          </a:p>
          <a:p>
            <a:pPr lvl="2" algn="just"/>
            <a:r>
              <a:rPr lang="en-US"/>
              <a:t>Third level</a:t>
            </a:r>
          </a:p>
          <a:p>
            <a:pPr lvl="3" algn="just"/>
            <a:r>
              <a:rPr lang="en-US"/>
              <a:t>Fourth level</a:t>
            </a:r>
          </a:p>
          <a:p>
            <a:pPr lvl="4" algn="just"/>
            <a:r>
              <a:rPr lang="en-US"/>
              <a:t>Fifth level</a:t>
            </a:r>
            <a:endParaRPr lang="en-MY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A1E5789-91C0-4DBE-BBC6-9E9F95D7578E}"/>
              </a:ext>
            </a:extLst>
          </p:cNvPr>
          <p:cNvGrpSpPr/>
          <p:nvPr userDrawn="1"/>
        </p:nvGrpSpPr>
        <p:grpSpPr>
          <a:xfrm>
            <a:off x="360000" y="6300000"/>
            <a:ext cx="3960000" cy="360000"/>
            <a:chOff x="360000" y="6300000"/>
            <a:chExt cx="3960000" cy="360000"/>
          </a:xfrm>
        </p:grpSpPr>
        <p:sp>
          <p:nvSpPr>
            <p:cNvPr id="8" name="TextBox 7"/>
            <p:cNvSpPr txBox="1">
              <a:spLocks/>
            </p:cNvSpPr>
            <p:nvPr userDrawn="1"/>
          </p:nvSpPr>
          <p:spPr>
            <a:xfrm>
              <a:off x="360000" y="6300000"/>
              <a:ext cx="360000" cy="360000"/>
            </a:xfrm>
            <a:prstGeom prst="rect">
              <a:avLst/>
            </a:prstGeom>
            <a:solidFill>
              <a:schemeClr val="accent1"/>
            </a:solidFill>
            <a:ln w="36000">
              <a:noFill/>
            </a:ln>
          </p:spPr>
          <p:txBody>
            <a:bodyPr wrap="none" lIns="72000" tIns="72000" rIns="72000" bIns="72000" rtlCol="0" anchor="ctr" anchorCtr="1">
              <a:noAutofit/>
            </a:bodyPr>
            <a:lstStyle/>
            <a:p>
              <a:r>
                <a:rPr lang="en-MY" sz="1800" b="1">
                  <a:solidFill>
                    <a:schemeClr val="tx1"/>
                  </a:solidFill>
                  <a:latin typeface="Palatino Linotype" panose="02040502050505030304" pitchFamily="18" charset="0"/>
                </a:rPr>
                <a:t>n</a:t>
              </a:r>
            </a:p>
          </p:txBody>
        </p:sp>
        <p:sp>
          <p:nvSpPr>
            <p:cNvPr id="9" name="TextBox 8"/>
            <p:cNvSpPr txBox="1">
              <a:spLocks/>
            </p:cNvSpPr>
            <p:nvPr userDrawn="1"/>
          </p:nvSpPr>
          <p:spPr>
            <a:xfrm>
              <a:off x="720000" y="6300000"/>
              <a:ext cx="360000" cy="360000"/>
            </a:xfrm>
            <a:prstGeom prst="rect">
              <a:avLst/>
            </a:prstGeom>
            <a:solidFill>
              <a:schemeClr val="accent2"/>
            </a:solidFill>
            <a:ln w="36000">
              <a:noFill/>
            </a:ln>
          </p:spPr>
          <p:txBody>
            <a:bodyPr wrap="none" lIns="72000" tIns="72000" rIns="72000" bIns="72000" rtlCol="0" anchor="ctr" anchorCtr="1">
              <a:noAutofit/>
            </a:bodyPr>
            <a:lstStyle/>
            <a:p>
              <a:r>
                <a:rPr lang="en-MY" sz="1800" b="1">
                  <a:solidFill>
                    <a:schemeClr val="tx1"/>
                  </a:solidFill>
                  <a:latin typeface="Palatino Linotype" panose="02040502050505030304" pitchFamily="18" charset="0"/>
                </a:rPr>
                <a:t>-</a:t>
              </a:r>
            </a:p>
          </p:txBody>
        </p:sp>
        <p:sp>
          <p:nvSpPr>
            <p:cNvPr id="10" name="TextBox 9"/>
            <p:cNvSpPr txBox="1">
              <a:spLocks/>
            </p:cNvSpPr>
            <p:nvPr userDrawn="1"/>
          </p:nvSpPr>
          <p:spPr>
            <a:xfrm>
              <a:off x="1080000" y="6300000"/>
              <a:ext cx="360000" cy="360000"/>
            </a:xfrm>
            <a:prstGeom prst="rect">
              <a:avLst/>
            </a:prstGeom>
            <a:solidFill>
              <a:schemeClr val="accent2"/>
            </a:solidFill>
            <a:ln w="36000">
              <a:noFill/>
            </a:ln>
          </p:spPr>
          <p:txBody>
            <a:bodyPr wrap="none" lIns="72000" tIns="72000" rIns="72000" bIns="72000" rtlCol="0" anchor="ctr" anchorCtr="1">
              <a:noAutofit/>
            </a:bodyPr>
            <a:lstStyle/>
            <a:p>
              <a:r>
                <a:rPr lang="en-MY" sz="1800" b="1">
                  <a:solidFill>
                    <a:schemeClr val="tx1"/>
                  </a:solidFill>
                  <a:latin typeface="Palatino Linotype" panose="02040502050505030304" pitchFamily="18" charset="0"/>
                </a:rPr>
                <a:t>a</a:t>
              </a:r>
            </a:p>
          </p:txBody>
        </p:sp>
        <p:sp>
          <p:nvSpPr>
            <p:cNvPr id="11" name="TextBox 10"/>
            <p:cNvSpPr txBox="1">
              <a:spLocks/>
            </p:cNvSpPr>
            <p:nvPr userDrawn="1"/>
          </p:nvSpPr>
          <p:spPr>
            <a:xfrm>
              <a:off x="1440000" y="6300000"/>
              <a:ext cx="360000" cy="360000"/>
            </a:xfrm>
            <a:prstGeom prst="rect">
              <a:avLst/>
            </a:prstGeom>
            <a:solidFill>
              <a:schemeClr val="accent4"/>
            </a:solidFill>
            <a:ln w="36000">
              <a:noFill/>
            </a:ln>
          </p:spPr>
          <p:txBody>
            <a:bodyPr wrap="none" lIns="72000" tIns="72000" rIns="72000" bIns="72000" rtlCol="0" anchor="ctr" anchorCtr="1">
              <a:noAutofit/>
            </a:bodyPr>
            <a:lstStyle/>
            <a:p>
              <a:r>
                <a:rPr lang="en-MY" sz="1800" b="1">
                  <a:solidFill>
                    <a:schemeClr val="bg1"/>
                  </a:solidFill>
                  <a:latin typeface="Palatino Linotype" panose="02040502050505030304" pitchFamily="18" charset="0"/>
                </a:rPr>
                <a:t>c</a:t>
              </a:r>
            </a:p>
          </p:txBody>
        </p:sp>
        <p:sp>
          <p:nvSpPr>
            <p:cNvPr id="12" name="TextBox 11"/>
            <p:cNvSpPr txBox="1">
              <a:spLocks/>
            </p:cNvSpPr>
            <p:nvPr userDrawn="1"/>
          </p:nvSpPr>
          <p:spPr>
            <a:xfrm>
              <a:off x="1800000" y="6300000"/>
              <a:ext cx="360000" cy="360000"/>
            </a:xfrm>
            <a:prstGeom prst="rect">
              <a:avLst/>
            </a:prstGeom>
            <a:solidFill>
              <a:schemeClr val="accent2"/>
            </a:solidFill>
            <a:ln w="36000">
              <a:noFill/>
            </a:ln>
          </p:spPr>
          <p:txBody>
            <a:bodyPr wrap="none" lIns="72000" tIns="72000" rIns="72000" bIns="72000" rtlCol="0" anchor="ctr" anchorCtr="1">
              <a:noAutofit/>
            </a:bodyPr>
            <a:lstStyle/>
            <a:p>
              <a:r>
                <a:rPr lang="en-MY" sz="1800" b="1">
                  <a:solidFill>
                    <a:schemeClr val="tx1"/>
                  </a:solidFill>
                  <a:latin typeface="Palatino Linotype" panose="02040502050505030304" pitchFamily="18" charset="0"/>
                </a:rPr>
                <a:t>t</a:t>
              </a:r>
            </a:p>
          </p:txBody>
        </p:sp>
        <p:sp>
          <p:nvSpPr>
            <p:cNvPr id="13" name="TextBox 12"/>
            <p:cNvSpPr txBox="1">
              <a:spLocks/>
            </p:cNvSpPr>
            <p:nvPr userDrawn="1"/>
          </p:nvSpPr>
          <p:spPr>
            <a:xfrm>
              <a:off x="2160000" y="6300000"/>
              <a:ext cx="360000" cy="360000"/>
            </a:xfrm>
            <a:prstGeom prst="rect">
              <a:avLst/>
            </a:prstGeom>
            <a:solidFill>
              <a:schemeClr val="accent6"/>
            </a:solidFill>
            <a:ln w="36000">
              <a:noFill/>
            </a:ln>
          </p:spPr>
          <p:txBody>
            <a:bodyPr wrap="none" lIns="72000" tIns="72000" rIns="72000" bIns="72000" rtlCol="0" anchor="ctr" anchorCtr="1">
              <a:noAutofit/>
            </a:bodyPr>
            <a:lstStyle/>
            <a:p>
              <a:r>
                <a:rPr lang="en-MY" sz="1800" b="1">
                  <a:solidFill>
                    <a:schemeClr val="tx1"/>
                  </a:solidFill>
                  <a:latin typeface="Palatino Linotype" panose="02040502050505030304" pitchFamily="18" charset="0"/>
                </a:rPr>
                <a:t>u</a:t>
              </a:r>
            </a:p>
          </p:txBody>
        </p:sp>
        <p:sp>
          <p:nvSpPr>
            <p:cNvPr id="14" name="TextBox 13"/>
            <p:cNvSpPr txBox="1">
              <a:spLocks/>
            </p:cNvSpPr>
            <p:nvPr userDrawn="1"/>
          </p:nvSpPr>
          <p:spPr>
            <a:xfrm>
              <a:off x="3240000" y="6300000"/>
              <a:ext cx="360000" cy="360000"/>
            </a:xfrm>
            <a:prstGeom prst="rect">
              <a:avLst/>
            </a:prstGeom>
            <a:solidFill>
              <a:schemeClr val="accent3"/>
            </a:solidFill>
            <a:ln w="36000">
              <a:noFill/>
            </a:ln>
          </p:spPr>
          <p:txBody>
            <a:bodyPr wrap="none" lIns="72000" tIns="72000" rIns="72000" bIns="72000" rtlCol="0" anchor="ctr" anchorCtr="1">
              <a:noAutofit/>
            </a:bodyPr>
            <a:lstStyle/>
            <a:p>
              <a:r>
                <a:rPr lang="en-MY" sz="1800" b="1">
                  <a:solidFill>
                    <a:schemeClr val="tx1"/>
                  </a:solidFill>
                  <a:latin typeface="Palatino Linotype" panose="02040502050505030304" pitchFamily="18" charset="0"/>
                </a:rPr>
                <a:t>i</a:t>
              </a:r>
            </a:p>
          </p:txBody>
        </p:sp>
        <p:sp>
          <p:nvSpPr>
            <p:cNvPr id="15" name="TextBox 14"/>
            <p:cNvSpPr txBox="1">
              <a:spLocks/>
            </p:cNvSpPr>
            <p:nvPr userDrawn="1"/>
          </p:nvSpPr>
          <p:spPr>
            <a:xfrm>
              <a:off x="2880000" y="6300000"/>
              <a:ext cx="360000" cy="360000"/>
            </a:xfrm>
            <a:prstGeom prst="rect">
              <a:avLst/>
            </a:prstGeom>
            <a:solidFill>
              <a:schemeClr val="accent2"/>
            </a:solidFill>
            <a:ln w="36000">
              <a:noFill/>
            </a:ln>
          </p:spPr>
          <p:txBody>
            <a:bodyPr wrap="none" lIns="72000" tIns="72000" rIns="72000" bIns="72000" rtlCol="0" anchor="ctr" anchorCtr="1">
              <a:noAutofit/>
            </a:bodyPr>
            <a:lstStyle/>
            <a:p>
              <a:r>
                <a:rPr lang="en-MY" sz="1800" b="1">
                  <a:solidFill>
                    <a:schemeClr val="tx1"/>
                  </a:solidFill>
                  <a:latin typeface="Palatino Linotype" panose="02040502050505030304" pitchFamily="18" charset="0"/>
                </a:rPr>
                <a:t>r</a:t>
              </a:r>
            </a:p>
          </p:txBody>
        </p:sp>
        <p:sp>
          <p:nvSpPr>
            <p:cNvPr id="16" name="TextBox 15"/>
            <p:cNvSpPr txBox="1">
              <a:spLocks/>
            </p:cNvSpPr>
            <p:nvPr userDrawn="1"/>
          </p:nvSpPr>
          <p:spPr>
            <a:xfrm>
              <a:off x="3960000" y="6300000"/>
              <a:ext cx="360000" cy="360000"/>
            </a:xfrm>
            <a:prstGeom prst="rect">
              <a:avLst/>
            </a:prstGeom>
            <a:solidFill>
              <a:schemeClr val="accent5"/>
            </a:solidFill>
            <a:ln w="36000">
              <a:noFill/>
            </a:ln>
          </p:spPr>
          <p:txBody>
            <a:bodyPr wrap="none" lIns="72000" tIns="72000" rIns="72000" bIns="72000" rtlCol="0" anchor="ctr" anchorCtr="1">
              <a:noAutofit/>
            </a:bodyPr>
            <a:lstStyle/>
            <a:p>
              <a:r>
                <a:rPr lang="en-MY" sz="1800" b="1">
                  <a:solidFill>
                    <a:schemeClr val="bg1"/>
                  </a:solidFill>
                  <a:latin typeface="Palatino Linotype" panose="02040502050505030304" pitchFamily="18" charset="0"/>
                </a:rPr>
                <a:t>l</a:t>
              </a:r>
            </a:p>
          </p:txBody>
        </p:sp>
        <p:sp>
          <p:nvSpPr>
            <p:cNvPr id="17" name="TextBox 16"/>
            <p:cNvSpPr txBox="1">
              <a:spLocks/>
            </p:cNvSpPr>
            <p:nvPr userDrawn="1"/>
          </p:nvSpPr>
          <p:spPr>
            <a:xfrm>
              <a:off x="3600000" y="6300000"/>
              <a:ext cx="360000" cy="360000"/>
            </a:xfrm>
            <a:prstGeom prst="rect">
              <a:avLst/>
            </a:prstGeom>
            <a:solidFill>
              <a:schemeClr val="accent4"/>
            </a:solidFill>
            <a:ln w="36000">
              <a:noFill/>
            </a:ln>
          </p:spPr>
          <p:txBody>
            <a:bodyPr wrap="none" lIns="72000" tIns="72000" rIns="72000" bIns="72000" rtlCol="0" anchor="ctr" anchorCtr="1">
              <a:noAutofit/>
            </a:bodyPr>
            <a:lstStyle/>
            <a:p>
              <a:r>
                <a:rPr lang="en-MY" sz="1800" b="1">
                  <a:solidFill>
                    <a:schemeClr val="bg1"/>
                  </a:solidFill>
                  <a:latin typeface="Palatino Linotype" panose="02040502050505030304" pitchFamily="18" charset="0"/>
                </a:rPr>
                <a:t>a</a:t>
              </a:r>
            </a:p>
          </p:txBody>
        </p:sp>
        <p:sp>
          <p:nvSpPr>
            <p:cNvPr id="18" name="TextBox 17"/>
            <p:cNvSpPr txBox="1">
              <a:spLocks/>
            </p:cNvSpPr>
            <p:nvPr userDrawn="1"/>
          </p:nvSpPr>
          <p:spPr>
            <a:xfrm>
              <a:off x="2520000" y="6300000"/>
              <a:ext cx="360000" cy="360000"/>
            </a:xfrm>
            <a:prstGeom prst="rect">
              <a:avLst/>
            </a:prstGeom>
            <a:solidFill>
              <a:schemeClr val="accent1"/>
            </a:solidFill>
            <a:ln w="36000">
              <a:noFill/>
            </a:ln>
          </p:spPr>
          <p:txBody>
            <a:bodyPr wrap="none" lIns="72000" tIns="72000" rIns="72000" bIns="72000" rtlCol="0" anchor="ctr" anchorCtr="1">
              <a:noAutofit/>
            </a:bodyPr>
            <a:lstStyle/>
            <a:p>
              <a:r>
                <a:rPr lang="en-MY" sz="1800" b="1">
                  <a:solidFill>
                    <a:schemeClr val="tx1"/>
                  </a:solidFill>
                  <a:latin typeface="Palatino Linotype" panose="02040502050505030304" pitchFamily="18" charset="0"/>
                </a:rPr>
                <a:t>a</a:t>
              </a:r>
            </a:p>
          </p:txBody>
        </p:sp>
        <p:sp>
          <p:nvSpPr>
            <p:cNvPr id="19" name="TextBox 18"/>
            <p:cNvSpPr txBox="1">
              <a:spLocks/>
            </p:cNvSpPr>
            <p:nvPr userDrawn="1"/>
          </p:nvSpPr>
          <p:spPr>
            <a:xfrm>
              <a:off x="1080000" y="6300000"/>
              <a:ext cx="360000" cy="360000"/>
            </a:xfrm>
            <a:prstGeom prst="rect">
              <a:avLst/>
            </a:prstGeom>
            <a:solidFill>
              <a:schemeClr val="accent3"/>
            </a:solidFill>
            <a:ln w="36000">
              <a:noFill/>
            </a:ln>
          </p:spPr>
          <p:txBody>
            <a:bodyPr wrap="none" lIns="72000" tIns="72000" rIns="72000" bIns="72000" rtlCol="0" anchor="ctr" anchorCtr="1">
              <a:noAutofit/>
            </a:bodyPr>
            <a:lstStyle/>
            <a:p>
              <a:r>
                <a:rPr lang="en-MY" sz="1800" b="1">
                  <a:solidFill>
                    <a:schemeClr val="tx1"/>
                  </a:solidFill>
                  <a:latin typeface="Palatino Linotype" panose="02040502050505030304" pitchFamily="18" charset="0"/>
                </a:rPr>
                <a:t>a</a:t>
              </a:r>
            </a:p>
          </p:txBody>
        </p:sp>
        <p:sp>
          <p:nvSpPr>
            <p:cNvPr id="20" name="TextBox 19"/>
            <p:cNvSpPr txBox="1">
              <a:spLocks/>
            </p:cNvSpPr>
            <p:nvPr userDrawn="1"/>
          </p:nvSpPr>
          <p:spPr>
            <a:xfrm>
              <a:off x="1800000" y="6300000"/>
              <a:ext cx="360000" cy="360000"/>
            </a:xfrm>
            <a:prstGeom prst="rect">
              <a:avLst/>
            </a:prstGeom>
            <a:solidFill>
              <a:schemeClr val="accent5"/>
            </a:solidFill>
            <a:ln w="36000">
              <a:noFill/>
            </a:ln>
          </p:spPr>
          <p:txBody>
            <a:bodyPr wrap="none" lIns="72000" tIns="72000" rIns="72000" bIns="72000" rtlCol="0" anchor="ctr" anchorCtr="1">
              <a:noAutofit/>
            </a:bodyPr>
            <a:lstStyle/>
            <a:p>
              <a:r>
                <a:rPr lang="en-MY" sz="1800" b="1">
                  <a:solidFill>
                    <a:schemeClr val="bg1"/>
                  </a:solidFill>
                  <a:latin typeface="Palatino Linotype" panose="02040502050505030304" pitchFamily="18" charset="0"/>
                </a:rPr>
                <a:t>t</a:t>
              </a:r>
            </a:p>
          </p:txBody>
        </p:sp>
      </p:grpSp>
      <p:sp>
        <p:nvSpPr>
          <p:cNvPr id="2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124000" y="6300000"/>
            <a:ext cx="720000" cy="365125"/>
          </a:xfrm>
          <a:solidFill>
            <a:schemeClr val="accent2"/>
          </a:solidFill>
          <a:ln w="36000">
            <a:noFill/>
          </a:ln>
        </p:spPr>
        <p:txBody>
          <a:bodyPr vert="horz" lIns="72000" tIns="72000" rIns="72000" bIns="72000" rtlCol="0" anchor="ctr" anchorCtr="1"/>
          <a:lstStyle>
            <a:lvl1pPr>
              <a:defRPr lang="en-MY" sz="1800" b="1" smtClean="0"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</a:lstStyle>
          <a:p>
            <a:fld id="{4C357C2A-6DC5-4997-ADD1-D17D3D72CF0B}" type="slidenum">
              <a:rPr lang="en-MY" smtClean="0"/>
              <a:pPr/>
              <a:t>‹#›</a:t>
            </a:fld>
            <a:endParaRPr lang="en-MY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3A75AAF-769F-44DD-9C35-DC0C6FF48EC2}"/>
              </a:ext>
            </a:extLst>
          </p:cNvPr>
          <p:cNvSpPr txBox="1"/>
          <p:nvPr userDrawn="1"/>
        </p:nvSpPr>
        <p:spPr>
          <a:xfrm>
            <a:off x="5580475" y="0"/>
            <a:ext cx="10310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2400" b="1">
                <a:solidFill>
                  <a:srgbClr val="FF0000"/>
                </a:solidFill>
              </a:rPr>
              <a:t>DRAFT</a:t>
            </a:r>
            <a:endParaRPr lang="en-GB" sz="24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39424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pattFill prst="lgGrid">
          <a:fgClr>
            <a:schemeClr val="accent3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/>
          <p:cNvSpPr txBox="1">
            <a:spLocks/>
          </p:cNvSpPr>
          <p:nvPr userDrawn="1"/>
        </p:nvSpPr>
        <p:spPr>
          <a:xfrm>
            <a:off x="2880000" y="4320000"/>
            <a:ext cx="9000000" cy="1800000"/>
          </a:xfrm>
          <a:prstGeom prst="rect">
            <a:avLst/>
          </a:prstGeom>
          <a:solidFill>
            <a:schemeClr val="accent1"/>
          </a:solidFill>
          <a:ln w="36000">
            <a:noFill/>
          </a:ln>
          <a:effectLst/>
        </p:spPr>
        <p:txBody>
          <a:bodyPr vert="horz" lIns="72000" tIns="72000" rIns="72000" bIns="7200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baseline="0">
                <a:solidFill>
                  <a:schemeClr val="bg1"/>
                </a:solidFill>
                <a:latin typeface="Palatino Linotype" panose="02040502050505030304" pitchFamily="18" charset="0"/>
                <a:ea typeface="+mj-ea"/>
                <a:cs typeface="+mj-cs"/>
              </a:defRPr>
            </a:lvl1pPr>
          </a:lstStyle>
          <a:p>
            <a:pPr algn="r"/>
            <a:r>
              <a:rPr lang="en-US" sz="2000">
                <a:solidFill>
                  <a:schemeClr val="tx1"/>
                </a:solidFill>
                <a:latin typeface="+mn-lt"/>
              </a:rPr>
              <a:t>Nicholas Yeo Chee Lek FIA FASM FSA FSAS</a:t>
            </a:r>
          </a:p>
          <a:p>
            <a:pPr algn="r"/>
            <a:r>
              <a:rPr lang="en-US" sz="2000">
                <a:solidFill>
                  <a:schemeClr val="tx1"/>
                </a:solidFill>
                <a:latin typeface="+mn-lt"/>
              </a:rPr>
              <a:t> </a:t>
            </a:r>
            <a:r>
              <a:rPr lang="en-US" sz="1600">
                <a:solidFill>
                  <a:schemeClr val="tx1"/>
                </a:solidFill>
                <a:latin typeface="+mn-lt"/>
              </a:rPr>
              <a:t>Founder &amp; Actuary | Nicholas Actuarial Solutions</a:t>
            </a:r>
          </a:p>
          <a:p>
            <a:pPr algn="r"/>
            <a:r>
              <a:rPr lang="en-US" sz="1600">
                <a:solidFill>
                  <a:schemeClr val="tx1"/>
                </a:solidFill>
                <a:latin typeface="+mn-lt"/>
              </a:rPr>
              <a:t>nicholas.yeo@n-actuarial.com | +6 012 502 3566 | www.n-actuarial.com</a:t>
            </a:r>
          </a:p>
          <a:p>
            <a:pPr algn="r"/>
            <a:r>
              <a:rPr lang="en-US" sz="1600">
                <a:solidFill>
                  <a:schemeClr val="tx1"/>
                </a:solidFill>
                <a:latin typeface="+mn-lt"/>
              </a:rPr>
              <a:t>C-6-1 | Camellia Bangsar South | 59200 Kuala Lumpur | Malaysia</a:t>
            </a:r>
          </a:p>
        </p:txBody>
      </p:sp>
      <p:sp>
        <p:nvSpPr>
          <p:cNvPr id="23" name="Title 1"/>
          <p:cNvSpPr txBox="1">
            <a:spLocks/>
          </p:cNvSpPr>
          <p:nvPr userDrawn="1"/>
        </p:nvSpPr>
        <p:spPr>
          <a:xfrm>
            <a:off x="360000" y="352743"/>
            <a:ext cx="9000000" cy="1800000"/>
          </a:xfrm>
          <a:prstGeom prst="rect">
            <a:avLst/>
          </a:prstGeom>
          <a:solidFill>
            <a:schemeClr val="accent2"/>
          </a:solidFill>
          <a:ln w="36000">
            <a:noFill/>
          </a:ln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Palatino Linotype" panose="02040502050505030304" pitchFamily="18" charset="0"/>
                <a:ea typeface="+mj-ea"/>
                <a:cs typeface="+mj-cs"/>
              </a:defRPr>
            </a:lvl1pPr>
          </a:lstStyle>
          <a:p>
            <a:endParaRPr lang="en-MY" sz="2000" kern="1200" baseline="0">
              <a:solidFill>
                <a:schemeClr val="tx1"/>
              </a:solidFill>
              <a:latin typeface="+mn-lt"/>
              <a:ea typeface="+mj-ea"/>
              <a:cs typeface="+mj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0000" y="1800000"/>
            <a:ext cx="9000000" cy="2880000"/>
          </a:xfrm>
          <a:solidFill>
            <a:schemeClr val="accent4"/>
          </a:solidFill>
          <a:ln w="36000">
            <a:noFill/>
          </a:ln>
          <a:effectLst/>
        </p:spPr>
        <p:txBody>
          <a:bodyPr lIns="72000" tIns="72000" rIns="72000" bIns="72000" anchor="ctr">
            <a:noAutofit/>
          </a:bodyPr>
          <a:lstStyle>
            <a:lvl1pPr algn="ctr">
              <a:defRPr sz="4000" baseline="0">
                <a:solidFill>
                  <a:schemeClr val="bg1"/>
                </a:solidFill>
                <a:latin typeface="+mn-lt"/>
              </a:defRPr>
            </a:lvl1pPr>
          </a:lstStyle>
          <a:p>
            <a:endParaRPr lang="en-MY"/>
          </a:p>
        </p:txBody>
      </p:sp>
      <p:sp>
        <p:nvSpPr>
          <p:cNvPr id="2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124000" y="6300000"/>
            <a:ext cx="720000" cy="365125"/>
          </a:xfrm>
          <a:solidFill>
            <a:schemeClr val="accent2"/>
          </a:solidFill>
          <a:ln w="36000">
            <a:noFill/>
          </a:ln>
        </p:spPr>
        <p:txBody>
          <a:bodyPr vert="horz" lIns="72000" tIns="72000" rIns="72000" bIns="72000" rtlCol="0" anchor="ctr" anchorCtr="1"/>
          <a:lstStyle>
            <a:lvl1pPr>
              <a:defRPr lang="en-MY" sz="1800" b="1" smtClean="0"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</a:lstStyle>
          <a:p>
            <a:fld id="{4C357C2A-6DC5-4997-ADD1-D17D3D72CF0B}" type="slidenum">
              <a:rPr lang="en-MY" smtClean="0"/>
              <a:pPr/>
              <a:t>‹#›</a:t>
            </a:fld>
            <a:endParaRPr lang="en-MY"/>
          </a:p>
        </p:txBody>
      </p:sp>
      <p:sp>
        <p:nvSpPr>
          <p:cNvPr id="21" name="TextBox 20"/>
          <p:cNvSpPr txBox="1">
            <a:spLocks/>
          </p:cNvSpPr>
          <p:nvPr userDrawn="1"/>
        </p:nvSpPr>
        <p:spPr>
          <a:xfrm>
            <a:off x="360000" y="6300000"/>
            <a:ext cx="360000" cy="360000"/>
          </a:xfrm>
          <a:prstGeom prst="rect">
            <a:avLst/>
          </a:prstGeom>
          <a:solidFill>
            <a:schemeClr val="accent1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tx1"/>
                </a:solidFill>
                <a:latin typeface="Palatino Linotype" panose="02040502050505030304" pitchFamily="18" charset="0"/>
              </a:rPr>
              <a:t>n</a:t>
            </a:r>
          </a:p>
        </p:txBody>
      </p:sp>
      <p:sp>
        <p:nvSpPr>
          <p:cNvPr id="24" name="TextBox 23"/>
          <p:cNvSpPr txBox="1">
            <a:spLocks/>
          </p:cNvSpPr>
          <p:nvPr userDrawn="1"/>
        </p:nvSpPr>
        <p:spPr>
          <a:xfrm>
            <a:off x="720000" y="6300000"/>
            <a:ext cx="360000" cy="360000"/>
          </a:xfrm>
          <a:prstGeom prst="rect">
            <a:avLst/>
          </a:prstGeom>
          <a:solidFill>
            <a:schemeClr val="accent2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tx1"/>
                </a:solidFill>
                <a:latin typeface="Palatino Linotype" panose="02040502050505030304" pitchFamily="18" charset="0"/>
              </a:rPr>
              <a:t>-</a:t>
            </a:r>
          </a:p>
        </p:txBody>
      </p:sp>
      <p:sp>
        <p:nvSpPr>
          <p:cNvPr id="26" name="TextBox 25"/>
          <p:cNvSpPr txBox="1">
            <a:spLocks/>
          </p:cNvSpPr>
          <p:nvPr userDrawn="1"/>
        </p:nvSpPr>
        <p:spPr>
          <a:xfrm>
            <a:off x="1080000" y="6300000"/>
            <a:ext cx="360000" cy="360000"/>
          </a:xfrm>
          <a:prstGeom prst="rect">
            <a:avLst/>
          </a:prstGeom>
          <a:solidFill>
            <a:schemeClr val="accent2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tx1"/>
                </a:solidFill>
                <a:latin typeface="Palatino Linotype" panose="02040502050505030304" pitchFamily="18" charset="0"/>
              </a:rPr>
              <a:t>a</a:t>
            </a:r>
          </a:p>
        </p:txBody>
      </p:sp>
      <p:sp>
        <p:nvSpPr>
          <p:cNvPr id="27" name="TextBox 26"/>
          <p:cNvSpPr txBox="1">
            <a:spLocks/>
          </p:cNvSpPr>
          <p:nvPr userDrawn="1"/>
        </p:nvSpPr>
        <p:spPr>
          <a:xfrm>
            <a:off x="1440000" y="6300000"/>
            <a:ext cx="360000" cy="360000"/>
          </a:xfrm>
          <a:prstGeom prst="rect">
            <a:avLst/>
          </a:prstGeom>
          <a:solidFill>
            <a:schemeClr val="accent4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bg1"/>
                </a:solidFill>
                <a:latin typeface="Palatino Linotype" panose="02040502050505030304" pitchFamily="18" charset="0"/>
              </a:rPr>
              <a:t>c</a:t>
            </a:r>
          </a:p>
        </p:txBody>
      </p:sp>
      <p:sp>
        <p:nvSpPr>
          <p:cNvPr id="28" name="TextBox 27"/>
          <p:cNvSpPr txBox="1">
            <a:spLocks/>
          </p:cNvSpPr>
          <p:nvPr userDrawn="1"/>
        </p:nvSpPr>
        <p:spPr>
          <a:xfrm>
            <a:off x="1800000" y="6300000"/>
            <a:ext cx="360000" cy="360000"/>
          </a:xfrm>
          <a:prstGeom prst="rect">
            <a:avLst/>
          </a:prstGeom>
          <a:solidFill>
            <a:schemeClr val="accent2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tx1"/>
                </a:solidFill>
                <a:latin typeface="Palatino Linotype" panose="02040502050505030304" pitchFamily="18" charset="0"/>
              </a:rPr>
              <a:t>t</a:t>
            </a:r>
          </a:p>
        </p:txBody>
      </p:sp>
      <p:sp>
        <p:nvSpPr>
          <p:cNvPr id="29" name="TextBox 28"/>
          <p:cNvSpPr txBox="1">
            <a:spLocks/>
          </p:cNvSpPr>
          <p:nvPr userDrawn="1"/>
        </p:nvSpPr>
        <p:spPr>
          <a:xfrm>
            <a:off x="2160000" y="6300000"/>
            <a:ext cx="360000" cy="360000"/>
          </a:xfrm>
          <a:prstGeom prst="rect">
            <a:avLst/>
          </a:prstGeom>
          <a:solidFill>
            <a:schemeClr val="accent6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tx1"/>
                </a:solidFill>
                <a:latin typeface="Palatino Linotype" panose="02040502050505030304" pitchFamily="18" charset="0"/>
              </a:rPr>
              <a:t>u</a:t>
            </a:r>
          </a:p>
        </p:txBody>
      </p:sp>
      <p:sp>
        <p:nvSpPr>
          <p:cNvPr id="30" name="TextBox 29"/>
          <p:cNvSpPr txBox="1">
            <a:spLocks/>
          </p:cNvSpPr>
          <p:nvPr userDrawn="1"/>
        </p:nvSpPr>
        <p:spPr>
          <a:xfrm>
            <a:off x="3240000" y="6300000"/>
            <a:ext cx="360000" cy="360000"/>
          </a:xfrm>
          <a:prstGeom prst="rect">
            <a:avLst/>
          </a:prstGeom>
          <a:solidFill>
            <a:schemeClr val="accent3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tx1"/>
                </a:solidFill>
                <a:latin typeface="Palatino Linotype" panose="02040502050505030304" pitchFamily="18" charset="0"/>
              </a:rPr>
              <a:t>i</a:t>
            </a:r>
          </a:p>
        </p:txBody>
      </p:sp>
      <p:sp>
        <p:nvSpPr>
          <p:cNvPr id="31" name="TextBox 30"/>
          <p:cNvSpPr txBox="1">
            <a:spLocks/>
          </p:cNvSpPr>
          <p:nvPr userDrawn="1"/>
        </p:nvSpPr>
        <p:spPr>
          <a:xfrm>
            <a:off x="2880000" y="6300000"/>
            <a:ext cx="360000" cy="360000"/>
          </a:xfrm>
          <a:prstGeom prst="rect">
            <a:avLst/>
          </a:prstGeom>
          <a:solidFill>
            <a:schemeClr val="accent2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tx1"/>
                </a:solidFill>
                <a:latin typeface="Palatino Linotype" panose="02040502050505030304" pitchFamily="18" charset="0"/>
              </a:rPr>
              <a:t>r</a:t>
            </a:r>
          </a:p>
        </p:txBody>
      </p:sp>
      <p:sp>
        <p:nvSpPr>
          <p:cNvPr id="32" name="TextBox 31"/>
          <p:cNvSpPr txBox="1">
            <a:spLocks/>
          </p:cNvSpPr>
          <p:nvPr userDrawn="1"/>
        </p:nvSpPr>
        <p:spPr>
          <a:xfrm>
            <a:off x="3960000" y="6300000"/>
            <a:ext cx="360000" cy="360000"/>
          </a:xfrm>
          <a:prstGeom prst="rect">
            <a:avLst/>
          </a:prstGeom>
          <a:solidFill>
            <a:schemeClr val="accent5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bg1"/>
                </a:solidFill>
                <a:latin typeface="Palatino Linotype" panose="02040502050505030304" pitchFamily="18" charset="0"/>
              </a:rPr>
              <a:t>l</a:t>
            </a:r>
          </a:p>
        </p:txBody>
      </p:sp>
      <p:sp>
        <p:nvSpPr>
          <p:cNvPr id="33" name="TextBox 32"/>
          <p:cNvSpPr txBox="1">
            <a:spLocks/>
          </p:cNvSpPr>
          <p:nvPr userDrawn="1"/>
        </p:nvSpPr>
        <p:spPr>
          <a:xfrm>
            <a:off x="3600000" y="6300000"/>
            <a:ext cx="360000" cy="360000"/>
          </a:xfrm>
          <a:prstGeom prst="rect">
            <a:avLst/>
          </a:prstGeom>
          <a:solidFill>
            <a:schemeClr val="accent4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bg1"/>
                </a:solidFill>
                <a:latin typeface="Palatino Linotype" panose="02040502050505030304" pitchFamily="18" charset="0"/>
              </a:rPr>
              <a:t>a</a:t>
            </a:r>
          </a:p>
        </p:txBody>
      </p:sp>
      <p:sp>
        <p:nvSpPr>
          <p:cNvPr id="34" name="TextBox 33"/>
          <p:cNvSpPr txBox="1">
            <a:spLocks/>
          </p:cNvSpPr>
          <p:nvPr userDrawn="1"/>
        </p:nvSpPr>
        <p:spPr>
          <a:xfrm>
            <a:off x="2520000" y="6300000"/>
            <a:ext cx="360000" cy="360000"/>
          </a:xfrm>
          <a:prstGeom prst="rect">
            <a:avLst/>
          </a:prstGeom>
          <a:solidFill>
            <a:schemeClr val="accent1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tx1"/>
                </a:solidFill>
                <a:latin typeface="Palatino Linotype" panose="02040502050505030304" pitchFamily="18" charset="0"/>
              </a:rPr>
              <a:t>a</a:t>
            </a:r>
          </a:p>
        </p:txBody>
      </p:sp>
      <p:sp>
        <p:nvSpPr>
          <p:cNvPr id="35" name="TextBox 34"/>
          <p:cNvSpPr txBox="1">
            <a:spLocks/>
          </p:cNvSpPr>
          <p:nvPr userDrawn="1"/>
        </p:nvSpPr>
        <p:spPr>
          <a:xfrm>
            <a:off x="1080000" y="6300000"/>
            <a:ext cx="360000" cy="360000"/>
          </a:xfrm>
          <a:prstGeom prst="rect">
            <a:avLst/>
          </a:prstGeom>
          <a:solidFill>
            <a:schemeClr val="accent3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tx1"/>
                </a:solidFill>
                <a:latin typeface="Palatino Linotype" panose="02040502050505030304" pitchFamily="18" charset="0"/>
              </a:rPr>
              <a:t>a</a:t>
            </a:r>
          </a:p>
        </p:txBody>
      </p:sp>
      <p:sp>
        <p:nvSpPr>
          <p:cNvPr id="36" name="TextBox 35"/>
          <p:cNvSpPr txBox="1">
            <a:spLocks/>
          </p:cNvSpPr>
          <p:nvPr userDrawn="1"/>
        </p:nvSpPr>
        <p:spPr>
          <a:xfrm>
            <a:off x="1800000" y="6300000"/>
            <a:ext cx="360000" cy="360000"/>
          </a:xfrm>
          <a:prstGeom prst="rect">
            <a:avLst/>
          </a:prstGeom>
          <a:solidFill>
            <a:schemeClr val="accent5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bg1"/>
                </a:solidFill>
                <a:latin typeface="Palatino Linotype" panose="02040502050505030304" pitchFamily="18" charset="0"/>
              </a:rPr>
              <a:t>t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9527721" y="352743"/>
            <a:ext cx="2352279" cy="1077218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algn="r"/>
            <a:r>
              <a:rPr lang="en-MY" sz="3200" b="1">
                <a:solidFill>
                  <a:schemeClr val="bg1"/>
                </a:solidFill>
              </a:rPr>
              <a:t>RESTRICTED</a:t>
            </a:r>
            <a:endParaRPr lang="en-MY" sz="3200" b="1" baseline="0">
              <a:solidFill>
                <a:schemeClr val="bg1"/>
              </a:solidFill>
            </a:endParaRPr>
          </a:p>
          <a:p>
            <a:pPr algn="r"/>
            <a:r>
              <a:rPr lang="en-MY" sz="3200" b="1" baseline="0">
                <a:solidFill>
                  <a:schemeClr val="bg1"/>
                </a:solidFill>
              </a:rPr>
              <a:t>DRAFT</a:t>
            </a:r>
            <a:endParaRPr lang="en-MY" sz="3200" b="1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25096A8-DA5A-4233-8CDA-3D157DD28F98}"/>
              </a:ext>
            </a:extLst>
          </p:cNvPr>
          <p:cNvSpPr txBox="1"/>
          <p:nvPr userDrawn="1"/>
        </p:nvSpPr>
        <p:spPr>
          <a:xfrm>
            <a:off x="5580475" y="0"/>
            <a:ext cx="10310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2400" b="1">
                <a:solidFill>
                  <a:srgbClr val="FF0000"/>
                </a:solidFill>
              </a:rPr>
              <a:t>DRAFT</a:t>
            </a:r>
            <a:endParaRPr lang="en-GB" sz="24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169334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bg>
      <p:bgPr>
        <a:pattFill prst="lgGrid">
          <a:fgClr>
            <a:schemeClr val="accent3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/>
          <p:cNvSpPr txBox="1">
            <a:spLocks/>
          </p:cNvSpPr>
          <p:nvPr userDrawn="1"/>
        </p:nvSpPr>
        <p:spPr>
          <a:xfrm>
            <a:off x="2880000" y="4320000"/>
            <a:ext cx="9000000" cy="1800000"/>
          </a:xfrm>
          <a:prstGeom prst="rect">
            <a:avLst/>
          </a:prstGeom>
          <a:solidFill>
            <a:schemeClr val="accent1"/>
          </a:solidFill>
          <a:ln w="36000">
            <a:noFill/>
          </a:ln>
          <a:effectLst/>
        </p:spPr>
        <p:txBody>
          <a:bodyPr vert="horz" lIns="72000" tIns="72000" rIns="72000" bIns="7200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baseline="0">
                <a:solidFill>
                  <a:schemeClr val="bg1"/>
                </a:solidFill>
                <a:latin typeface="Palatino Linotype" panose="02040502050505030304" pitchFamily="18" charset="0"/>
                <a:ea typeface="+mj-ea"/>
                <a:cs typeface="+mj-cs"/>
              </a:defRPr>
            </a:lvl1pPr>
          </a:lstStyle>
          <a:p>
            <a:pPr algn="r"/>
            <a:endParaRPr lang="en-US" sz="1600" baseline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3" name="Title 1"/>
          <p:cNvSpPr txBox="1">
            <a:spLocks/>
          </p:cNvSpPr>
          <p:nvPr userDrawn="1"/>
        </p:nvSpPr>
        <p:spPr>
          <a:xfrm>
            <a:off x="360000" y="352743"/>
            <a:ext cx="9000000" cy="1800000"/>
          </a:xfrm>
          <a:prstGeom prst="rect">
            <a:avLst/>
          </a:prstGeom>
          <a:solidFill>
            <a:schemeClr val="accent2"/>
          </a:solidFill>
          <a:ln w="36000">
            <a:noFill/>
          </a:ln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Palatino Linotype" panose="02040502050505030304" pitchFamily="18" charset="0"/>
                <a:ea typeface="+mj-ea"/>
                <a:cs typeface="+mj-cs"/>
              </a:defRPr>
            </a:lvl1pPr>
          </a:lstStyle>
          <a:p>
            <a:endParaRPr lang="en-MY" sz="2000" kern="1200" baseline="0">
              <a:solidFill>
                <a:schemeClr val="tx1"/>
              </a:solidFill>
              <a:latin typeface="+mn-lt"/>
              <a:ea typeface="+mj-ea"/>
              <a:cs typeface="+mj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0000" y="1800000"/>
            <a:ext cx="9000000" cy="2880000"/>
          </a:xfrm>
          <a:solidFill>
            <a:schemeClr val="accent4"/>
          </a:solidFill>
          <a:ln w="36000">
            <a:noFill/>
          </a:ln>
          <a:effectLst/>
        </p:spPr>
        <p:txBody>
          <a:bodyPr lIns="72000" tIns="72000" rIns="72000" bIns="72000" anchor="ctr">
            <a:noAutofit/>
          </a:bodyPr>
          <a:lstStyle>
            <a:lvl1pPr algn="ctr">
              <a:defRPr sz="4000" baseline="0">
                <a:solidFill>
                  <a:schemeClr val="bg1"/>
                </a:solidFill>
                <a:latin typeface="+mn-lt"/>
              </a:defRPr>
            </a:lvl1pPr>
          </a:lstStyle>
          <a:p>
            <a:endParaRPr lang="en-MY"/>
          </a:p>
        </p:txBody>
      </p:sp>
      <p:sp>
        <p:nvSpPr>
          <p:cNvPr id="2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124000" y="6300000"/>
            <a:ext cx="720000" cy="365125"/>
          </a:xfrm>
          <a:solidFill>
            <a:schemeClr val="accent2"/>
          </a:solidFill>
          <a:ln w="36000">
            <a:noFill/>
          </a:ln>
        </p:spPr>
        <p:txBody>
          <a:bodyPr vert="horz" lIns="72000" tIns="72000" rIns="72000" bIns="72000" rtlCol="0" anchor="ctr" anchorCtr="1"/>
          <a:lstStyle>
            <a:lvl1pPr>
              <a:defRPr lang="en-MY" sz="1800" b="1" smtClean="0"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</a:lstStyle>
          <a:p>
            <a:fld id="{4C357C2A-6DC5-4997-ADD1-D17D3D72CF0B}" type="slidenum">
              <a:rPr lang="en-MY" smtClean="0"/>
              <a:pPr/>
              <a:t>‹#›</a:t>
            </a:fld>
            <a:endParaRPr lang="en-MY"/>
          </a:p>
        </p:txBody>
      </p:sp>
      <p:sp>
        <p:nvSpPr>
          <p:cNvPr id="21" name="TextBox 20"/>
          <p:cNvSpPr txBox="1">
            <a:spLocks/>
          </p:cNvSpPr>
          <p:nvPr userDrawn="1"/>
        </p:nvSpPr>
        <p:spPr>
          <a:xfrm>
            <a:off x="360000" y="6300000"/>
            <a:ext cx="360000" cy="360000"/>
          </a:xfrm>
          <a:prstGeom prst="rect">
            <a:avLst/>
          </a:prstGeom>
          <a:solidFill>
            <a:schemeClr val="accent1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tx1"/>
                </a:solidFill>
                <a:latin typeface="Palatino Linotype" panose="02040502050505030304" pitchFamily="18" charset="0"/>
              </a:rPr>
              <a:t>n</a:t>
            </a:r>
          </a:p>
        </p:txBody>
      </p:sp>
      <p:sp>
        <p:nvSpPr>
          <p:cNvPr id="24" name="TextBox 23"/>
          <p:cNvSpPr txBox="1">
            <a:spLocks/>
          </p:cNvSpPr>
          <p:nvPr userDrawn="1"/>
        </p:nvSpPr>
        <p:spPr>
          <a:xfrm>
            <a:off x="720000" y="6300000"/>
            <a:ext cx="360000" cy="360000"/>
          </a:xfrm>
          <a:prstGeom prst="rect">
            <a:avLst/>
          </a:prstGeom>
          <a:solidFill>
            <a:schemeClr val="accent2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tx1"/>
                </a:solidFill>
                <a:latin typeface="Palatino Linotype" panose="02040502050505030304" pitchFamily="18" charset="0"/>
              </a:rPr>
              <a:t>-</a:t>
            </a:r>
          </a:p>
        </p:txBody>
      </p:sp>
      <p:sp>
        <p:nvSpPr>
          <p:cNvPr id="26" name="TextBox 25"/>
          <p:cNvSpPr txBox="1">
            <a:spLocks/>
          </p:cNvSpPr>
          <p:nvPr userDrawn="1"/>
        </p:nvSpPr>
        <p:spPr>
          <a:xfrm>
            <a:off x="1080000" y="6300000"/>
            <a:ext cx="360000" cy="360000"/>
          </a:xfrm>
          <a:prstGeom prst="rect">
            <a:avLst/>
          </a:prstGeom>
          <a:solidFill>
            <a:schemeClr val="accent2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tx1"/>
                </a:solidFill>
                <a:latin typeface="Palatino Linotype" panose="02040502050505030304" pitchFamily="18" charset="0"/>
              </a:rPr>
              <a:t>a</a:t>
            </a:r>
          </a:p>
        </p:txBody>
      </p:sp>
      <p:sp>
        <p:nvSpPr>
          <p:cNvPr id="27" name="TextBox 26"/>
          <p:cNvSpPr txBox="1">
            <a:spLocks/>
          </p:cNvSpPr>
          <p:nvPr userDrawn="1"/>
        </p:nvSpPr>
        <p:spPr>
          <a:xfrm>
            <a:off x="1440000" y="6300000"/>
            <a:ext cx="360000" cy="360000"/>
          </a:xfrm>
          <a:prstGeom prst="rect">
            <a:avLst/>
          </a:prstGeom>
          <a:solidFill>
            <a:schemeClr val="accent4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bg1"/>
                </a:solidFill>
                <a:latin typeface="Palatino Linotype" panose="02040502050505030304" pitchFamily="18" charset="0"/>
              </a:rPr>
              <a:t>c</a:t>
            </a:r>
          </a:p>
        </p:txBody>
      </p:sp>
      <p:sp>
        <p:nvSpPr>
          <p:cNvPr id="28" name="TextBox 27"/>
          <p:cNvSpPr txBox="1">
            <a:spLocks/>
          </p:cNvSpPr>
          <p:nvPr userDrawn="1"/>
        </p:nvSpPr>
        <p:spPr>
          <a:xfrm>
            <a:off x="1800000" y="6300000"/>
            <a:ext cx="360000" cy="360000"/>
          </a:xfrm>
          <a:prstGeom prst="rect">
            <a:avLst/>
          </a:prstGeom>
          <a:solidFill>
            <a:schemeClr val="accent2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tx1"/>
                </a:solidFill>
                <a:latin typeface="Palatino Linotype" panose="02040502050505030304" pitchFamily="18" charset="0"/>
              </a:rPr>
              <a:t>t</a:t>
            </a:r>
          </a:p>
        </p:txBody>
      </p:sp>
      <p:sp>
        <p:nvSpPr>
          <p:cNvPr id="29" name="TextBox 28"/>
          <p:cNvSpPr txBox="1">
            <a:spLocks/>
          </p:cNvSpPr>
          <p:nvPr userDrawn="1"/>
        </p:nvSpPr>
        <p:spPr>
          <a:xfrm>
            <a:off x="2160000" y="6300000"/>
            <a:ext cx="360000" cy="360000"/>
          </a:xfrm>
          <a:prstGeom prst="rect">
            <a:avLst/>
          </a:prstGeom>
          <a:solidFill>
            <a:schemeClr val="accent6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tx1"/>
                </a:solidFill>
                <a:latin typeface="Palatino Linotype" panose="02040502050505030304" pitchFamily="18" charset="0"/>
              </a:rPr>
              <a:t>u</a:t>
            </a:r>
          </a:p>
        </p:txBody>
      </p:sp>
      <p:sp>
        <p:nvSpPr>
          <p:cNvPr id="30" name="TextBox 29"/>
          <p:cNvSpPr txBox="1">
            <a:spLocks/>
          </p:cNvSpPr>
          <p:nvPr userDrawn="1"/>
        </p:nvSpPr>
        <p:spPr>
          <a:xfrm>
            <a:off x="3240000" y="6300000"/>
            <a:ext cx="360000" cy="360000"/>
          </a:xfrm>
          <a:prstGeom prst="rect">
            <a:avLst/>
          </a:prstGeom>
          <a:solidFill>
            <a:schemeClr val="accent3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tx1"/>
                </a:solidFill>
                <a:latin typeface="Palatino Linotype" panose="02040502050505030304" pitchFamily="18" charset="0"/>
              </a:rPr>
              <a:t>i</a:t>
            </a:r>
          </a:p>
        </p:txBody>
      </p:sp>
      <p:sp>
        <p:nvSpPr>
          <p:cNvPr id="31" name="TextBox 30"/>
          <p:cNvSpPr txBox="1">
            <a:spLocks/>
          </p:cNvSpPr>
          <p:nvPr userDrawn="1"/>
        </p:nvSpPr>
        <p:spPr>
          <a:xfrm>
            <a:off x="2880000" y="6300000"/>
            <a:ext cx="360000" cy="360000"/>
          </a:xfrm>
          <a:prstGeom prst="rect">
            <a:avLst/>
          </a:prstGeom>
          <a:solidFill>
            <a:schemeClr val="accent2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tx1"/>
                </a:solidFill>
                <a:latin typeface="Palatino Linotype" panose="02040502050505030304" pitchFamily="18" charset="0"/>
              </a:rPr>
              <a:t>r</a:t>
            </a:r>
          </a:p>
        </p:txBody>
      </p:sp>
      <p:sp>
        <p:nvSpPr>
          <p:cNvPr id="32" name="TextBox 31"/>
          <p:cNvSpPr txBox="1">
            <a:spLocks/>
          </p:cNvSpPr>
          <p:nvPr userDrawn="1"/>
        </p:nvSpPr>
        <p:spPr>
          <a:xfrm>
            <a:off x="3960000" y="6300000"/>
            <a:ext cx="360000" cy="360000"/>
          </a:xfrm>
          <a:prstGeom prst="rect">
            <a:avLst/>
          </a:prstGeom>
          <a:solidFill>
            <a:schemeClr val="accent5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bg1"/>
                </a:solidFill>
                <a:latin typeface="Palatino Linotype" panose="02040502050505030304" pitchFamily="18" charset="0"/>
              </a:rPr>
              <a:t>l</a:t>
            </a:r>
          </a:p>
        </p:txBody>
      </p:sp>
      <p:sp>
        <p:nvSpPr>
          <p:cNvPr id="33" name="TextBox 32"/>
          <p:cNvSpPr txBox="1">
            <a:spLocks/>
          </p:cNvSpPr>
          <p:nvPr userDrawn="1"/>
        </p:nvSpPr>
        <p:spPr>
          <a:xfrm>
            <a:off x="3600000" y="6300000"/>
            <a:ext cx="360000" cy="360000"/>
          </a:xfrm>
          <a:prstGeom prst="rect">
            <a:avLst/>
          </a:prstGeom>
          <a:solidFill>
            <a:schemeClr val="accent4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bg1"/>
                </a:solidFill>
                <a:latin typeface="Palatino Linotype" panose="02040502050505030304" pitchFamily="18" charset="0"/>
              </a:rPr>
              <a:t>a</a:t>
            </a:r>
          </a:p>
        </p:txBody>
      </p:sp>
      <p:sp>
        <p:nvSpPr>
          <p:cNvPr id="34" name="TextBox 33"/>
          <p:cNvSpPr txBox="1">
            <a:spLocks/>
          </p:cNvSpPr>
          <p:nvPr userDrawn="1"/>
        </p:nvSpPr>
        <p:spPr>
          <a:xfrm>
            <a:off x="2520000" y="6300000"/>
            <a:ext cx="360000" cy="360000"/>
          </a:xfrm>
          <a:prstGeom prst="rect">
            <a:avLst/>
          </a:prstGeom>
          <a:solidFill>
            <a:schemeClr val="accent1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tx1"/>
                </a:solidFill>
                <a:latin typeface="Palatino Linotype" panose="02040502050505030304" pitchFamily="18" charset="0"/>
              </a:rPr>
              <a:t>a</a:t>
            </a:r>
          </a:p>
        </p:txBody>
      </p:sp>
      <p:sp>
        <p:nvSpPr>
          <p:cNvPr id="35" name="TextBox 34"/>
          <p:cNvSpPr txBox="1">
            <a:spLocks/>
          </p:cNvSpPr>
          <p:nvPr userDrawn="1"/>
        </p:nvSpPr>
        <p:spPr>
          <a:xfrm>
            <a:off x="1080000" y="6300000"/>
            <a:ext cx="360000" cy="360000"/>
          </a:xfrm>
          <a:prstGeom prst="rect">
            <a:avLst/>
          </a:prstGeom>
          <a:solidFill>
            <a:schemeClr val="accent3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tx1"/>
                </a:solidFill>
                <a:latin typeface="Palatino Linotype" panose="02040502050505030304" pitchFamily="18" charset="0"/>
              </a:rPr>
              <a:t>a</a:t>
            </a:r>
          </a:p>
        </p:txBody>
      </p:sp>
      <p:sp>
        <p:nvSpPr>
          <p:cNvPr id="36" name="TextBox 35"/>
          <p:cNvSpPr txBox="1">
            <a:spLocks/>
          </p:cNvSpPr>
          <p:nvPr userDrawn="1"/>
        </p:nvSpPr>
        <p:spPr>
          <a:xfrm>
            <a:off x="1800000" y="6300000"/>
            <a:ext cx="360000" cy="360000"/>
          </a:xfrm>
          <a:prstGeom prst="rect">
            <a:avLst/>
          </a:prstGeom>
          <a:solidFill>
            <a:schemeClr val="accent5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bg1"/>
                </a:solidFill>
                <a:latin typeface="Palatino Linotype" panose="02040502050505030304" pitchFamily="18" charset="0"/>
              </a:rPr>
              <a:t>t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9527721" y="352743"/>
            <a:ext cx="2352279" cy="1077218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algn="r"/>
            <a:r>
              <a:rPr lang="en-MY" sz="3200" b="1">
                <a:solidFill>
                  <a:schemeClr val="bg1"/>
                </a:solidFill>
              </a:rPr>
              <a:t>RESTRICTED</a:t>
            </a:r>
            <a:endParaRPr lang="en-MY" sz="3200" b="1" baseline="0">
              <a:solidFill>
                <a:schemeClr val="bg1"/>
              </a:solidFill>
            </a:endParaRPr>
          </a:p>
          <a:p>
            <a:pPr algn="r"/>
            <a:r>
              <a:rPr lang="en-MY" sz="3200" b="1" baseline="0">
                <a:solidFill>
                  <a:schemeClr val="bg1"/>
                </a:solidFill>
              </a:rPr>
              <a:t>DRAFT</a:t>
            </a:r>
            <a:endParaRPr lang="en-MY" sz="3200" b="1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3A68B39-FB2F-4687-ABC0-DE2AE177E254}"/>
              </a:ext>
            </a:extLst>
          </p:cNvPr>
          <p:cNvSpPr txBox="1"/>
          <p:nvPr userDrawn="1"/>
        </p:nvSpPr>
        <p:spPr>
          <a:xfrm>
            <a:off x="5580475" y="0"/>
            <a:ext cx="10310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2400" b="1">
                <a:solidFill>
                  <a:srgbClr val="FF0000"/>
                </a:solidFill>
              </a:rPr>
              <a:t>DRAFT</a:t>
            </a:r>
            <a:endParaRPr lang="en-GB" sz="24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684002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bg>
      <p:bgPr>
        <a:pattFill prst="lgGrid">
          <a:fgClr>
            <a:schemeClr val="accent3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2"/>
          </a:solidFill>
          <a:ln w="36000">
            <a:noFill/>
          </a:ln>
        </p:spPr>
        <p:txBody>
          <a:bodyPr>
            <a:normAutofit/>
          </a:bodyPr>
          <a:lstStyle>
            <a:lvl1pPr>
              <a:defRPr sz="30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  <a:ln w="36000">
            <a:noFill/>
          </a:ln>
        </p:spPr>
        <p:txBody>
          <a:bodyPr>
            <a:noAutofit/>
          </a:bodyPr>
          <a:lstStyle>
            <a:lvl1pPr algn="just">
              <a:defRPr sz="2400"/>
            </a:lvl1pPr>
            <a:lvl2pPr algn="just">
              <a:defRPr sz="2400"/>
            </a:lvl2pPr>
            <a:lvl3pPr algn="just">
              <a:defRPr sz="2400"/>
            </a:lvl3pPr>
            <a:lvl4pPr algn="just">
              <a:defRPr sz="2400"/>
            </a:lvl4pPr>
            <a:lvl5pPr algn="just"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18" name="TextBox 17"/>
          <p:cNvSpPr txBox="1">
            <a:spLocks/>
          </p:cNvSpPr>
          <p:nvPr userDrawn="1"/>
        </p:nvSpPr>
        <p:spPr>
          <a:xfrm>
            <a:off x="360000" y="6300000"/>
            <a:ext cx="360000" cy="360000"/>
          </a:xfrm>
          <a:prstGeom prst="rect">
            <a:avLst/>
          </a:prstGeom>
          <a:solidFill>
            <a:schemeClr val="accent1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tx1"/>
                </a:solidFill>
                <a:latin typeface="Palatino Linotype" panose="02040502050505030304" pitchFamily="18" charset="0"/>
              </a:rPr>
              <a:t>n</a:t>
            </a:r>
          </a:p>
        </p:txBody>
      </p:sp>
      <p:sp>
        <p:nvSpPr>
          <p:cNvPr id="19" name="TextBox 18"/>
          <p:cNvSpPr txBox="1">
            <a:spLocks/>
          </p:cNvSpPr>
          <p:nvPr userDrawn="1"/>
        </p:nvSpPr>
        <p:spPr>
          <a:xfrm>
            <a:off x="720000" y="6300000"/>
            <a:ext cx="360000" cy="360000"/>
          </a:xfrm>
          <a:prstGeom prst="rect">
            <a:avLst/>
          </a:prstGeom>
          <a:solidFill>
            <a:schemeClr val="accent2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tx1"/>
                </a:solidFill>
                <a:latin typeface="Palatino Linotype" panose="02040502050505030304" pitchFamily="18" charset="0"/>
              </a:rPr>
              <a:t>-</a:t>
            </a:r>
          </a:p>
        </p:txBody>
      </p:sp>
      <p:sp>
        <p:nvSpPr>
          <p:cNvPr id="20" name="TextBox 19"/>
          <p:cNvSpPr txBox="1">
            <a:spLocks/>
          </p:cNvSpPr>
          <p:nvPr userDrawn="1"/>
        </p:nvSpPr>
        <p:spPr>
          <a:xfrm>
            <a:off x="1080000" y="6300000"/>
            <a:ext cx="360000" cy="360000"/>
          </a:xfrm>
          <a:prstGeom prst="rect">
            <a:avLst/>
          </a:prstGeom>
          <a:solidFill>
            <a:schemeClr val="accent2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tx1"/>
                </a:solidFill>
                <a:latin typeface="Palatino Linotype" panose="02040502050505030304" pitchFamily="18" charset="0"/>
              </a:rPr>
              <a:t>a</a:t>
            </a:r>
          </a:p>
        </p:txBody>
      </p:sp>
      <p:sp>
        <p:nvSpPr>
          <p:cNvPr id="22" name="TextBox 21"/>
          <p:cNvSpPr txBox="1">
            <a:spLocks/>
          </p:cNvSpPr>
          <p:nvPr userDrawn="1"/>
        </p:nvSpPr>
        <p:spPr>
          <a:xfrm>
            <a:off x="1440000" y="6300000"/>
            <a:ext cx="360000" cy="360000"/>
          </a:xfrm>
          <a:prstGeom prst="rect">
            <a:avLst/>
          </a:prstGeom>
          <a:solidFill>
            <a:schemeClr val="accent4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bg1"/>
                </a:solidFill>
                <a:latin typeface="Palatino Linotype" panose="02040502050505030304" pitchFamily="18" charset="0"/>
              </a:rPr>
              <a:t>c</a:t>
            </a:r>
          </a:p>
        </p:txBody>
      </p:sp>
      <p:sp>
        <p:nvSpPr>
          <p:cNvPr id="23" name="TextBox 22"/>
          <p:cNvSpPr txBox="1">
            <a:spLocks/>
          </p:cNvSpPr>
          <p:nvPr userDrawn="1"/>
        </p:nvSpPr>
        <p:spPr>
          <a:xfrm>
            <a:off x="1800000" y="6300000"/>
            <a:ext cx="360000" cy="360000"/>
          </a:xfrm>
          <a:prstGeom prst="rect">
            <a:avLst/>
          </a:prstGeom>
          <a:solidFill>
            <a:schemeClr val="accent2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tx1"/>
                </a:solidFill>
                <a:latin typeface="Palatino Linotype" panose="02040502050505030304" pitchFamily="18" charset="0"/>
              </a:rPr>
              <a:t>t</a:t>
            </a:r>
          </a:p>
        </p:txBody>
      </p:sp>
      <p:sp>
        <p:nvSpPr>
          <p:cNvPr id="24" name="TextBox 23"/>
          <p:cNvSpPr txBox="1">
            <a:spLocks/>
          </p:cNvSpPr>
          <p:nvPr userDrawn="1"/>
        </p:nvSpPr>
        <p:spPr>
          <a:xfrm>
            <a:off x="2160000" y="6300000"/>
            <a:ext cx="360000" cy="360000"/>
          </a:xfrm>
          <a:prstGeom prst="rect">
            <a:avLst/>
          </a:prstGeom>
          <a:solidFill>
            <a:schemeClr val="accent6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tx1"/>
                </a:solidFill>
                <a:latin typeface="Palatino Linotype" panose="02040502050505030304" pitchFamily="18" charset="0"/>
              </a:rPr>
              <a:t>u</a:t>
            </a:r>
          </a:p>
        </p:txBody>
      </p:sp>
      <p:sp>
        <p:nvSpPr>
          <p:cNvPr id="25" name="TextBox 24"/>
          <p:cNvSpPr txBox="1">
            <a:spLocks/>
          </p:cNvSpPr>
          <p:nvPr userDrawn="1"/>
        </p:nvSpPr>
        <p:spPr>
          <a:xfrm>
            <a:off x="3240000" y="6300000"/>
            <a:ext cx="360000" cy="360000"/>
          </a:xfrm>
          <a:prstGeom prst="rect">
            <a:avLst/>
          </a:prstGeom>
          <a:solidFill>
            <a:schemeClr val="accent3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tx1"/>
                </a:solidFill>
                <a:latin typeface="Palatino Linotype" panose="02040502050505030304" pitchFamily="18" charset="0"/>
              </a:rPr>
              <a:t>i</a:t>
            </a:r>
          </a:p>
        </p:txBody>
      </p:sp>
      <p:sp>
        <p:nvSpPr>
          <p:cNvPr id="26" name="TextBox 25"/>
          <p:cNvSpPr txBox="1">
            <a:spLocks/>
          </p:cNvSpPr>
          <p:nvPr userDrawn="1"/>
        </p:nvSpPr>
        <p:spPr>
          <a:xfrm>
            <a:off x="2880000" y="6300000"/>
            <a:ext cx="360000" cy="360000"/>
          </a:xfrm>
          <a:prstGeom prst="rect">
            <a:avLst/>
          </a:prstGeom>
          <a:solidFill>
            <a:schemeClr val="accent2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tx1"/>
                </a:solidFill>
                <a:latin typeface="Palatino Linotype" panose="02040502050505030304" pitchFamily="18" charset="0"/>
              </a:rPr>
              <a:t>r</a:t>
            </a:r>
          </a:p>
        </p:txBody>
      </p:sp>
      <p:sp>
        <p:nvSpPr>
          <p:cNvPr id="27" name="TextBox 26"/>
          <p:cNvSpPr txBox="1">
            <a:spLocks/>
          </p:cNvSpPr>
          <p:nvPr userDrawn="1"/>
        </p:nvSpPr>
        <p:spPr>
          <a:xfrm>
            <a:off x="3960000" y="6300000"/>
            <a:ext cx="360000" cy="360000"/>
          </a:xfrm>
          <a:prstGeom prst="rect">
            <a:avLst/>
          </a:prstGeom>
          <a:solidFill>
            <a:schemeClr val="accent5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bg1"/>
                </a:solidFill>
                <a:latin typeface="Palatino Linotype" panose="02040502050505030304" pitchFamily="18" charset="0"/>
              </a:rPr>
              <a:t>l</a:t>
            </a:r>
          </a:p>
        </p:txBody>
      </p:sp>
      <p:sp>
        <p:nvSpPr>
          <p:cNvPr id="28" name="TextBox 27"/>
          <p:cNvSpPr txBox="1">
            <a:spLocks/>
          </p:cNvSpPr>
          <p:nvPr userDrawn="1"/>
        </p:nvSpPr>
        <p:spPr>
          <a:xfrm>
            <a:off x="3600000" y="6300000"/>
            <a:ext cx="360000" cy="360000"/>
          </a:xfrm>
          <a:prstGeom prst="rect">
            <a:avLst/>
          </a:prstGeom>
          <a:solidFill>
            <a:schemeClr val="accent4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bg1"/>
                </a:solidFill>
                <a:latin typeface="Palatino Linotype" panose="02040502050505030304" pitchFamily="18" charset="0"/>
              </a:rPr>
              <a:t>a</a:t>
            </a:r>
          </a:p>
        </p:txBody>
      </p:sp>
      <p:sp>
        <p:nvSpPr>
          <p:cNvPr id="29" name="TextBox 28"/>
          <p:cNvSpPr txBox="1">
            <a:spLocks/>
          </p:cNvSpPr>
          <p:nvPr userDrawn="1"/>
        </p:nvSpPr>
        <p:spPr>
          <a:xfrm>
            <a:off x="2520000" y="6300000"/>
            <a:ext cx="360000" cy="360000"/>
          </a:xfrm>
          <a:prstGeom prst="rect">
            <a:avLst/>
          </a:prstGeom>
          <a:solidFill>
            <a:schemeClr val="accent1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tx1"/>
                </a:solidFill>
                <a:latin typeface="Palatino Linotype" panose="02040502050505030304" pitchFamily="18" charset="0"/>
              </a:rPr>
              <a:t>a</a:t>
            </a:r>
          </a:p>
        </p:txBody>
      </p:sp>
      <p:sp>
        <p:nvSpPr>
          <p:cNvPr id="30" name="TextBox 29"/>
          <p:cNvSpPr txBox="1">
            <a:spLocks/>
          </p:cNvSpPr>
          <p:nvPr userDrawn="1"/>
        </p:nvSpPr>
        <p:spPr>
          <a:xfrm>
            <a:off x="1080000" y="6300000"/>
            <a:ext cx="360000" cy="360000"/>
          </a:xfrm>
          <a:prstGeom prst="rect">
            <a:avLst/>
          </a:prstGeom>
          <a:solidFill>
            <a:schemeClr val="accent3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tx1"/>
                </a:solidFill>
                <a:latin typeface="Palatino Linotype" panose="02040502050505030304" pitchFamily="18" charset="0"/>
              </a:rPr>
              <a:t>a</a:t>
            </a:r>
          </a:p>
        </p:txBody>
      </p:sp>
      <p:sp>
        <p:nvSpPr>
          <p:cNvPr id="31" name="TextBox 30"/>
          <p:cNvSpPr txBox="1">
            <a:spLocks/>
          </p:cNvSpPr>
          <p:nvPr userDrawn="1"/>
        </p:nvSpPr>
        <p:spPr>
          <a:xfrm>
            <a:off x="1800000" y="6300000"/>
            <a:ext cx="360000" cy="360000"/>
          </a:xfrm>
          <a:prstGeom prst="rect">
            <a:avLst/>
          </a:prstGeom>
          <a:solidFill>
            <a:schemeClr val="accent5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bg1"/>
                </a:solidFill>
                <a:latin typeface="Palatino Linotype" panose="02040502050505030304" pitchFamily="18" charset="0"/>
              </a:rPr>
              <a:t>t</a:t>
            </a:r>
          </a:p>
        </p:txBody>
      </p:sp>
      <p:sp>
        <p:nvSpPr>
          <p:cNvPr id="32" name="TextBox 31"/>
          <p:cNvSpPr txBox="1"/>
          <p:nvPr userDrawn="1"/>
        </p:nvSpPr>
        <p:spPr>
          <a:xfrm>
            <a:off x="4868128" y="6290668"/>
            <a:ext cx="5707743" cy="369332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MY" sz="1800" b="1">
                <a:solidFill>
                  <a:schemeClr val="bg1"/>
                </a:solidFill>
              </a:rPr>
              <a:t>RESTRICTED</a:t>
            </a:r>
            <a:r>
              <a:rPr lang="en-MY" sz="1800" b="1" baseline="0">
                <a:solidFill>
                  <a:schemeClr val="bg1"/>
                </a:solidFill>
              </a:rPr>
              <a:t> DRAFT</a:t>
            </a:r>
            <a:endParaRPr lang="en-MY" sz="1800" b="1">
              <a:solidFill>
                <a:schemeClr val="bg1"/>
              </a:solidFill>
            </a:endParaRPr>
          </a:p>
        </p:txBody>
      </p:sp>
      <p:sp>
        <p:nvSpPr>
          <p:cNvPr id="3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124000" y="6300000"/>
            <a:ext cx="720000" cy="365125"/>
          </a:xfrm>
          <a:solidFill>
            <a:schemeClr val="accent2"/>
          </a:solidFill>
          <a:ln w="36000">
            <a:noFill/>
          </a:ln>
        </p:spPr>
        <p:txBody>
          <a:bodyPr vert="horz" lIns="72000" tIns="72000" rIns="72000" bIns="72000" rtlCol="0" anchor="ctr" anchorCtr="1"/>
          <a:lstStyle>
            <a:lvl1pPr>
              <a:defRPr lang="en-MY" sz="1800" b="1" smtClean="0"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</a:lstStyle>
          <a:p>
            <a:fld id="{4C357C2A-6DC5-4997-ADD1-D17D3D72CF0B}" type="slidenum">
              <a:rPr lang="en-MY" smtClean="0"/>
              <a:pPr/>
              <a:t>‹#›</a:t>
            </a:fld>
            <a:endParaRPr lang="en-MY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498CEE3-C50F-4299-9120-79D49DA53885}"/>
              </a:ext>
            </a:extLst>
          </p:cNvPr>
          <p:cNvSpPr txBox="1"/>
          <p:nvPr userDrawn="1"/>
        </p:nvSpPr>
        <p:spPr>
          <a:xfrm>
            <a:off x="5580475" y="0"/>
            <a:ext cx="10310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2400" b="1">
                <a:solidFill>
                  <a:srgbClr val="FF0000"/>
                </a:solidFill>
              </a:rPr>
              <a:t>DRAFT</a:t>
            </a:r>
            <a:endParaRPr lang="en-GB" sz="24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663685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pattFill prst="lgGrid">
          <a:fgClr>
            <a:schemeClr val="accent3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noFill/>
          <a:ln w="36000">
            <a:noFill/>
          </a:ln>
        </p:spPr>
        <p:txBody>
          <a:bodyPr vert="horz" lIns="91440" tIns="45720" rIns="91440" bIns="45720" rtlCol="0">
            <a:noAutofit/>
          </a:bodyPr>
          <a:lstStyle>
            <a:lvl1pPr>
              <a:defRPr lang="en-US" sz="2400" smtClean="0"/>
            </a:lvl1pPr>
            <a:lvl2pPr>
              <a:defRPr lang="en-US" smtClean="0"/>
            </a:lvl2pPr>
            <a:lvl3pPr>
              <a:defRPr lang="en-US" sz="2400" smtClean="0"/>
            </a:lvl3pPr>
            <a:lvl4pPr>
              <a:defRPr lang="en-US" sz="2400" smtClean="0"/>
            </a:lvl4pPr>
            <a:lvl5pPr>
              <a:defRPr lang="en-MY" sz="2400"/>
            </a:lvl5pPr>
          </a:lstStyle>
          <a:p>
            <a:pPr lvl="0" algn="just"/>
            <a:r>
              <a:rPr lang="en-US"/>
              <a:t>Edit Master text styles</a:t>
            </a:r>
          </a:p>
          <a:p>
            <a:pPr lvl="1" algn="just"/>
            <a:r>
              <a:rPr lang="en-US"/>
              <a:t>Second level</a:t>
            </a:r>
          </a:p>
          <a:p>
            <a:pPr lvl="2" algn="just"/>
            <a:r>
              <a:rPr lang="en-US"/>
              <a:t>Third level</a:t>
            </a:r>
          </a:p>
          <a:p>
            <a:pPr lvl="3" algn="just"/>
            <a:r>
              <a:rPr lang="en-US"/>
              <a:t>Fourth level</a:t>
            </a:r>
          </a:p>
          <a:p>
            <a:pPr lvl="4" algn="just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noFill/>
          <a:ln w="36000">
            <a:noFill/>
          </a:ln>
        </p:spPr>
        <p:txBody>
          <a:bodyPr vert="horz" lIns="91440" tIns="45720" rIns="91440" bIns="45720" rtlCol="0">
            <a:noAutofit/>
          </a:bodyPr>
          <a:lstStyle>
            <a:lvl1pPr>
              <a:defRPr lang="en-US" sz="2400" smtClean="0"/>
            </a:lvl1pPr>
            <a:lvl2pPr>
              <a:defRPr lang="en-US" smtClean="0"/>
            </a:lvl2pPr>
            <a:lvl3pPr>
              <a:defRPr lang="en-US" sz="2400" smtClean="0"/>
            </a:lvl3pPr>
            <a:lvl4pPr>
              <a:defRPr lang="en-US" sz="2400" smtClean="0"/>
            </a:lvl4pPr>
            <a:lvl5pPr>
              <a:defRPr lang="en-MY" sz="2400"/>
            </a:lvl5pPr>
          </a:lstStyle>
          <a:p>
            <a:pPr lvl="0" algn="just"/>
            <a:r>
              <a:rPr lang="en-US"/>
              <a:t>Edit Master text styles</a:t>
            </a:r>
          </a:p>
          <a:p>
            <a:pPr lvl="1" algn="just"/>
            <a:r>
              <a:rPr lang="en-US"/>
              <a:t>Second level</a:t>
            </a:r>
          </a:p>
          <a:p>
            <a:pPr lvl="2" algn="just"/>
            <a:r>
              <a:rPr lang="en-US"/>
              <a:t>Third level</a:t>
            </a:r>
          </a:p>
          <a:p>
            <a:pPr lvl="3" algn="just"/>
            <a:r>
              <a:rPr lang="en-US"/>
              <a:t>Fourth level</a:t>
            </a:r>
          </a:p>
          <a:p>
            <a:pPr lvl="4" algn="just"/>
            <a:r>
              <a:rPr lang="en-US"/>
              <a:t>Fifth level</a:t>
            </a:r>
            <a:endParaRPr lang="en-MY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chemeClr val="accent2"/>
          </a:solidFill>
          <a:ln w="36000">
            <a:noFill/>
          </a:ln>
        </p:spPr>
        <p:txBody>
          <a:bodyPr>
            <a:normAutofit/>
          </a:bodyPr>
          <a:lstStyle>
            <a:lvl1pPr>
              <a:defRPr sz="30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8" name="TextBox 7"/>
          <p:cNvSpPr txBox="1">
            <a:spLocks/>
          </p:cNvSpPr>
          <p:nvPr userDrawn="1"/>
        </p:nvSpPr>
        <p:spPr>
          <a:xfrm>
            <a:off x="360000" y="6300000"/>
            <a:ext cx="360000" cy="360000"/>
          </a:xfrm>
          <a:prstGeom prst="rect">
            <a:avLst/>
          </a:prstGeom>
          <a:solidFill>
            <a:schemeClr val="accent1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tx1"/>
                </a:solidFill>
                <a:latin typeface="Palatino Linotype" panose="02040502050505030304" pitchFamily="18" charset="0"/>
              </a:rPr>
              <a:t>n</a:t>
            </a:r>
          </a:p>
        </p:txBody>
      </p:sp>
      <p:sp>
        <p:nvSpPr>
          <p:cNvPr id="10" name="TextBox 9"/>
          <p:cNvSpPr txBox="1">
            <a:spLocks/>
          </p:cNvSpPr>
          <p:nvPr userDrawn="1"/>
        </p:nvSpPr>
        <p:spPr>
          <a:xfrm>
            <a:off x="720000" y="6300000"/>
            <a:ext cx="360000" cy="360000"/>
          </a:xfrm>
          <a:prstGeom prst="rect">
            <a:avLst/>
          </a:prstGeom>
          <a:solidFill>
            <a:schemeClr val="accent2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tx1"/>
                </a:solidFill>
                <a:latin typeface="Palatino Linotype" panose="02040502050505030304" pitchFamily="18" charset="0"/>
              </a:rPr>
              <a:t>-</a:t>
            </a:r>
          </a:p>
        </p:txBody>
      </p:sp>
      <p:sp>
        <p:nvSpPr>
          <p:cNvPr id="11" name="TextBox 10"/>
          <p:cNvSpPr txBox="1">
            <a:spLocks/>
          </p:cNvSpPr>
          <p:nvPr userDrawn="1"/>
        </p:nvSpPr>
        <p:spPr>
          <a:xfrm>
            <a:off x="1080000" y="6300000"/>
            <a:ext cx="360000" cy="360000"/>
          </a:xfrm>
          <a:prstGeom prst="rect">
            <a:avLst/>
          </a:prstGeom>
          <a:solidFill>
            <a:schemeClr val="accent2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tx1"/>
                </a:solidFill>
                <a:latin typeface="Palatino Linotype" panose="02040502050505030304" pitchFamily="18" charset="0"/>
              </a:rPr>
              <a:t>a</a:t>
            </a:r>
          </a:p>
        </p:txBody>
      </p:sp>
      <p:sp>
        <p:nvSpPr>
          <p:cNvPr id="12" name="TextBox 11"/>
          <p:cNvSpPr txBox="1">
            <a:spLocks/>
          </p:cNvSpPr>
          <p:nvPr userDrawn="1"/>
        </p:nvSpPr>
        <p:spPr>
          <a:xfrm>
            <a:off x="1440000" y="6300000"/>
            <a:ext cx="360000" cy="360000"/>
          </a:xfrm>
          <a:prstGeom prst="rect">
            <a:avLst/>
          </a:prstGeom>
          <a:solidFill>
            <a:schemeClr val="accent4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bg1"/>
                </a:solidFill>
                <a:latin typeface="Palatino Linotype" panose="02040502050505030304" pitchFamily="18" charset="0"/>
              </a:rPr>
              <a:t>c</a:t>
            </a:r>
          </a:p>
        </p:txBody>
      </p:sp>
      <p:sp>
        <p:nvSpPr>
          <p:cNvPr id="13" name="TextBox 12"/>
          <p:cNvSpPr txBox="1">
            <a:spLocks/>
          </p:cNvSpPr>
          <p:nvPr userDrawn="1"/>
        </p:nvSpPr>
        <p:spPr>
          <a:xfrm>
            <a:off x="1800000" y="6300000"/>
            <a:ext cx="360000" cy="360000"/>
          </a:xfrm>
          <a:prstGeom prst="rect">
            <a:avLst/>
          </a:prstGeom>
          <a:solidFill>
            <a:schemeClr val="accent2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tx1"/>
                </a:solidFill>
                <a:latin typeface="Palatino Linotype" panose="02040502050505030304" pitchFamily="18" charset="0"/>
              </a:rPr>
              <a:t>t</a:t>
            </a:r>
          </a:p>
        </p:txBody>
      </p:sp>
      <p:sp>
        <p:nvSpPr>
          <p:cNvPr id="14" name="TextBox 13"/>
          <p:cNvSpPr txBox="1">
            <a:spLocks/>
          </p:cNvSpPr>
          <p:nvPr userDrawn="1"/>
        </p:nvSpPr>
        <p:spPr>
          <a:xfrm>
            <a:off x="2160000" y="6300000"/>
            <a:ext cx="360000" cy="360000"/>
          </a:xfrm>
          <a:prstGeom prst="rect">
            <a:avLst/>
          </a:prstGeom>
          <a:solidFill>
            <a:schemeClr val="accent6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tx1"/>
                </a:solidFill>
                <a:latin typeface="Palatino Linotype" panose="02040502050505030304" pitchFamily="18" charset="0"/>
              </a:rPr>
              <a:t>u</a:t>
            </a:r>
          </a:p>
        </p:txBody>
      </p:sp>
      <p:sp>
        <p:nvSpPr>
          <p:cNvPr id="15" name="TextBox 14"/>
          <p:cNvSpPr txBox="1">
            <a:spLocks/>
          </p:cNvSpPr>
          <p:nvPr userDrawn="1"/>
        </p:nvSpPr>
        <p:spPr>
          <a:xfrm>
            <a:off x="3240000" y="6300000"/>
            <a:ext cx="360000" cy="360000"/>
          </a:xfrm>
          <a:prstGeom prst="rect">
            <a:avLst/>
          </a:prstGeom>
          <a:solidFill>
            <a:schemeClr val="accent3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tx1"/>
                </a:solidFill>
                <a:latin typeface="Palatino Linotype" panose="02040502050505030304" pitchFamily="18" charset="0"/>
              </a:rPr>
              <a:t>i</a:t>
            </a:r>
          </a:p>
        </p:txBody>
      </p:sp>
      <p:sp>
        <p:nvSpPr>
          <p:cNvPr id="16" name="TextBox 15"/>
          <p:cNvSpPr txBox="1">
            <a:spLocks/>
          </p:cNvSpPr>
          <p:nvPr userDrawn="1"/>
        </p:nvSpPr>
        <p:spPr>
          <a:xfrm>
            <a:off x="2880000" y="6300000"/>
            <a:ext cx="360000" cy="360000"/>
          </a:xfrm>
          <a:prstGeom prst="rect">
            <a:avLst/>
          </a:prstGeom>
          <a:solidFill>
            <a:schemeClr val="accent2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tx1"/>
                </a:solidFill>
                <a:latin typeface="Palatino Linotype" panose="02040502050505030304" pitchFamily="18" charset="0"/>
              </a:rPr>
              <a:t>r</a:t>
            </a:r>
          </a:p>
        </p:txBody>
      </p:sp>
      <p:sp>
        <p:nvSpPr>
          <p:cNvPr id="17" name="TextBox 16"/>
          <p:cNvSpPr txBox="1">
            <a:spLocks/>
          </p:cNvSpPr>
          <p:nvPr userDrawn="1"/>
        </p:nvSpPr>
        <p:spPr>
          <a:xfrm>
            <a:off x="3960000" y="6300000"/>
            <a:ext cx="360000" cy="360000"/>
          </a:xfrm>
          <a:prstGeom prst="rect">
            <a:avLst/>
          </a:prstGeom>
          <a:solidFill>
            <a:schemeClr val="accent5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bg1"/>
                </a:solidFill>
                <a:latin typeface="Palatino Linotype" panose="02040502050505030304" pitchFamily="18" charset="0"/>
              </a:rPr>
              <a:t>l</a:t>
            </a:r>
          </a:p>
        </p:txBody>
      </p:sp>
      <p:sp>
        <p:nvSpPr>
          <p:cNvPr id="18" name="TextBox 17"/>
          <p:cNvSpPr txBox="1">
            <a:spLocks/>
          </p:cNvSpPr>
          <p:nvPr userDrawn="1"/>
        </p:nvSpPr>
        <p:spPr>
          <a:xfrm>
            <a:off x="3600000" y="6300000"/>
            <a:ext cx="360000" cy="360000"/>
          </a:xfrm>
          <a:prstGeom prst="rect">
            <a:avLst/>
          </a:prstGeom>
          <a:solidFill>
            <a:schemeClr val="accent4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bg1"/>
                </a:solidFill>
                <a:latin typeface="Palatino Linotype" panose="02040502050505030304" pitchFamily="18" charset="0"/>
              </a:rPr>
              <a:t>a</a:t>
            </a:r>
          </a:p>
        </p:txBody>
      </p:sp>
      <p:sp>
        <p:nvSpPr>
          <p:cNvPr id="19" name="TextBox 18"/>
          <p:cNvSpPr txBox="1">
            <a:spLocks/>
          </p:cNvSpPr>
          <p:nvPr userDrawn="1"/>
        </p:nvSpPr>
        <p:spPr>
          <a:xfrm>
            <a:off x="2520000" y="6300000"/>
            <a:ext cx="360000" cy="360000"/>
          </a:xfrm>
          <a:prstGeom prst="rect">
            <a:avLst/>
          </a:prstGeom>
          <a:solidFill>
            <a:schemeClr val="accent1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tx1"/>
                </a:solidFill>
                <a:latin typeface="Palatino Linotype" panose="02040502050505030304" pitchFamily="18" charset="0"/>
              </a:rPr>
              <a:t>a</a:t>
            </a:r>
          </a:p>
        </p:txBody>
      </p:sp>
      <p:sp>
        <p:nvSpPr>
          <p:cNvPr id="20" name="TextBox 19"/>
          <p:cNvSpPr txBox="1">
            <a:spLocks/>
          </p:cNvSpPr>
          <p:nvPr userDrawn="1"/>
        </p:nvSpPr>
        <p:spPr>
          <a:xfrm>
            <a:off x="1080000" y="6300000"/>
            <a:ext cx="360000" cy="360000"/>
          </a:xfrm>
          <a:prstGeom prst="rect">
            <a:avLst/>
          </a:prstGeom>
          <a:solidFill>
            <a:schemeClr val="accent3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tx1"/>
                </a:solidFill>
                <a:latin typeface="Palatino Linotype" panose="02040502050505030304" pitchFamily="18" charset="0"/>
              </a:rPr>
              <a:t>a</a:t>
            </a:r>
          </a:p>
        </p:txBody>
      </p:sp>
      <p:sp>
        <p:nvSpPr>
          <p:cNvPr id="21" name="TextBox 20"/>
          <p:cNvSpPr txBox="1">
            <a:spLocks/>
          </p:cNvSpPr>
          <p:nvPr userDrawn="1"/>
        </p:nvSpPr>
        <p:spPr>
          <a:xfrm>
            <a:off x="1800000" y="6300000"/>
            <a:ext cx="360000" cy="360000"/>
          </a:xfrm>
          <a:prstGeom prst="rect">
            <a:avLst/>
          </a:prstGeom>
          <a:solidFill>
            <a:schemeClr val="accent5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bg1"/>
                </a:solidFill>
                <a:latin typeface="Palatino Linotype" panose="02040502050505030304" pitchFamily="18" charset="0"/>
              </a:rPr>
              <a:t>t</a:t>
            </a:r>
          </a:p>
        </p:txBody>
      </p:sp>
      <p:sp>
        <p:nvSpPr>
          <p:cNvPr id="22" name="TextBox 21"/>
          <p:cNvSpPr txBox="1"/>
          <p:nvPr userDrawn="1"/>
        </p:nvSpPr>
        <p:spPr>
          <a:xfrm>
            <a:off x="4868128" y="6290668"/>
            <a:ext cx="5707743" cy="369332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MY" sz="1800" b="1">
                <a:solidFill>
                  <a:schemeClr val="bg1"/>
                </a:solidFill>
              </a:rPr>
              <a:t>RESTRICTED</a:t>
            </a:r>
            <a:r>
              <a:rPr lang="en-MY" sz="1800" b="1" baseline="0">
                <a:solidFill>
                  <a:schemeClr val="bg1"/>
                </a:solidFill>
              </a:rPr>
              <a:t> DRAFT</a:t>
            </a:r>
            <a:endParaRPr lang="en-MY" sz="1800" b="1">
              <a:solidFill>
                <a:schemeClr val="bg1"/>
              </a:solidFill>
            </a:endParaRPr>
          </a:p>
        </p:txBody>
      </p:sp>
      <p:sp>
        <p:nvSpPr>
          <p:cNvPr id="2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124000" y="6300000"/>
            <a:ext cx="720000" cy="365125"/>
          </a:xfrm>
          <a:solidFill>
            <a:schemeClr val="accent2"/>
          </a:solidFill>
          <a:ln w="36000">
            <a:noFill/>
          </a:ln>
        </p:spPr>
        <p:txBody>
          <a:bodyPr vert="horz" lIns="72000" tIns="72000" rIns="72000" bIns="72000" rtlCol="0" anchor="ctr" anchorCtr="1"/>
          <a:lstStyle>
            <a:lvl1pPr>
              <a:defRPr lang="en-MY" sz="1800" b="1" smtClean="0"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</a:lstStyle>
          <a:p>
            <a:fld id="{4C357C2A-6DC5-4997-ADD1-D17D3D72CF0B}" type="slidenum">
              <a:rPr lang="en-MY" smtClean="0"/>
              <a:pPr/>
              <a:t>‹#›</a:t>
            </a:fld>
            <a:endParaRPr lang="en-MY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3AED94A-4D4D-49BB-8995-2CD0F610D839}"/>
              </a:ext>
            </a:extLst>
          </p:cNvPr>
          <p:cNvSpPr txBox="1"/>
          <p:nvPr userDrawn="1"/>
        </p:nvSpPr>
        <p:spPr>
          <a:xfrm>
            <a:off x="5580475" y="0"/>
            <a:ext cx="10310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2400" b="1">
                <a:solidFill>
                  <a:srgbClr val="FF0000"/>
                </a:solidFill>
              </a:rPr>
              <a:t>DRAFT</a:t>
            </a:r>
            <a:endParaRPr lang="en-GB" sz="24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6364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noFill/>
          <a:ln w="36000">
            <a:noFill/>
          </a:ln>
        </p:spPr>
        <p:txBody>
          <a:bodyPr vert="horz" lIns="91440" tIns="45720" rIns="91440" bIns="45720" rtlCol="0">
            <a:noAutofit/>
          </a:bodyPr>
          <a:lstStyle>
            <a:lvl1pPr>
              <a:defRPr lang="en-US" sz="2400" smtClean="0"/>
            </a:lvl1pPr>
            <a:lvl2pPr>
              <a:defRPr lang="en-US" smtClean="0"/>
            </a:lvl2pPr>
            <a:lvl3pPr>
              <a:defRPr lang="en-US" sz="2400" smtClean="0"/>
            </a:lvl3pPr>
            <a:lvl4pPr>
              <a:defRPr lang="en-US" sz="2400" smtClean="0"/>
            </a:lvl4pPr>
            <a:lvl5pPr>
              <a:defRPr lang="en-MY" sz="2400"/>
            </a:lvl5pPr>
          </a:lstStyle>
          <a:p>
            <a:pPr lvl="0" algn="just"/>
            <a:r>
              <a:rPr lang="en-US"/>
              <a:t>Edit Master text styles</a:t>
            </a:r>
          </a:p>
          <a:p>
            <a:pPr lvl="1" algn="just"/>
            <a:r>
              <a:rPr lang="en-US"/>
              <a:t>Second level</a:t>
            </a:r>
          </a:p>
          <a:p>
            <a:pPr lvl="2" algn="just"/>
            <a:r>
              <a:rPr lang="en-US"/>
              <a:t>Third level</a:t>
            </a:r>
          </a:p>
          <a:p>
            <a:pPr lvl="3" algn="just"/>
            <a:r>
              <a:rPr lang="en-US"/>
              <a:t>Fourth level</a:t>
            </a:r>
          </a:p>
          <a:p>
            <a:pPr lvl="4" algn="just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noFill/>
          <a:ln w="36000">
            <a:noFill/>
          </a:ln>
        </p:spPr>
        <p:txBody>
          <a:bodyPr vert="horz" lIns="91440" tIns="45720" rIns="91440" bIns="45720" rtlCol="0">
            <a:noAutofit/>
          </a:bodyPr>
          <a:lstStyle>
            <a:lvl1pPr>
              <a:defRPr lang="en-US" sz="2400" smtClean="0"/>
            </a:lvl1pPr>
            <a:lvl2pPr>
              <a:defRPr lang="en-US" smtClean="0"/>
            </a:lvl2pPr>
            <a:lvl3pPr>
              <a:defRPr lang="en-US" sz="2400" smtClean="0"/>
            </a:lvl3pPr>
            <a:lvl4pPr>
              <a:defRPr lang="en-US" sz="2400" smtClean="0"/>
            </a:lvl4pPr>
            <a:lvl5pPr>
              <a:defRPr lang="en-MY" sz="2400"/>
            </a:lvl5pPr>
          </a:lstStyle>
          <a:p>
            <a:pPr lvl="0" algn="just"/>
            <a:r>
              <a:rPr lang="en-US"/>
              <a:t>Edit Master text styles</a:t>
            </a:r>
          </a:p>
          <a:p>
            <a:pPr lvl="1" algn="just"/>
            <a:r>
              <a:rPr lang="en-US"/>
              <a:t>Second level</a:t>
            </a:r>
          </a:p>
          <a:p>
            <a:pPr lvl="2" algn="just"/>
            <a:r>
              <a:rPr lang="en-US"/>
              <a:t>Third level</a:t>
            </a:r>
          </a:p>
          <a:p>
            <a:pPr lvl="3" algn="just"/>
            <a:r>
              <a:rPr lang="en-US"/>
              <a:t>Fourth level</a:t>
            </a:r>
          </a:p>
          <a:p>
            <a:pPr lvl="4" algn="just"/>
            <a:r>
              <a:rPr lang="en-US"/>
              <a:t>Fifth level</a:t>
            </a:r>
            <a:endParaRPr lang="en-MY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chemeClr val="accent2"/>
          </a:solidFill>
          <a:ln w="36000">
            <a:noFill/>
          </a:ln>
        </p:spPr>
        <p:txBody>
          <a:bodyPr>
            <a:normAutofit/>
          </a:bodyPr>
          <a:lstStyle>
            <a:lvl1pPr>
              <a:defRPr sz="30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11" name="TextBox 10"/>
          <p:cNvSpPr txBox="1">
            <a:spLocks/>
          </p:cNvSpPr>
          <p:nvPr userDrawn="1"/>
        </p:nvSpPr>
        <p:spPr>
          <a:xfrm>
            <a:off x="360000" y="6300000"/>
            <a:ext cx="360000" cy="360000"/>
          </a:xfrm>
          <a:prstGeom prst="rect">
            <a:avLst/>
          </a:prstGeom>
          <a:solidFill>
            <a:schemeClr val="accent1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tx1"/>
                </a:solidFill>
                <a:latin typeface="Palatino Linotype" panose="02040502050505030304" pitchFamily="18" charset="0"/>
              </a:rPr>
              <a:t>n</a:t>
            </a:r>
          </a:p>
        </p:txBody>
      </p:sp>
      <p:sp>
        <p:nvSpPr>
          <p:cNvPr id="12" name="TextBox 11"/>
          <p:cNvSpPr txBox="1">
            <a:spLocks/>
          </p:cNvSpPr>
          <p:nvPr userDrawn="1"/>
        </p:nvSpPr>
        <p:spPr>
          <a:xfrm>
            <a:off x="720000" y="6300000"/>
            <a:ext cx="360000" cy="360000"/>
          </a:xfrm>
          <a:prstGeom prst="rect">
            <a:avLst/>
          </a:prstGeom>
          <a:solidFill>
            <a:schemeClr val="accent2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tx1"/>
                </a:solidFill>
                <a:latin typeface="Palatino Linotype" panose="02040502050505030304" pitchFamily="18" charset="0"/>
              </a:rPr>
              <a:t>-</a:t>
            </a:r>
          </a:p>
        </p:txBody>
      </p:sp>
      <p:sp>
        <p:nvSpPr>
          <p:cNvPr id="13" name="TextBox 12"/>
          <p:cNvSpPr txBox="1">
            <a:spLocks/>
          </p:cNvSpPr>
          <p:nvPr userDrawn="1"/>
        </p:nvSpPr>
        <p:spPr>
          <a:xfrm>
            <a:off x="1080000" y="6300000"/>
            <a:ext cx="360000" cy="360000"/>
          </a:xfrm>
          <a:prstGeom prst="rect">
            <a:avLst/>
          </a:prstGeom>
          <a:solidFill>
            <a:schemeClr val="accent2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tx1"/>
                </a:solidFill>
                <a:latin typeface="Palatino Linotype" panose="02040502050505030304" pitchFamily="18" charset="0"/>
              </a:rPr>
              <a:t>a</a:t>
            </a:r>
          </a:p>
        </p:txBody>
      </p:sp>
      <p:sp>
        <p:nvSpPr>
          <p:cNvPr id="14" name="TextBox 13"/>
          <p:cNvSpPr txBox="1">
            <a:spLocks/>
          </p:cNvSpPr>
          <p:nvPr userDrawn="1"/>
        </p:nvSpPr>
        <p:spPr>
          <a:xfrm>
            <a:off x="1440000" y="6300000"/>
            <a:ext cx="360000" cy="360000"/>
          </a:xfrm>
          <a:prstGeom prst="rect">
            <a:avLst/>
          </a:prstGeom>
          <a:solidFill>
            <a:schemeClr val="accent4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bg1"/>
                </a:solidFill>
                <a:latin typeface="Palatino Linotype" panose="02040502050505030304" pitchFamily="18" charset="0"/>
              </a:rPr>
              <a:t>c</a:t>
            </a:r>
          </a:p>
        </p:txBody>
      </p:sp>
      <p:sp>
        <p:nvSpPr>
          <p:cNvPr id="15" name="TextBox 14"/>
          <p:cNvSpPr txBox="1">
            <a:spLocks/>
          </p:cNvSpPr>
          <p:nvPr userDrawn="1"/>
        </p:nvSpPr>
        <p:spPr>
          <a:xfrm>
            <a:off x="1800000" y="6300000"/>
            <a:ext cx="360000" cy="360000"/>
          </a:xfrm>
          <a:prstGeom prst="rect">
            <a:avLst/>
          </a:prstGeom>
          <a:solidFill>
            <a:schemeClr val="accent2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tx1"/>
                </a:solidFill>
                <a:latin typeface="Palatino Linotype" panose="02040502050505030304" pitchFamily="18" charset="0"/>
              </a:rPr>
              <a:t>t</a:t>
            </a:r>
          </a:p>
        </p:txBody>
      </p:sp>
      <p:sp>
        <p:nvSpPr>
          <p:cNvPr id="16" name="TextBox 15"/>
          <p:cNvSpPr txBox="1">
            <a:spLocks/>
          </p:cNvSpPr>
          <p:nvPr userDrawn="1"/>
        </p:nvSpPr>
        <p:spPr>
          <a:xfrm>
            <a:off x="2160000" y="6300000"/>
            <a:ext cx="360000" cy="360000"/>
          </a:xfrm>
          <a:prstGeom prst="rect">
            <a:avLst/>
          </a:prstGeom>
          <a:solidFill>
            <a:schemeClr val="accent6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tx1"/>
                </a:solidFill>
                <a:latin typeface="Palatino Linotype" panose="02040502050505030304" pitchFamily="18" charset="0"/>
              </a:rPr>
              <a:t>u</a:t>
            </a:r>
          </a:p>
        </p:txBody>
      </p:sp>
      <p:sp>
        <p:nvSpPr>
          <p:cNvPr id="17" name="TextBox 16"/>
          <p:cNvSpPr txBox="1">
            <a:spLocks/>
          </p:cNvSpPr>
          <p:nvPr userDrawn="1"/>
        </p:nvSpPr>
        <p:spPr>
          <a:xfrm>
            <a:off x="3240000" y="6300000"/>
            <a:ext cx="360000" cy="360000"/>
          </a:xfrm>
          <a:prstGeom prst="rect">
            <a:avLst/>
          </a:prstGeom>
          <a:solidFill>
            <a:schemeClr val="accent3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tx1"/>
                </a:solidFill>
                <a:latin typeface="Palatino Linotype" panose="02040502050505030304" pitchFamily="18" charset="0"/>
              </a:rPr>
              <a:t>i</a:t>
            </a:r>
          </a:p>
        </p:txBody>
      </p:sp>
      <p:sp>
        <p:nvSpPr>
          <p:cNvPr id="18" name="TextBox 17"/>
          <p:cNvSpPr txBox="1">
            <a:spLocks/>
          </p:cNvSpPr>
          <p:nvPr userDrawn="1"/>
        </p:nvSpPr>
        <p:spPr>
          <a:xfrm>
            <a:off x="2880000" y="6300000"/>
            <a:ext cx="360000" cy="360000"/>
          </a:xfrm>
          <a:prstGeom prst="rect">
            <a:avLst/>
          </a:prstGeom>
          <a:solidFill>
            <a:schemeClr val="accent2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tx1"/>
                </a:solidFill>
                <a:latin typeface="Palatino Linotype" panose="02040502050505030304" pitchFamily="18" charset="0"/>
              </a:rPr>
              <a:t>r</a:t>
            </a:r>
          </a:p>
        </p:txBody>
      </p:sp>
      <p:sp>
        <p:nvSpPr>
          <p:cNvPr id="19" name="TextBox 18"/>
          <p:cNvSpPr txBox="1">
            <a:spLocks/>
          </p:cNvSpPr>
          <p:nvPr userDrawn="1"/>
        </p:nvSpPr>
        <p:spPr>
          <a:xfrm>
            <a:off x="3960000" y="6300000"/>
            <a:ext cx="360000" cy="360000"/>
          </a:xfrm>
          <a:prstGeom prst="rect">
            <a:avLst/>
          </a:prstGeom>
          <a:solidFill>
            <a:schemeClr val="accent5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bg1"/>
                </a:solidFill>
                <a:latin typeface="Palatino Linotype" panose="02040502050505030304" pitchFamily="18" charset="0"/>
              </a:rPr>
              <a:t>l</a:t>
            </a:r>
          </a:p>
        </p:txBody>
      </p:sp>
      <p:sp>
        <p:nvSpPr>
          <p:cNvPr id="20" name="TextBox 19"/>
          <p:cNvSpPr txBox="1">
            <a:spLocks/>
          </p:cNvSpPr>
          <p:nvPr userDrawn="1"/>
        </p:nvSpPr>
        <p:spPr>
          <a:xfrm>
            <a:off x="3600000" y="6300000"/>
            <a:ext cx="360000" cy="360000"/>
          </a:xfrm>
          <a:prstGeom prst="rect">
            <a:avLst/>
          </a:prstGeom>
          <a:solidFill>
            <a:schemeClr val="accent4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bg1"/>
                </a:solidFill>
                <a:latin typeface="Palatino Linotype" panose="02040502050505030304" pitchFamily="18" charset="0"/>
              </a:rPr>
              <a:t>a</a:t>
            </a:r>
          </a:p>
        </p:txBody>
      </p:sp>
      <p:sp>
        <p:nvSpPr>
          <p:cNvPr id="21" name="TextBox 20"/>
          <p:cNvSpPr txBox="1">
            <a:spLocks/>
          </p:cNvSpPr>
          <p:nvPr userDrawn="1"/>
        </p:nvSpPr>
        <p:spPr>
          <a:xfrm>
            <a:off x="2520000" y="6300000"/>
            <a:ext cx="360000" cy="360000"/>
          </a:xfrm>
          <a:prstGeom prst="rect">
            <a:avLst/>
          </a:prstGeom>
          <a:solidFill>
            <a:schemeClr val="accent1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tx1"/>
                </a:solidFill>
                <a:latin typeface="Palatino Linotype" panose="02040502050505030304" pitchFamily="18" charset="0"/>
              </a:rPr>
              <a:t>a</a:t>
            </a:r>
          </a:p>
        </p:txBody>
      </p:sp>
      <p:sp>
        <p:nvSpPr>
          <p:cNvPr id="22" name="TextBox 21"/>
          <p:cNvSpPr txBox="1">
            <a:spLocks/>
          </p:cNvSpPr>
          <p:nvPr userDrawn="1"/>
        </p:nvSpPr>
        <p:spPr>
          <a:xfrm>
            <a:off x="1080000" y="6300000"/>
            <a:ext cx="360000" cy="360000"/>
          </a:xfrm>
          <a:prstGeom prst="rect">
            <a:avLst/>
          </a:prstGeom>
          <a:solidFill>
            <a:schemeClr val="accent3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tx1"/>
                </a:solidFill>
                <a:latin typeface="Palatino Linotype" panose="02040502050505030304" pitchFamily="18" charset="0"/>
              </a:rPr>
              <a:t>a</a:t>
            </a:r>
          </a:p>
        </p:txBody>
      </p:sp>
      <p:sp>
        <p:nvSpPr>
          <p:cNvPr id="23" name="TextBox 22"/>
          <p:cNvSpPr txBox="1">
            <a:spLocks/>
          </p:cNvSpPr>
          <p:nvPr userDrawn="1"/>
        </p:nvSpPr>
        <p:spPr>
          <a:xfrm>
            <a:off x="1800000" y="6300000"/>
            <a:ext cx="360000" cy="360000"/>
          </a:xfrm>
          <a:prstGeom prst="rect">
            <a:avLst/>
          </a:prstGeom>
          <a:solidFill>
            <a:schemeClr val="accent5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bg1"/>
                </a:solidFill>
                <a:latin typeface="Palatino Linotype" panose="02040502050505030304" pitchFamily="18" charset="0"/>
              </a:rPr>
              <a:t>t</a:t>
            </a:r>
          </a:p>
        </p:txBody>
      </p:sp>
      <p:sp>
        <p:nvSpPr>
          <p:cNvPr id="24" name="TextBox 23"/>
          <p:cNvSpPr txBox="1"/>
          <p:nvPr userDrawn="1"/>
        </p:nvSpPr>
        <p:spPr>
          <a:xfrm>
            <a:off x="4868128" y="6290668"/>
            <a:ext cx="5707743" cy="369332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MY" sz="1800" b="1">
                <a:solidFill>
                  <a:schemeClr val="bg1"/>
                </a:solidFill>
              </a:rPr>
              <a:t>RESTRICTED</a:t>
            </a:r>
            <a:r>
              <a:rPr lang="en-MY" sz="1800" b="1" baseline="0">
                <a:solidFill>
                  <a:schemeClr val="bg1"/>
                </a:solidFill>
              </a:rPr>
              <a:t> DRAFT</a:t>
            </a:r>
            <a:endParaRPr lang="en-MY" sz="1800" b="1">
              <a:solidFill>
                <a:schemeClr val="bg1"/>
              </a:solidFill>
            </a:endParaRPr>
          </a:p>
        </p:txBody>
      </p:sp>
      <p:sp>
        <p:nvSpPr>
          <p:cNvPr id="2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124000" y="6300000"/>
            <a:ext cx="720000" cy="365125"/>
          </a:xfrm>
          <a:solidFill>
            <a:schemeClr val="accent2"/>
          </a:solidFill>
          <a:ln w="36000">
            <a:noFill/>
          </a:ln>
        </p:spPr>
        <p:txBody>
          <a:bodyPr vert="horz" lIns="72000" tIns="72000" rIns="72000" bIns="72000" rtlCol="0" anchor="ctr" anchorCtr="1"/>
          <a:lstStyle>
            <a:lvl1pPr>
              <a:defRPr lang="en-MY" sz="1800" b="1" smtClean="0"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</a:lstStyle>
          <a:p>
            <a:fld id="{4C357C2A-6DC5-4997-ADD1-D17D3D72CF0B}" type="slidenum">
              <a:rPr lang="en-MY" smtClean="0"/>
              <a:pPr/>
              <a:t>‹#›</a:t>
            </a:fld>
            <a:endParaRPr lang="en-MY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6E6C32-5BFB-449C-9CD0-098D2F01F6EC}"/>
              </a:ext>
            </a:extLst>
          </p:cNvPr>
          <p:cNvSpPr txBox="1"/>
          <p:nvPr userDrawn="1"/>
        </p:nvSpPr>
        <p:spPr>
          <a:xfrm>
            <a:off x="5580475" y="0"/>
            <a:ext cx="10310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2400" b="1">
                <a:solidFill>
                  <a:srgbClr val="FF0000"/>
                </a:solidFill>
              </a:rPr>
              <a:t>DRAFT</a:t>
            </a:r>
            <a:endParaRPr lang="en-GB" sz="24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124691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solidFill>
            <a:schemeClr val="accent2"/>
          </a:solidFill>
          <a:ln w="36000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>
              <a:defRPr lang="en-MY" sz="3000">
                <a:latin typeface="+mn-lt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noFill/>
          <a:ln w="36000">
            <a:noFill/>
          </a:ln>
        </p:spPr>
        <p:txBody>
          <a:bodyPr vert="horz" lIns="91440" tIns="45720" rIns="91440" bIns="45720" rtlCol="0">
            <a:noAutofit/>
          </a:bodyPr>
          <a:lstStyle>
            <a:lvl1pPr>
              <a:defRPr lang="en-US" sz="2400" smtClean="0"/>
            </a:lvl1pPr>
            <a:lvl2pPr>
              <a:defRPr lang="en-US" smtClean="0"/>
            </a:lvl2pPr>
            <a:lvl3pPr>
              <a:defRPr lang="en-US" sz="2400" smtClean="0"/>
            </a:lvl3pPr>
            <a:lvl4pPr>
              <a:defRPr lang="en-US" sz="2400" smtClean="0"/>
            </a:lvl4pPr>
            <a:lvl5pPr>
              <a:defRPr lang="en-MY" sz="2400"/>
            </a:lvl5pPr>
          </a:lstStyle>
          <a:p>
            <a:pPr lvl="0" algn="just"/>
            <a:r>
              <a:rPr lang="en-US"/>
              <a:t>Edit Master text styles</a:t>
            </a:r>
          </a:p>
          <a:p>
            <a:pPr lvl="1" algn="just"/>
            <a:r>
              <a:rPr lang="en-US"/>
              <a:t>Second level</a:t>
            </a:r>
          </a:p>
          <a:p>
            <a:pPr lvl="2" algn="just"/>
            <a:r>
              <a:rPr lang="en-US"/>
              <a:t>Third level</a:t>
            </a:r>
          </a:p>
          <a:p>
            <a:pPr lvl="3" algn="just"/>
            <a:r>
              <a:rPr lang="en-US"/>
              <a:t>Fourth level</a:t>
            </a:r>
          </a:p>
          <a:p>
            <a:pPr lvl="4" algn="just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noFill/>
          <a:ln w="36000">
            <a:noFill/>
          </a:ln>
        </p:spPr>
        <p:txBody>
          <a:bodyPr vert="horz" lIns="91440" tIns="45720" rIns="91440" bIns="45720" rtlCol="0">
            <a:noAutofit/>
          </a:bodyPr>
          <a:lstStyle>
            <a:lvl1pPr>
              <a:defRPr lang="en-US" sz="2400" smtClean="0"/>
            </a:lvl1pPr>
          </a:lstStyle>
          <a:p>
            <a:pPr lvl="0" algn="just"/>
            <a:r>
              <a:rPr lang="en-US"/>
              <a:t>Edit Master text styles</a:t>
            </a:r>
          </a:p>
          <a:p>
            <a:pPr lvl="1" algn="just"/>
            <a:r>
              <a:rPr lang="en-US"/>
              <a:t>Second level</a:t>
            </a:r>
          </a:p>
          <a:p>
            <a:pPr lvl="2" algn="just"/>
            <a:r>
              <a:rPr lang="en-US"/>
              <a:t>Third level</a:t>
            </a:r>
          </a:p>
          <a:p>
            <a:pPr lvl="3" algn="just"/>
            <a:r>
              <a:rPr lang="en-US"/>
              <a:t>Fourth level</a:t>
            </a:r>
          </a:p>
          <a:p>
            <a:pPr lvl="4" algn="just"/>
            <a:r>
              <a:rPr lang="en-US"/>
              <a:t>Fifth level</a:t>
            </a:r>
            <a:endParaRPr lang="en-MY"/>
          </a:p>
        </p:txBody>
      </p:sp>
      <p:sp>
        <p:nvSpPr>
          <p:cNvPr id="8" name="TextBox 7"/>
          <p:cNvSpPr txBox="1">
            <a:spLocks/>
          </p:cNvSpPr>
          <p:nvPr userDrawn="1"/>
        </p:nvSpPr>
        <p:spPr>
          <a:xfrm>
            <a:off x="360000" y="6300000"/>
            <a:ext cx="360000" cy="360000"/>
          </a:xfrm>
          <a:prstGeom prst="rect">
            <a:avLst/>
          </a:prstGeom>
          <a:solidFill>
            <a:schemeClr val="accent1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tx1"/>
                </a:solidFill>
                <a:latin typeface="Palatino Linotype" panose="02040502050505030304" pitchFamily="18" charset="0"/>
              </a:rPr>
              <a:t>n</a:t>
            </a:r>
          </a:p>
        </p:txBody>
      </p:sp>
      <p:sp>
        <p:nvSpPr>
          <p:cNvPr id="9" name="TextBox 8"/>
          <p:cNvSpPr txBox="1">
            <a:spLocks/>
          </p:cNvSpPr>
          <p:nvPr userDrawn="1"/>
        </p:nvSpPr>
        <p:spPr>
          <a:xfrm>
            <a:off x="720000" y="6300000"/>
            <a:ext cx="360000" cy="360000"/>
          </a:xfrm>
          <a:prstGeom prst="rect">
            <a:avLst/>
          </a:prstGeom>
          <a:solidFill>
            <a:schemeClr val="accent2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tx1"/>
                </a:solidFill>
                <a:latin typeface="Palatino Linotype" panose="02040502050505030304" pitchFamily="18" charset="0"/>
              </a:rPr>
              <a:t>-</a:t>
            </a:r>
          </a:p>
        </p:txBody>
      </p:sp>
      <p:sp>
        <p:nvSpPr>
          <p:cNvPr id="10" name="TextBox 9"/>
          <p:cNvSpPr txBox="1">
            <a:spLocks/>
          </p:cNvSpPr>
          <p:nvPr userDrawn="1"/>
        </p:nvSpPr>
        <p:spPr>
          <a:xfrm>
            <a:off x="1080000" y="6300000"/>
            <a:ext cx="360000" cy="360000"/>
          </a:xfrm>
          <a:prstGeom prst="rect">
            <a:avLst/>
          </a:prstGeom>
          <a:solidFill>
            <a:schemeClr val="accent2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tx1"/>
                </a:solidFill>
                <a:latin typeface="Palatino Linotype" panose="02040502050505030304" pitchFamily="18" charset="0"/>
              </a:rPr>
              <a:t>a</a:t>
            </a:r>
          </a:p>
        </p:txBody>
      </p:sp>
      <p:sp>
        <p:nvSpPr>
          <p:cNvPr id="11" name="TextBox 10"/>
          <p:cNvSpPr txBox="1">
            <a:spLocks/>
          </p:cNvSpPr>
          <p:nvPr userDrawn="1"/>
        </p:nvSpPr>
        <p:spPr>
          <a:xfrm>
            <a:off x="1440000" y="6300000"/>
            <a:ext cx="360000" cy="360000"/>
          </a:xfrm>
          <a:prstGeom prst="rect">
            <a:avLst/>
          </a:prstGeom>
          <a:solidFill>
            <a:schemeClr val="accent4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bg1"/>
                </a:solidFill>
                <a:latin typeface="Palatino Linotype" panose="02040502050505030304" pitchFamily="18" charset="0"/>
              </a:rPr>
              <a:t>c</a:t>
            </a:r>
          </a:p>
        </p:txBody>
      </p:sp>
      <p:sp>
        <p:nvSpPr>
          <p:cNvPr id="12" name="TextBox 11"/>
          <p:cNvSpPr txBox="1">
            <a:spLocks/>
          </p:cNvSpPr>
          <p:nvPr userDrawn="1"/>
        </p:nvSpPr>
        <p:spPr>
          <a:xfrm>
            <a:off x="1800000" y="6300000"/>
            <a:ext cx="360000" cy="360000"/>
          </a:xfrm>
          <a:prstGeom prst="rect">
            <a:avLst/>
          </a:prstGeom>
          <a:solidFill>
            <a:schemeClr val="accent2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tx1"/>
                </a:solidFill>
                <a:latin typeface="Palatino Linotype" panose="02040502050505030304" pitchFamily="18" charset="0"/>
              </a:rPr>
              <a:t>t</a:t>
            </a:r>
          </a:p>
        </p:txBody>
      </p:sp>
      <p:sp>
        <p:nvSpPr>
          <p:cNvPr id="13" name="TextBox 12"/>
          <p:cNvSpPr txBox="1">
            <a:spLocks/>
          </p:cNvSpPr>
          <p:nvPr userDrawn="1"/>
        </p:nvSpPr>
        <p:spPr>
          <a:xfrm>
            <a:off x="2160000" y="6300000"/>
            <a:ext cx="360000" cy="360000"/>
          </a:xfrm>
          <a:prstGeom prst="rect">
            <a:avLst/>
          </a:prstGeom>
          <a:solidFill>
            <a:schemeClr val="accent6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tx1"/>
                </a:solidFill>
                <a:latin typeface="Palatino Linotype" panose="02040502050505030304" pitchFamily="18" charset="0"/>
              </a:rPr>
              <a:t>u</a:t>
            </a:r>
          </a:p>
        </p:txBody>
      </p:sp>
      <p:sp>
        <p:nvSpPr>
          <p:cNvPr id="14" name="TextBox 13"/>
          <p:cNvSpPr txBox="1">
            <a:spLocks/>
          </p:cNvSpPr>
          <p:nvPr userDrawn="1"/>
        </p:nvSpPr>
        <p:spPr>
          <a:xfrm>
            <a:off x="3240000" y="6300000"/>
            <a:ext cx="360000" cy="360000"/>
          </a:xfrm>
          <a:prstGeom prst="rect">
            <a:avLst/>
          </a:prstGeom>
          <a:solidFill>
            <a:schemeClr val="accent3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tx1"/>
                </a:solidFill>
                <a:latin typeface="Palatino Linotype" panose="02040502050505030304" pitchFamily="18" charset="0"/>
              </a:rPr>
              <a:t>i</a:t>
            </a:r>
          </a:p>
        </p:txBody>
      </p:sp>
      <p:sp>
        <p:nvSpPr>
          <p:cNvPr id="15" name="TextBox 14"/>
          <p:cNvSpPr txBox="1">
            <a:spLocks/>
          </p:cNvSpPr>
          <p:nvPr userDrawn="1"/>
        </p:nvSpPr>
        <p:spPr>
          <a:xfrm>
            <a:off x="2880000" y="6300000"/>
            <a:ext cx="360000" cy="360000"/>
          </a:xfrm>
          <a:prstGeom prst="rect">
            <a:avLst/>
          </a:prstGeom>
          <a:solidFill>
            <a:schemeClr val="accent2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tx1"/>
                </a:solidFill>
                <a:latin typeface="Palatino Linotype" panose="02040502050505030304" pitchFamily="18" charset="0"/>
              </a:rPr>
              <a:t>r</a:t>
            </a:r>
          </a:p>
        </p:txBody>
      </p:sp>
      <p:sp>
        <p:nvSpPr>
          <p:cNvPr id="16" name="TextBox 15"/>
          <p:cNvSpPr txBox="1">
            <a:spLocks/>
          </p:cNvSpPr>
          <p:nvPr userDrawn="1"/>
        </p:nvSpPr>
        <p:spPr>
          <a:xfrm>
            <a:off x="3960000" y="6300000"/>
            <a:ext cx="360000" cy="360000"/>
          </a:xfrm>
          <a:prstGeom prst="rect">
            <a:avLst/>
          </a:prstGeom>
          <a:solidFill>
            <a:schemeClr val="accent5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bg1"/>
                </a:solidFill>
                <a:latin typeface="Palatino Linotype" panose="02040502050505030304" pitchFamily="18" charset="0"/>
              </a:rPr>
              <a:t>l</a:t>
            </a:r>
          </a:p>
        </p:txBody>
      </p:sp>
      <p:sp>
        <p:nvSpPr>
          <p:cNvPr id="17" name="TextBox 16"/>
          <p:cNvSpPr txBox="1">
            <a:spLocks/>
          </p:cNvSpPr>
          <p:nvPr userDrawn="1"/>
        </p:nvSpPr>
        <p:spPr>
          <a:xfrm>
            <a:off x="3600000" y="6300000"/>
            <a:ext cx="360000" cy="360000"/>
          </a:xfrm>
          <a:prstGeom prst="rect">
            <a:avLst/>
          </a:prstGeom>
          <a:solidFill>
            <a:schemeClr val="accent4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bg1"/>
                </a:solidFill>
                <a:latin typeface="Palatino Linotype" panose="02040502050505030304" pitchFamily="18" charset="0"/>
              </a:rPr>
              <a:t>a</a:t>
            </a:r>
          </a:p>
        </p:txBody>
      </p:sp>
      <p:sp>
        <p:nvSpPr>
          <p:cNvPr id="18" name="TextBox 17"/>
          <p:cNvSpPr txBox="1">
            <a:spLocks/>
          </p:cNvSpPr>
          <p:nvPr userDrawn="1"/>
        </p:nvSpPr>
        <p:spPr>
          <a:xfrm>
            <a:off x="2520000" y="6300000"/>
            <a:ext cx="360000" cy="360000"/>
          </a:xfrm>
          <a:prstGeom prst="rect">
            <a:avLst/>
          </a:prstGeom>
          <a:solidFill>
            <a:schemeClr val="accent1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tx1"/>
                </a:solidFill>
                <a:latin typeface="Palatino Linotype" panose="02040502050505030304" pitchFamily="18" charset="0"/>
              </a:rPr>
              <a:t>a</a:t>
            </a:r>
          </a:p>
        </p:txBody>
      </p:sp>
      <p:sp>
        <p:nvSpPr>
          <p:cNvPr id="19" name="TextBox 18"/>
          <p:cNvSpPr txBox="1">
            <a:spLocks/>
          </p:cNvSpPr>
          <p:nvPr userDrawn="1"/>
        </p:nvSpPr>
        <p:spPr>
          <a:xfrm>
            <a:off x="1080000" y="6300000"/>
            <a:ext cx="360000" cy="360000"/>
          </a:xfrm>
          <a:prstGeom prst="rect">
            <a:avLst/>
          </a:prstGeom>
          <a:solidFill>
            <a:schemeClr val="accent3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tx1"/>
                </a:solidFill>
                <a:latin typeface="Palatino Linotype" panose="02040502050505030304" pitchFamily="18" charset="0"/>
              </a:rPr>
              <a:t>a</a:t>
            </a:r>
          </a:p>
        </p:txBody>
      </p:sp>
      <p:sp>
        <p:nvSpPr>
          <p:cNvPr id="20" name="TextBox 19"/>
          <p:cNvSpPr txBox="1">
            <a:spLocks/>
          </p:cNvSpPr>
          <p:nvPr userDrawn="1"/>
        </p:nvSpPr>
        <p:spPr>
          <a:xfrm>
            <a:off x="1800000" y="6300000"/>
            <a:ext cx="360000" cy="360000"/>
          </a:xfrm>
          <a:prstGeom prst="rect">
            <a:avLst/>
          </a:prstGeom>
          <a:solidFill>
            <a:schemeClr val="accent5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bg1"/>
                </a:solidFill>
                <a:latin typeface="Palatino Linotype" panose="02040502050505030304" pitchFamily="18" charset="0"/>
              </a:rPr>
              <a:t>t</a:t>
            </a:r>
          </a:p>
        </p:txBody>
      </p:sp>
      <p:sp>
        <p:nvSpPr>
          <p:cNvPr id="21" name="TextBox 20"/>
          <p:cNvSpPr txBox="1"/>
          <p:nvPr userDrawn="1"/>
        </p:nvSpPr>
        <p:spPr>
          <a:xfrm>
            <a:off x="4868128" y="6290668"/>
            <a:ext cx="5707743" cy="369332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MY" sz="1800" b="1">
                <a:solidFill>
                  <a:schemeClr val="bg1"/>
                </a:solidFill>
              </a:rPr>
              <a:t>RESTRICTED</a:t>
            </a:r>
            <a:r>
              <a:rPr lang="en-MY" sz="1800" b="1" baseline="0">
                <a:solidFill>
                  <a:schemeClr val="bg1"/>
                </a:solidFill>
              </a:rPr>
              <a:t> DRAFT</a:t>
            </a:r>
            <a:endParaRPr lang="en-MY" sz="1800" b="1">
              <a:solidFill>
                <a:schemeClr val="bg1"/>
              </a:solidFill>
            </a:endParaRPr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124000" y="6300000"/>
            <a:ext cx="720000" cy="365125"/>
          </a:xfrm>
          <a:solidFill>
            <a:schemeClr val="accent2"/>
          </a:solidFill>
          <a:ln w="36000">
            <a:noFill/>
          </a:ln>
        </p:spPr>
        <p:txBody>
          <a:bodyPr vert="horz" lIns="72000" tIns="72000" rIns="72000" bIns="72000" rtlCol="0" anchor="ctr" anchorCtr="1"/>
          <a:lstStyle>
            <a:lvl1pPr>
              <a:defRPr lang="en-MY" sz="1800" b="1" smtClean="0"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</a:lstStyle>
          <a:p>
            <a:fld id="{4C357C2A-6DC5-4997-ADD1-D17D3D72CF0B}" type="slidenum">
              <a:rPr lang="en-MY" smtClean="0"/>
              <a:pPr/>
              <a:t>‹#›</a:t>
            </a:fld>
            <a:endParaRPr lang="en-MY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2CA0F6C-B05D-4CB2-9E61-B25B20AA1A2A}"/>
              </a:ext>
            </a:extLst>
          </p:cNvPr>
          <p:cNvSpPr txBox="1"/>
          <p:nvPr userDrawn="1"/>
        </p:nvSpPr>
        <p:spPr>
          <a:xfrm>
            <a:off x="5580475" y="0"/>
            <a:ext cx="10310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2400" b="1">
                <a:solidFill>
                  <a:srgbClr val="FF0000"/>
                </a:solidFill>
              </a:rPr>
              <a:t>DRAFT</a:t>
            </a:r>
            <a:endParaRPr lang="en-GB" sz="24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6409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bg>
      <p:bgPr>
        <a:pattFill prst="lgGrid">
          <a:fgClr>
            <a:schemeClr val="accent3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2"/>
          </a:solidFill>
          <a:ln w="36000">
            <a:noFill/>
          </a:ln>
        </p:spPr>
        <p:txBody>
          <a:bodyPr>
            <a:normAutofit/>
          </a:bodyPr>
          <a:lstStyle>
            <a:lvl1pPr>
              <a:defRPr sz="30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  <a:ln w="36000">
            <a:noFill/>
          </a:ln>
        </p:spPr>
        <p:txBody>
          <a:bodyPr>
            <a:noAutofit/>
          </a:bodyPr>
          <a:lstStyle>
            <a:lvl1pPr algn="just">
              <a:defRPr sz="2400"/>
            </a:lvl1pPr>
            <a:lvl2pPr algn="just">
              <a:defRPr sz="2400"/>
            </a:lvl2pPr>
            <a:lvl3pPr algn="just">
              <a:defRPr sz="2400"/>
            </a:lvl3pPr>
            <a:lvl4pPr algn="just">
              <a:defRPr sz="2400"/>
            </a:lvl4pPr>
            <a:lvl5pPr algn="just"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3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124000" y="6300000"/>
            <a:ext cx="720000" cy="365125"/>
          </a:xfrm>
          <a:solidFill>
            <a:schemeClr val="accent2"/>
          </a:solidFill>
          <a:ln w="36000">
            <a:noFill/>
          </a:ln>
        </p:spPr>
        <p:txBody>
          <a:bodyPr lIns="72000" tIns="72000" rIns="72000" bIns="72000" anchor="ctr" anchorCtr="1"/>
          <a:lstStyle>
            <a:lvl1pPr>
              <a:defRPr sz="1800" b="1"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</a:lstStyle>
          <a:p>
            <a:fld id="{4C357C2A-6DC5-4997-ADD1-D17D3D72CF0B}" type="slidenum">
              <a:rPr lang="en-MY" smtClean="0"/>
              <a:pPr/>
              <a:t>‹#›</a:t>
            </a:fld>
            <a:endParaRPr lang="en-MY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9EF31A5-1DB5-43F4-9AD8-A15242E53BD5}"/>
              </a:ext>
            </a:extLst>
          </p:cNvPr>
          <p:cNvGrpSpPr/>
          <p:nvPr userDrawn="1"/>
        </p:nvGrpSpPr>
        <p:grpSpPr>
          <a:xfrm>
            <a:off x="7694250" y="213525"/>
            <a:ext cx="3960000" cy="360000"/>
            <a:chOff x="360000" y="6300000"/>
            <a:chExt cx="3960000" cy="360000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CCA4DD5-72FC-4387-A123-B08206E89CE2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360000" y="6300000"/>
              <a:ext cx="360000" cy="360000"/>
            </a:xfrm>
            <a:prstGeom prst="rect">
              <a:avLst/>
            </a:prstGeom>
            <a:solidFill>
              <a:schemeClr val="accent1"/>
            </a:solidFill>
            <a:ln w="36000">
              <a:noFill/>
            </a:ln>
          </p:spPr>
          <p:txBody>
            <a:bodyPr wrap="none" lIns="72000" tIns="72000" rIns="72000" bIns="72000" rtlCol="0" anchor="ctr" anchorCtr="1">
              <a:noAutofit/>
            </a:bodyPr>
            <a:lstStyle/>
            <a:p>
              <a:r>
                <a:rPr lang="en-MY" sz="1800" b="1">
                  <a:solidFill>
                    <a:schemeClr val="tx1"/>
                  </a:solidFill>
                  <a:latin typeface="Palatino Linotype" panose="02040502050505030304" pitchFamily="18" charset="0"/>
                </a:rPr>
                <a:t>n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919F5E7-C3AA-44BD-A50B-710AC322F886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720000" y="6300000"/>
              <a:ext cx="360000" cy="360000"/>
            </a:xfrm>
            <a:prstGeom prst="rect">
              <a:avLst/>
            </a:prstGeom>
            <a:solidFill>
              <a:schemeClr val="accent2"/>
            </a:solidFill>
            <a:ln w="36000">
              <a:noFill/>
            </a:ln>
          </p:spPr>
          <p:txBody>
            <a:bodyPr wrap="none" lIns="72000" tIns="72000" rIns="72000" bIns="72000" rtlCol="0" anchor="ctr" anchorCtr="1">
              <a:noAutofit/>
            </a:bodyPr>
            <a:lstStyle/>
            <a:p>
              <a:r>
                <a:rPr lang="en-MY" sz="1800" b="1">
                  <a:solidFill>
                    <a:schemeClr val="tx1"/>
                  </a:solidFill>
                  <a:latin typeface="Palatino Linotype" panose="02040502050505030304" pitchFamily="18" charset="0"/>
                </a:rPr>
                <a:t>-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6C131DD-2014-4F94-ADAB-0D5556337E80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1080000" y="6300000"/>
              <a:ext cx="360000" cy="360000"/>
            </a:xfrm>
            <a:prstGeom prst="rect">
              <a:avLst/>
            </a:prstGeom>
            <a:solidFill>
              <a:schemeClr val="accent2"/>
            </a:solidFill>
            <a:ln w="36000">
              <a:noFill/>
            </a:ln>
          </p:spPr>
          <p:txBody>
            <a:bodyPr wrap="none" lIns="72000" tIns="72000" rIns="72000" bIns="72000" rtlCol="0" anchor="ctr" anchorCtr="1">
              <a:noAutofit/>
            </a:bodyPr>
            <a:lstStyle/>
            <a:p>
              <a:r>
                <a:rPr lang="en-MY" sz="1800" b="1">
                  <a:solidFill>
                    <a:schemeClr val="tx1"/>
                  </a:solidFill>
                  <a:latin typeface="Palatino Linotype" panose="02040502050505030304" pitchFamily="18" charset="0"/>
                </a:rPr>
                <a:t>a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14E3F870-1AE5-4B2C-BAF7-0BD0D71623C7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1440000" y="6300000"/>
              <a:ext cx="360000" cy="360000"/>
            </a:xfrm>
            <a:prstGeom prst="rect">
              <a:avLst/>
            </a:prstGeom>
            <a:solidFill>
              <a:schemeClr val="accent4"/>
            </a:solidFill>
            <a:ln w="36000">
              <a:noFill/>
            </a:ln>
          </p:spPr>
          <p:txBody>
            <a:bodyPr wrap="none" lIns="72000" tIns="72000" rIns="72000" bIns="72000" rtlCol="0" anchor="ctr" anchorCtr="1">
              <a:noAutofit/>
            </a:bodyPr>
            <a:lstStyle/>
            <a:p>
              <a:r>
                <a:rPr lang="en-MY" sz="1800" b="1">
                  <a:solidFill>
                    <a:schemeClr val="bg1"/>
                  </a:solidFill>
                  <a:latin typeface="Palatino Linotype" panose="02040502050505030304" pitchFamily="18" charset="0"/>
                </a:rPr>
                <a:t>c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898A54F-6178-4C8C-B40A-65F5888C2C59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1800000" y="6300000"/>
              <a:ext cx="360000" cy="360000"/>
            </a:xfrm>
            <a:prstGeom prst="rect">
              <a:avLst/>
            </a:prstGeom>
            <a:solidFill>
              <a:schemeClr val="accent2"/>
            </a:solidFill>
            <a:ln w="36000">
              <a:noFill/>
            </a:ln>
          </p:spPr>
          <p:txBody>
            <a:bodyPr wrap="none" lIns="72000" tIns="72000" rIns="72000" bIns="72000" rtlCol="0" anchor="ctr" anchorCtr="1">
              <a:noAutofit/>
            </a:bodyPr>
            <a:lstStyle/>
            <a:p>
              <a:r>
                <a:rPr lang="en-MY" sz="1800" b="1">
                  <a:solidFill>
                    <a:schemeClr val="tx1"/>
                  </a:solidFill>
                  <a:latin typeface="Palatino Linotype" panose="02040502050505030304" pitchFamily="18" charset="0"/>
                </a:rPr>
                <a:t>t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ED75786-23B8-4176-B021-75668E595359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2160000" y="6300000"/>
              <a:ext cx="360000" cy="360000"/>
            </a:xfrm>
            <a:prstGeom prst="rect">
              <a:avLst/>
            </a:prstGeom>
            <a:solidFill>
              <a:schemeClr val="accent6"/>
            </a:solidFill>
            <a:ln w="36000">
              <a:noFill/>
            </a:ln>
          </p:spPr>
          <p:txBody>
            <a:bodyPr wrap="none" lIns="72000" tIns="72000" rIns="72000" bIns="72000" rtlCol="0" anchor="ctr" anchorCtr="1">
              <a:noAutofit/>
            </a:bodyPr>
            <a:lstStyle/>
            <a:p>
              <a:r>
                <a:rPr lang="en-MY" sz="1800" b="1">
                  <a:solidFill>
                    <a:schemeClr val="tx1"/>
                  </a:solidFill>
                  <a:latin typeface="Palatino Linotype" panose="02040502050505030304" pitchFamily="18" charset="0"/>
                </a:rPr>
                <a:t>u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B68B186-0D09-4265-BD5C-F00D10ECBE81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3240000" y="6300000"/>
              <a:ext cx="360000" cy="360000"/>
            </a:xfrm>
            <a:prstGeom prst="rect">
              <a:avLst/>
            </a:prstGeom>
            <a:solidFill>
              <a:schemeClr val="accent3"/>
            </a:solidFill>
            <a:ln w="36000">
              <a:noFill/>
            </a:ln>
          </p:spPr>
          <p:txBody>
            <a:bodyPr wrap="none" lIns="72000" tIns="72000" rIns="72000" bIns="72000" rtlCol="0" anchor="ctr" anchorCtr="1">
              <a:noAutofit/>
            </a:bodyPr>
            <a:lstStyle/>
            <a:p>
              <a:r>
                <a:rPr lang="en-MY" sz="1800" b="1">
                  <a:solidFill>
                    <a:schemeClr val="tx1"/>
                  </a:solidFill>
                  <a:latin typeface="Palatino Linotype" panose="02040502050505030304" pitchFamily="18" charset="0"/>
                </a:rPr>
                <a:t>i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71F56FB-50F8-4DA8-82C1-DD2D99F551D6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2880000" y="6300000"/>
              <a:ext cx="360000" cy="360000"/>
            </a:xfrm>
            <a:prstGeom prst="rect">
              <a:avLst/>
            </a:prstGeom>
            <a:solidFill>
              <a:schemeClr val="accent2"/>
            </a:solidFill>
            <a:ln w="36000">
              <a:noFill/>
            </a:ln>
          </p:spPr>
          <p:txBody>
            <a:bodyPr wrap="none" lIns="72000" tIns="72000" rIns="72000" bIns="72000" rtlCol="0" anchor="ctr" anchorCtr="1">
              <a:noAutofit/>
            </a:bodyPr>
            <a:lstStyle/>
            <a:p>
              <a:r>
                <a:rPr lang="en-MY" sz="1800" b="1">
                  <a:solidFill>
                    <a:schemeClr val="tx1"/>
                  </a:solidFill>
                  <a:latin typeface="Palatino Linotype" panose="02040502050505030304" pitchFamily="18" charset="0"/>
                </a:rPr>
                <a:t>r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6BE61614-0D21-4AF3-898D-61694A4BD7C5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3960000" y="6300000"/>
              <a:ext cx="360000" cy="360000"/>
            </a:xfrm>
            <a:prstGeom prst="rect">
              <a:avLst/>
            </a:prstGeom>
            <a:solidFill>
              <a:schemeClr val="accent5"/>
            </a:solidFill>
            <a:ln w="36000">
              <a:noFill/>
            </a:ln>
          </p:spPr>
          <p:txBody>
            <a:bodyPr wrap="none" lIns="72000" tIns="72000" rIns="72000" bIns="72000" rtlCol="0" anchor="ctr" anchorCtr="1">
              <a:noAutofit/>
            </a:bodyPr>
            <a:lstStyle/>
            <a:p>
              <a:r>
                <a:rPr lang="en-MY" sz="1800" b="1">
                  <a:solidFill>
                    <a:schemeClr val="bg1"/>
                  </a:solidFill>
                  <a:latin typeface="Palatino Linotype" panose="02040502050505030304" pitchFamily="18" charset="0"/>
                </a:rPr>
                <a:t>l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0FB773DF-4FFC-4F50-9908-1F5F1238B977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3600000" y="6300000"/>
              <a:ext cx="360000" cy="360000"/>
            </a:xfrm>
            <a:prstGeom prst="rect">
              <a:avLst/>
            </a:prstGeom>
            <a:solidFill>
              <a:schemeClr val="accent4"/>
            </a:solidFill>
            <a:ln w="36000">
              <a:noFill/>
            </a:ln>
          </p:spPr>
          <p:txBody>
            <a:bodyPr wrap="none" lIns="72000" tIns="72000" rIns="72000" bIns="72000" rtlCol="0" anchor="ctr" anchorCtr="1">
              <a:noAutofit/>
            </a:bodyPr>
            <a:lstStyle/>
            <a:p>
              <a:r>
                <a:rPr lang="en-MY" sz="1800" b="1">
                  <a:solidFill>
                    <a:schemeClr val="bg1"/>
                  </a:solidFill>
                  <a:latin typeface="Palatino Linotype" panose="02040502050505030304" pitchFamily="18" charset="0"/>
                </a:rPr>
                <a:t>a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26F0ED5C-0C80-467B-9E70-F497D352BFA3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2520000" y="6300000"/>
              <a:ext cx="360000" cy="360000"/>
            </a:xfrm>
            <a:prstGeom prst="rect">
              <a:avLst/>
            </a:prstGeom>
            <a:solidFill>
              <a:schemeClr val="accent1"/>
            </a:solidFill>
            <a:ln w="36000">
              <a:noFill/>
            </a:ln>
          </p:spPr>
          <p:txBody>
            <a:bodyPr wrap="none" lIns="72000" tIns="72000" rIns="72000" bIns="72000" rtlCol="0" anchor="ctr" anchorCtr="1">
              <a:noAutofit/>
            </a:bodyPr>
            <a:lstStyle/>
            <a:p>
              <a:r>
                <a:rPr lang="en-MY" sz="1800" b="1">
                  <a:solidFill>
                    <a:schemeClr val="tx1"/>
                  </a:solidFill>
                  <a:latin typeface="Palatino Linotype" panose="02040502050505030304" pitchFamily="18" charset="0"/>
                </a:rPr>
                <a:t>a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6662861-F042-47F4-9D44-5CD1C9745ACF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1080000" y="6300000"/>
              <a:ext cx="360000" cy="360000"/>
            </a:xfrm>
            <a:prstGeom prst="rect">
              <a:avLst/>
            </a:prstGeom>
            <a:solidFill>
              <a:schemeClr val="accent3"/>
            </a:solidFill>
            <a:ln w="36000">
              <a:noFill/>
            </a:ln>
          </p:spPr>
          <p:txBody>
            <a:bodyPr wrap="none" lIns="72000" tIns="72000" rIns="72000" bIns="72000" rtlCol="0" anchor="ctr" anchorCtr="1">
              <a:noAutofit/>
            </a:bodyPr>
            <a:lstStyle/>
            <a:p>
              <a:r>
                <a:rPr lang="en-MY" sz="1800" b="1">
                  <a:solidFill>
                    <a:schemeClr val="tx1"/>
                  </a:solidFill>
                  <a:latin typeface="Palatino Linotype" panose="02040502050505030304" pitchFamily="18" charset="0"/>
                </a:rPr>
                <a:t>a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EA4D67F9-6BD5-4176-A5DD-F266D51FB4C3}"/>
                </a:ext>
              </a:extLst>
            </p:cNvPr>
            <p:cNvSpPr txBox="1">
              <a:spLocks/>
            </p:cNvSpPr>
            <p:nvPr userDrawn="1"/>
          </p:nvSpPr>
          <p:spPr>
            <a:xfrm>
              <a:off x="1800000" y="6300000"/>
              <a:ext cx="360000" cy="360000"/>
            </a:xfrm>
            <a:prstGeom prst="rect">
              <a:avLst/>
            </a:prstGeom>
            <a:solidFill>
              <a:schemeClr val="accent5"/>
            </a:solidFill>
            <a:ln w="36000">
              <a:noFill/>
            </a:ln>
          </p:spPr>
          <p:txBody>
            <a:bodyPr wrap="none" lIns="72000" tIns="72000" rIns="72000" bIns="72000" rtlCol="0" anchor="ctr" anchorCtr="1">
              <a:noAutofit/>
            </a:bodyPr>
            <a:lstStyle/>
            <a:p>
              <a:r>
                <a:rPr lang="en-MY" sz="1800" b="1">
                  <a:solidFill>
                    <a:schemeClr val="bg1"/>
                  </a:solidFill>
                  <a:latin typeface="Palatino Linotype" panose="02040502050505030304" pitchFamily="18" charset="0"/>
                </a:rPr>
                <a:t>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031927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32723"/>
            <a:ext cx="12192000" cy="38404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/>
              <a:t>Insert the title of your subtitle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6618000"/>
            <a:ext cx="12192000" cy="2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12192000" cy="9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437710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bg>
      <p:bgPr>
        <a:pattFill prst="lgGrid">
          <a:fgClr>
            <a:schemeClr val="accent3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noFill/>
          <a:ln w="36000">
            <a:noFill/>
          </a:ln>
        </p:spPr>
        <p:txBody>
          <a:bodyPr vert="horz" lIns="91440" tIns="45720" rIns="91440" bIns="45720" rtlCol="0">
            <a:noAutofit/>
          </a:bodyPr>
          <a:lstStyle>
            <a:lvl1pPr>
              <a:defRPr lang="en-US" sz="2400" smtClean="0"/>
            </a:lvl1pPr>
            <a:lvl2pPr>
              <a:defRPr lang="en-US" smtClean="0"/>
            </a:lvl2pPr>
            <a:lvl3pPr>
              <a:defRPr lang="en-US" sz="2400" smtClean="0"/>
            </a:lvl3pPr>
            <a:lvl4pPr>
              <a:defRPr lang="en-US" sz="2400" smtClean="0"/>
            </a:lvl4pPr>
            <a:lvl5pPr>
              <a:defRPr lang="en-MY" sz="2400"/>
            </a:lvl5pPr>
          </a:lstStyle>
          <a:p>
            <a:pPr lvl="0" algn="just"/>
            <a:r>
              <a:rPr lang="en-US"/>
              <a:t>Edit Master text styles</a:t>
            </a:r>
          </a:p>
          <a:p>
            <a:pPr lvl="1" algn="just"/>
            <a:r>
              <a:rPr lang="en-US"/>
              <a:t>Second level</a:t>
            </a:r>
          </a:p>
          <a:p>
            <a:pPr lvl="2" algn="just"/>
            <a:r>
              <a:rPr lang="en-US"/>
              <a:t>Third level</a:t>
            </a:r>
          </a:p>
          <a:p>
            <a:pPr lvl="3" algn="just"/>
            <a:r>
              <a:rPr lang="en-US"/>
              <a:t>Fourth level</a:t>
            </a:r>
          </a:p>
          <a:p>
            <a:pPr lvl="4" algn="just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noFill/>
          <a:ln w="36000">
            <a:noFill/>
          </a:ln>
        </p:spPr>
        <p:txBody>
          <a:bodyPr vert="horz" lIns="91440" tIns="45720" rIns="91440" bIns="45720" rtlCol="0">
            <a:noAutofit/>
          </a:bodyPr>
          <a:lstStyle>
            <a:lvl1pPr>
              <a:defRPr lang="en-US" sz="2400" smtClean="0"/>
            </a:lvl1pPr>
            <a:lvl2pPr>
              <a:defRPr lang="en-US" smtClean="0"/>
            </a:lvl2pPr>
            <a:lvl3pPr>
              <a:defRPr lang="en-US" sz="2400" smtClean="0"/>
            </a:lvl3pPr>
            <a:lvl4pPr>
              <a:defRPr lang="en-US" sz="2400" smtClean="0"/>
            </a:lvl4pPr>
            <a:lvl5pPr>
              <a:defRPr lang="en-MY" sz="2400"/>
            </a:lvl5pPr>
          </a:lstStyle>
          <a:p>
            <a:pPr lvl="0" algn="just"/>
            <a:r>
              <a:rPr lang="en-US"/>
              <a:t>Edit Master text styles</a:t>
            </a:r>
          </a:p>
          <a:p>
            <a:pPr lvl="1" algn="just"/>
            <a:r>
              <a:rPr lang="en-US"/>
              <a:t>Second level</a:t>
            </a:r>
          </a:p>
          <a:p>
            <a:pPr lvl="2" algn="just"/>
            <a:r>
              <a:rPr lang="en-US"/>
              <a:t>Third level</a:t>
            </a:r>
          </a:p>
          <a:p>
            <a:pPr lvl="3" algn="just"/>
            <a:r>
              <a:rPr lang="en-US"/>
              <a:t>Fourth level</a:t>
            </a:r>
          </a:p>
          <a:p>
            <a:pPr lvl="4" algn="just"/>
            <a:r>
              <a:rPr lang="en-US"/>
              <a:t>Fifth level</a:t>
            </a:r>
            <a:endParaRPr lang="en-MY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chemeClr val="accent2"/>
          </a:solidFill>
          <a:ln w="36000">
            <a:noFill/>
          </a:ln>
        </p:spPr>
        <p:txBody>
          <a:bodyPr>
            <a:normAutofit/>
          </a:bodyPr>
          <a:lstStyle>
            <a:lvl1pPr>
              <a:defRPr sz="30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2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124000" y="6300000"/>
            <a:ext cx="720000" cy="365125"/>
          </a:xfrm>
          <a:solidFill>
            <a:schemeClr val="accent2"/>
          </a:solidFill>
          <a:ln w="36000">
            <a:noFill/>
          </a:ln>
        </p:spPr>
        <p:txBody>
          <a:bodyPr vert="horz" lIns="72000" tIns="72000" rIns="72000" bIns="72000" rtlCol="0" anchor="ctr" anchorCtr="1"/>
          <a:lstStyle>
            <a:lvl1pPr>
              <a:defRPr lang="en-MY" sz="1800" b="1" smtClean="0"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</a:lstStyle>
          <a:p>
            <a:fld id="{4C357C2A-6DC5-4997-ADD1-D17D3D72CF0B}" type="slidenum">
              <a:rPr lang="en-MY" smtClean="0"/>
              <a:pPr/>
              <a:t>‹#›</a:t>
            </a:fld>
            <a:endParaRPr lang="en-MY"/>
          </a:p>
        </p:txBody>
      </p:sp>
      <p:sp>
        <p:nvSpPr>
          <p:cNvPr id="5" name="Freeform 10">
            <a:extLst>
              <a:ext uri="{FF2B5EF4-FFF2-40B4-BE49-F238E27FC236}">
                <a16:creationId xmlns:a16="http://schemas.microsoft.com/office/drawing/2014/main" id="{081E969A-3D5F-B8F8-DEA3-08198AD444AA}"/>
              </a:ext>
            </a:extLst>
          </p:cNvPr>
          <p:cNvSpPr>
            <a:spLocks/>
          </p:cNvSpPr>
          <p:nvPr userDrawn="1"/>
        </p:nvSpPr>
        <p:spPr>
          <a:xfrm>
            <a:off x="8909917" y="147211"/>
            <a:ext cx="2874449" cy="360000"/>
          </a:xfrm>
          <a:custGeom>
            <a:avLst/>
            <a:gdLst/>
            <a:ahLst/>
            <a:cxnLst/>
            <a:rect l="l" t="t" r="r" b="b"/>
            <a:pathLst>
              <a:path w="7389523" h="930894">
                <a:moveTo>
                  <a:pt x="0" y="0"/>
                </a:moveTo>
                <a:lnTo>
                  <a:pt x="7389523" y="0"/>
                </a:lnTo>
                <a:lnTo>
                  <a:pt x="7389523" y="930894"/>
                </a:lnTo>
                <a:lnTo>
                  <a:pt x="0" y="93089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MY" sz="1245"/>
          </a:p>
        </p:txBody>
      </p:sp>
    </p:spTree>
    <p:extLst>
      <p:ext uri="{BB962C8B-B14F-4D97-AF65-F5344CB8AC3E}">
        <p14:creationId xmlns:p14="http://schemas.microsoft.com/office/powerpoint/2010/main" val="9037865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solidFill>
            <a:schemeClr val="accent2"/>
          </a:solidFill>
          <a:ln w="36000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>
              <a:defRPr lang="en-MY" sz="3000">
                <a:latin typeface="+mn-lt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noFill/>
          <a:ln w="36000">
            <a:noFill/>
          </a:ln>
        </p:spPr>
        <p:txBody>
          <a:bodyPr vert="horz" lIns="91440" tIns="45720" rIns="91440" bIns="45720" rtlCol="0">
            <a:noAutofit/>
          </a:bodyPr>
          <a:lstStyle>
            <a:lvl1pPr>
              <a:defRPr lang="en-US" sz="2400" smtClean="0"/>
            </a:lvl1pPr>
            <a:lvl2pPr>
              <a:defRPr lang="en-US" smtClean="0"/>
            </a:lvl2pPr>
            <a:lvl3pPr>
              <a:defRPr lang="en-US" sz="2400" smtClean="0"/>
            </a:lvl3pPr>
            <a:lvl4pPr>
              <a:defRPr lang="en-US" sz="2400" smtClean="0"/>
            </a:lvl4pPr>
            <a:lvl5pPr>
              <a:defRPr lang="en-MY" sz="2400"/>
            </a:lvl5pPr>
          </a:lstStyle>
          <a:p>
            <a:pPr lvl="0" algn="just"/>
            <a:r>
              <a:rPr lang="en-US"/>
              <a:t>Edit Master text styles</a:t>
            </a:r>
          </a:p>
          <a:p>
            <a:pPr lvl="1" algn="just"/>
            <a:r>
              <a:rPr lang="en-US"/>
              <a:t>Second level</a:t>
            </a:r>
          </a:p>
          <a:p>
            <a:pPr lvl="2" algn="just"/>
            <a:r>
              <a:rPr lang="en-US"/>
              <a:t>Third level</a:t>
            </a:r>
          </a:p>
          <a:p>
            <a:pPr lvl="3" algn="just"/>
            <a:r>
              <a:rPr lang="en-US"/>
              <a:t>Fourth level</a:t>
            </a:r>
          </a:p>
          <a:p>
            <a:pPr lvl="4" algn="just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noFill/>
          <a:ln w="36000">
            <a:noFill/>
          </a:ln>
        </p:spPr>
        <p:txBody>
          <a:bodyPr vert="horz" lIns="91440" tIns="45720" rIns="91440" bIns="45720" rtlCol="0">
            <a:noAutofit/>
          </a:bodyPr>
          <a:lstStyle>
            <a:lvl1pPr>
              <a:defRPr lang="en-US" sz="2400" dirty="0" smtClean="0"/>
            </a:lvl1pPr>
            <a:lvl2pPr>
              <a:defRPr lang="en-US" dirty="0" smtClean="0"/>
            </a:lvl2pPr>
            <a:lvl3pPr>
              <a:defRPr lang="en-US" sz="2400" dirty="0" smtClean="0"/>
            </a:lvl3pPr>
            <a:lvl4pPr>
              <a:defRPr lang="en-US" sz="2400" dirty="0" smtClean="0"/>
            </a:lvl4pPr>
            <a:lvl5pPr>
              <a:defRPr lang="en-MY" sz="2400" dirty="0"/>
            </a:lvl5pPr>
          </a:lstStyle>
          <a:p>
            <a:pPr lvl="0" algn="just"/>
            <a:r>
              <a:rPr lang="en-US"/>
              <a:t>Edit Master text styles</a:t>
            </a:r>
          </a:p>
          <a:p>
            <a:pPr lvl="1" algn="just"/>
            <a:r>
              <a:rPr lang="en-US"/>
              <a:t>Second level</a:t>
            </a:r>
          </a:p>
          <a:p>
            <a:pPr lvl="2" algn="just"/>
            <a:r>
              <a:rPr lang="en-US"/>
              <a:t>Third level</a:t>
            </a:r>
          </a:p>
          <a:p>
            <a:pPr lvl="3" algn="just"/>
            <a:r>
              <a:rPr lang="en-US"/>
              <a:t>Fourth level</a:t>
            </a:r>
          </a:p>
          <a:p>
            <a:pPr lvl="4" algn="just"/>
            <a:r>
              <a:rPr lang="en-US"/>
              <a:t>Fifth level</a:t>
            </a:r>
            <a:endParaRPr lang="en-MY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A1E5789-91C0-4DBE-BBC6-9E9F95D7578E}"/>
              </a:ext>
            </a:extLst>
          </p:cNvPr>
          <p:cNvGrpSpPr/>
          <p:nvPr userDrawn="1"/>
        </p:nvGrpSpPr>
        <p:grpSpPr>
          <a:xfrm>
            <a:off x="360000" y="6300000"/>
            <a:ext cx="3960000" cy="360000"/>
            <a:chOff x="360000" y="6300000"/>
            <a:chExt cx="3960000" cy="360000"/>
          </a:xfrm>
        </p:grpSpPr>
        <p:sp>
          <p:nvSpPr>
            <p:cNvPr id="8" name="TextBox 7"/>
            <p:cNvSpPr txBox="1">
              <a:spLocks/>
            </p:cNvSpPr>
            <p:nvPr userDrawn="1"/>
          </p:nvSpPr>
          <p:spPr>
            <a:xfrm>
              <a:off x="360000" y="6300000"/>
              <a:ext cx="360000" cy="360000"/>
            </a:xfrm>
            <a:prstGeom prst="rect">
              <a:avLst/>
            </a:prstGeom>
            <a:solidFill>
              <a:schemeClr val="accent1"/>
            </a:solidFill>
            <a:ln w="36000">
              <a:noFill/>
            </a:ln>
          </p:spPr>
          <p:txBody>
            <a:bodyPr wrap="none" lIns="72000" tIns="72000" rIns="72000" bIns="72000" rtlCol="0" anchor="ctr" anchorCtr="1">
              <a:noAutofit/>
            </a:bodyPr>
            <a:lstStyle/>
            <a:p>
              <a:r>
                <a:rPr lang="en-MY" sz="1800" b="1">
                  <a:solidFill>
                    <a:schemeClr val="tx1"/>
                  </a:solidFill>
                  <a:latin typeface="Palatino Linotype" panose="02040502050505030304" pitchFamily="18" charset="0"/>
                </a:rPr>
                <a:t>n</a:t>
              </a:r>
            </a:p>
          </p:txBody>
        </p:sp>
        <p:sp>
          <p:nvSpPr>
            <p:cNvPr id="9" name="TextBox 8"/>
            <p:cNvSpPr txBox="1">
              <a:spLocks/>
            </p:cNvSpPr>
            <p:nvPr userDrawn="1"/>
          </p:nvSpPr>
          <p:spPr>
            <a:xfrm>
              <a:off x="720000" y="6300000"/>
              <a:ext cx="360000" cy="360000"/>
            </a:xfrm>
            <a:prstGeom prst="rect">
              <a:avLst/>
            </a:prstGeom>
            <a:solidFill>
              <a:schemeClr val="accent2"/>
            </a:solidFill>
            <a:ln w="36000">
              <a:noFill/>
            </a:ln>
          </p:spPr>
          <p:txBody>
            <a:bodyPr wrap="none" lIns="72000" tIns="72000" rIns="72000" bIns="72000" rtlCol="0" anchor="ctr" anchorCtr="1">
              <a:noAutofit/>
            </a:bodyPr>
            <a:lstStyle/>
            <a:p>
              <a:r>
                <a:rPr lang="en-MY" sz="1800" b="1">
                  <a:solidFill>
                    <a:schemeClr val="tx1"/>
                  </a:solidFill>
                  <a:latin typeface="Palatino Linotype" panose="02040502050505030304" pitchFamily="18" charset="0"/>
                </a:rPr>
                <a:t>-</a:t>
              </a:r>
            </a:p>
          </p:txBody>
        </p:sp>
        <p:sp>
          <p:nvSpPr>
            <p:cNvPr id="10" name="TextBox 9"/>
            <p:cNvSpPr txBox="1">
              <a:spLocks/>
            </p:cNvSpPr>
            <p:nvPr userDrawn="1"/>
          </p:nvSpPr>
          <p:spPr>
            <a:xfrm>
              <a:off x="1080000" y="6300000"/>
              <a:ext cx="360000" cy="360000"/>
            </a:xfrm>
            <a:prstGeom prst="rect">
              <a:avLst/>
            </a:prstGeom>
            <a:solidFill>
              <a:schemeClr val="accent2"/>
            </a:solidFill>
            <a:ln w="36000">
              <a:noFill/>
            </a:ln>
          </p:spPr>
          <p:txBody>
            <a:bodyPr wrap="none" lIns="72000" tIns="72000" rIns="72000" bIns="72000" rtlCol="0" anchor="ctr" anchorCtr="1">
              <a:noAutofit/>
            </a:bodyPr>
            <a:lstStyle/>
            <a:p>
              <a:r>
                <a:rPr lang="en-MY" sz="1800" b="1">
                  <a:solidFill>
                    <a:schemeClr val="tx1"/>
                  </a:solidFill>
                  <a:latin typeface="Palatino Linotype" panose="02040502050505030304" pitchFamily="18" charset="0"/>
                </a:rPr>
                <a:t>a</a:t>
              </a:r>
            </a:p>
          </p:txBody>
        </p:sp>
        <p:sp>
          <p:nvSpPr>
            <p:cNvPr id="11" name="TextBox 10"/>
            <p:cNvSpPr txBox="1">
              <a:spLocks/>
            </p:cNvSpPr>
            <p:nvPr userDrawn="1"/>
          </p:nvSpPr>
          <p:spPr>
            <a:xfrm>
              <a:off x="1440000" y="6300000"/>
              <a:ext cx="360000" cy="360000"/>
            </a:xfrm>
            <a:prstGeom prst="rect">
              <a:avLst/>
            </a:prstGeom>
            <a:solidFill>
              <a:schemeClr val="accent4"/>
            </a:solidFill>
            <a:ln w="36000">
              <a:noFill/>
            </a:ln>
          </p:spPr>
          <p:txBody>
            <a:bodyPr wrap="none" lIns="72000" tIns="72000" rIns="72000" bIns="72000" rtlCol="0" anchor="ctr" anchorCtr="1">
              <a:noAutofit/>
            </a:bodyPr>
            <a:lstStyle/>
            <a:p>
              <a:r>
                <a:rPr lang="en-MY" sz="1800" b="1">
                  <a:solidFill>
                    <a:schemeClr val="bg1"/>
                  </a:solidFill>
                  <a:latin typeface="Palatino Linotype" panose="02040502050505030304" pitchFamily="18" charset="0"/>
                </a:rPr>
                <a:t>c</a:t>
              </a:r>
            </a:p>
          </p:txBody>
        </p:sp>
        <p:sp>
          <p:nvSpPr>
            <p:cNvPr id="12" name="TextBox 11"/>
            <p:cNvSpPr txBox="1">
              <a:spLocks/>
            </p:cNvSpPr>
            <p:nvPr userDrawn="1"/>
          </p:nvSpPr>
          <p:spPr>
            <a:xfrm>
              <a:off x="1800000" y="6300000"/>
              <a:ext cx="360000" cy="360000"/>
            </a:xfrm>
            <a:prstGeom prst="rect">
              <a:avLst/>
            </a:prstGeom>
            <a:solidFill>
              <a:schemeClr val="accent2"/>
            </a:solidFill>
            <a:ln w="36000">
              <a:noFill/>
            </a:ln>
          </p:spPr>
          <p:txBody>
            <a:bodyPr wrap="none" lIns="72000" tIns="72000" rIns="72000" bIns="72000" rtlCol="0" anchor="ctr" anchorCtr="1">
              <a:noAutofit/>
            </a:bodyPr>
            <a:lstStyle/>
            <a:p>
              <a:r>
                <a:rPr lang="en-MY" sz="1800" b="1">
                  <a:solidFill>
                    <a:schemeClr val="tx1"/>
                  </a:solidFill>
                  <a:latin typeface="Palatino Linotype" panose="02040502050505030304" pitchFamily="18" charset="0"/>
                </a:rPr>
                <a:t>t</a:t>
              </a:r>
            </a:p>
          </p:txBody>
        </p:sp>
        <p:sp>
          <p:nvSpPr>
            <p:cNvPr id="13" name="TextBox 12"/>
            <p:cNvSpPr txBox="1">
              <a:spLocks/>
            </p:cNvSpPr>
            <p:nvPr userDrawn="1"/>
          </p:nvSpPr>
          <p:spPr>
            <a:xfrm>
              <a:off x="2160000" y="6300000"/>
              <a:ext cx="360000" cy="360000"/>
            </a:xfrm>
            <a:prstGeom prst="rect">
              <a:avLst/>
            </a:prstGeom>
            <a:solidFill>
              <a:schemeClr val="accent6"/>
            </a:solidFill>
            <a:ln w="36000">
              <a:noFill/>
            </a:ln>
          </p:spPr>
          <p:txBody>
            <a:bodyPr wrap="none" lIns="72000" tIns="72000" rIns="72000" bIns="72000" rtlCol="0" anchor="ctr" anchorCtr="1">
              <a:noAutofit/>
            </a:bodyPr>
            <a:lstStyle/>
            <a:p>
              <a:r>
                <a:rPr lang="en-MY" sz="1800" b="1">
                  <a:solidFill>
                    <a:schemeClr val="tx1"/>
                  </a:solidFill>
                  <a:latin typeface="Palatino Linotype" panose="02040502050505030304" pitchFamily="18" charset="0"/>
                </a:rPr>
                <a:t>u</a:t>
              </a:r>
            </a:p>
          </p:txBody>
        </p:sp>
        <p:sp>
          <p:nvSpPr>
            <p:cNvPr id="14" name="TextBox 13"/>
            <p:cNvSpPr txBox="1">
              <a:spLocks/>
            </p:cNvSpPr>
            <p:nvPr userDrawn="1"/>
          </p:nvSpPr>
          <p:spPr>
            <a:xfrm>
              <a:off x="3240000" y="6300000"/>
              <a:ext cx="360000" cy="360000"/>
            </a:xfrm>
            <a:prstGeom prst="rect">
              <a:avLst/>
            </a:prstGeom>
            <a:solidFill>
              <a:schemeClr val="accent3"/>
            </a:solidFill>
            <a:ln w="36000">
              <a:noFill/>
            </a:ln>
          </p:spPr>
          <p:txBody>
            <a:bodyPr wrap="none" lIns="72000" tIns="72000" rIns="72000" bIns="72000" rtlCol="0" anchor="ctr" anchorCtr="1">
              <a:noAutofit/>
            </a:bodyPr>
            <a:lstStyle/>
            <a:p>
              <a:r>
                <a:rPr lang="en-MY" sz="1800" b="1">
                  <a:solidFill>
                    <a:schemeClr val="tx1"/>
                  </a:solidFill>
                  <a:latin typeface="Palatino Linotype" panose="02040502050505030304" pitchFamily="18" charset="0"/>
                </a:rPr>
                <a:t>i</a:t>
              </a:r>
            </a:p>
          </p:txBody>
        </p:sp>
        <p:sp>
          <p:nvSpPr>
            <p:cNvPr id="15" name="TextBox 14"/>
            <p:cNvSpPr txBox="1">
              <a:spLocks/>
            </p:cNvSpPr>
            <p:nvPr userDrawn="1"/>
          </p:nvSpPr>
          <p:spPr>
            <a:xfrm>
              <a:off x="2880000" y="6300000"/>
              <a:ext cx="360000" cy="360000"/>
            </a:xfrm>
            <a:prstGeom prst="rect">
              <a:avLst/>
            </a:prstGeom>
            <a:solidFill>
              <a:schemeClr val="accent2"/>
            </a:solidFill>
            <a:ln w="36000">
              <a:noFill/>
            </a:ln>
          </p:spPr>
          <p:txBody>
            <a:bodyPr wrap="none" lIns="72000" tIns="72000" rIns="72000" bIns="72000" rtlCol="0" anchor="ctr" anchorCtr="1">
              <a:noAutofit/>
            </a:bodyPr>
            <a:lstStyle/>
            <a:p>
              <a:r>
                <a:rPr lang="en-MY" sz="1800" b="1">
                  <a:solidFill>
                    <a:schemeClr val="tx1"/>
                  </a:solidFill>
                  <a:latin typeface="Palatino Linotype" panose="02040502050505030304" pitchFamily="18" charset="0"/>
                </a:rPr>
                <a:t>r</a:t>
              </a:r>
            </a:p>
          </p:txBody>
        </p:sp>
        <p:sp>
          <p:nvSpPr>
            <p:cNvPr id="16" name="TextBox 15"/>
            <p:cNvSpPr txBox="1">
              <a:spLocks/>
            </p:cNvSpPr>
            <p:nvPr userDrawn="1"/>
          </p:nvSpPr>
          <p:spPr>
            <a:xfrm>
              <a:off x="3960000" y="6300000"/>
              <a:ext cx="360000" cy="360000"/>
            </a:xfrm>
            <a:prstGeom prst="rect">
              <a:avLst/>
            </a:prstGeom>
            <a:solidFill>
              <a:schemeClr val="accent5"/>
            </a:solidFill>
            <a:ln w="36000">
              <a:noFill/>
            </a:ln>
          </p:spPr>
          <p:txBody>
            <a:bodyPr wrap="none" lIns="72000" tIns="72000" rIns="72000" bIns="72000" rtlCol="0" anchor="ctr" anchorCtr="1">
              <a:noAutofit/>
            </a:bodyPr>
            <a:lstStyle/>
            <a:p>
              <a:r>
                <a:rPr lang="en-MY" sz="1800" b="1">
                  <a:solidFill>
                    <a:schemeClr val="bg1"/>
                  </a:solidFill>
                  <a:latin typeface="Palatino Linotype" panose="02040502050505030304" pitchFamily="18" charset="0"/>
                </a:rPr>
                <a:t>l</a:t>
              </a:r>
            </a:p>
          </p:txBody>
        </p:sp>
        <p:sp>
          <p:nvSpPr>
            <p:cNvPr id="17" name="TextBox 16"/>
            <p:cNvSpPr txBox="1">
              <a:spLocks/>
            </p:cNvSpPr>
            <p:nvPr userDrawn="1"/>
          </p:nvSpPr>
          <p:spPr>
            <a:xfrm>
              <a:off x="3600000" y="6300000"/>
              <a:ext cx="360000" cy="360000"/>
            </a:xfrm>
            <a:prstGeom prst="rect">
              <a:avLst/>
            </a:prstGeom>
            <a:solidFill>
              <a:schemeClr val="accent4"/>
            </a:solidFill>
            <a:ln w="36000">
              <a:noFill/>
            </a:ln>
          </p:spPr>
          <p:txBody>
            <a:bodyPr wrap="none" lIns="72000" tIns="72000" rIns="72000" bIns="72000" rtlCol="0" anchor="ctr" anchorCtr="1">
              <a:noAutofit/>
            </a:bodyPr>
            <a:lstStyle/>
            <a:p>
              <a:r>
                <a:rPr lang="en-MY" sz="1800" b="1">
                  <a:solidFill>
                    <a:schemeClr val="bg1"/>
                  </a:solidFill>
                  <a:latin typeface="Palatino Linotype" panose="02040502050505030304" pitchFamily="18" charset="0"/>
                </a:rPr>
                <a:t>a</a:t>
              </a:r>
            </a:p>
          </p:txBody>
        </p:sp>
        <p:sp>
          <p:nvSpPr>
            <p:cNvPr id="18" name="TextBox 17"/>
            <p:cNvSpPr txBox="1">
              <a:spLocks/>
            </p:cNvSpPr>
            <p:nvPr userDrawn="1"/>
          </p:nvSpPr>
          <p:spPr>
            <a:xfrm>
              <a:off x="2520000" y="6300000"/>
              <a:ext cx="360000" cy="360000"/>
            </a:xfrm>
            <a:prstGeom prst="rect">
              <a:avLst/>
            </a:prstGeom>
            <a:solidFill>
              <a:schemeClr val="accent1"/>
            </a:solidFill>
            <a:ln w="36000">
              <a:noFill/>
            </a:ln>
          </p:spPr>
          <p:txBody>
            <a:bodyPr wrap="none" lIns="72000" tIns="72000" rIns="72000" bIns="72000" rtlCol="0" anchor="ctr" anchorCtr="1">
              <a:noAutofit/>
            </a:bodyPr>
            <a:lstStyle/>
            <a:p>
              <a:r>
                <a:rPr lang="en-MY" sz="1800" b="1">
                  <a:solidFill>
                    <a:schemeClr val="tx1"/>
                  </a:solidFill>
                  <a:latin typeface="Palatino Linotype" panose="02040502050505030304" pitchFamily="18" charset="0"/>
                </a:rPr>
                <a:t>a</a:t>
              </a:r>
            </a:p>
          </p:txBody>
        </p:sp>
        <p:sp>
          <p:nvSpPr>
            <p:cNvPr id="19" name="TextBox 18"/>
            <p:cNvSpPr txBox="1">
              <a:spLocks/>
            </p:cNvSpPr>
            <p:nvPr userDrawn="1"/>
          </p:nvSpPr>
          <p:spPr>
            <a:xfrm>
              <a:off x="1080000" y="6300000"/>
              <a:ext cx="360000" cy="360000"/>
            </a:xfrm>
            <a:prstGeom prst="rect">
              <a:avLst/>
            </a:prstGeom>
            <a:solidFill>
              <a:schemeClr val="accent3"/>
            </a:solidFill>
            <a:ln w="36000">
              <a:noFill/>
            </a:ln>
          </p:spPr>
          <p:txBody>
            <a:bodyPr wrap="none" lIns="72000" tIns="72000" rIns="72000" bIns="72000" rtlCol="0" anchor="ctr" anchorCtr="1">
              <a:noAutofit/>
            </a:bodyPr>
            <a:lstStyle/>
            <a:p>
              <a:r>
                <a:rPr lang="en-MY" sz="1800" b="1">
                  <a:solidFill>
                    <a:schemeClr val="tx1"/>
                  </a:solidFill>
                  <a:latin typeface="Palatino Linotype" panose="02040502050505030304" pitchFamily="18" charset="0"/>
                </a:rPr>
                <a:t>a</a:t>
              </a:r>
            </a:p>
          </p:txBody>
        </p:sp>
        <p:sp>
          <p:nvSpPr>
            <p:cNvPr id="20" name="TextBox 19"/>
            <p:cNvSpPr txBox="1">
              <a:spLocks/>
            </p:cNvSpPr>
            <p:nvPr userDrawn="1"/>
          </p:nvSpPr>
          <p:spPr>
            <a:xfrm>
              <a:off x="1800000" y="6300000"/>
              <a:ext cx="360000" cy="360000"/>
            </a:xfrm>
            <a:prstGeom prst="rect">
              <a:avLst/>
            </a:prstGeom>
            <a:solidFill>
              <a:schemeClr val="accent5"/>
            </a:solidFill>
            <a:ln w="36000">
              <a:noFill/>
            </a:ln>
          </p:spPr>
          <p:txBody>
            <a:bodyPr wrap="none" lIns="72000" tIns="72000" rIns="72000" bIns="72000" rtlCol="0" anchor="ctr" anchorCtr="1">
              <a:noAutofit/>
            </a:bodyPr>
            <a:lstStyle/>
            <a:p>
              <a:r>
                <a:rPr lang="en-MY" sz="1800" b="1">
                  <a:solidFill>
                    <a:schemeClr val="bg1"/>
                  </a:solidFill>
                  <a:latin typeface="Palatino Linotype" panose="02040502050505030304" pitchFamily="18" charset="0"/>
                </a:rPr>
                <a:t>t</a:t>
              </a:r>
            </a:p>
          </p:txBody>
        </p:sp>
      </p:grpSp>
      <p:sp>
        <p:nvSpPr>
          <p:cNvPr id="2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124000" y="6300000"/>
            <a:ext cx="720000" cy="365125"/>
          </a:xfrm>
          <a:solidFill>
            <a:schemeClr val="accent2"/>
          </a:solidFill>
          <a:ln w="36000">
            <a:noFill/>
          </a:ln>
        </p:spPr>
        <p:txBody>
          <a:bodyPr vert="horz" lIns="72000" tIns="72000" rIns="72000" bIns="72000" rtlCol="0" anchor="ctr" anchorCtr="1"/>
          <a:lstStyle>
            <a:lvl1pPr>
              <a:defRPr lang="en-MY" sz="1800" b="1" smtClean="0"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</a:lstStyle>
          <a:p>
            <a:fld id="{4C357C2A-6DC5-4997-ADD1-D17D3D72CF0B}" type="slidenum">
              <a:rPr lang="en-MY" smtClean="0"/>
              <a:pPr/>
              <a:t>‹#›</a:t>
            </a:fld>
            <a:endParaRPr lang="en-MY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3A75AAF-769F-44DD-9C35-DC0C6FF48EC2}"/>
              </a:ext>
            </a:extLst>
          </p:cNvPr>
          <p:cNvSpPr txBox="1"/>
          <p:nvPr userDrawn="1"/>
        </p:nvSpPr>
        <p:spPr>
          <a:xfrm>
            <a:off x="5580475" y="0"/>
            <a:ext cx="10310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2400" b="1">
                <a:solidFill>
                  <a:srgbClr val="FF0000"/>
                </a:solidFill>
              </a:rPr>
              <a:t>DRAFT</a:t>
            </a:r>
            <a:endParaRPr lang="en-GB" sz="24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6061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pattFill prst="lgGrid">
          <a:fgClr>
            <a:schemeClr val="accent3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/>
          <p:cNvSpPr txBox="1">
            <a:spLocks/>
          </p:cNvSpPr>
          <p:nvPr userDrawn="1"/>
        </p:nvSpPr>
        <p:spPr>
          <a:xfrm>
            <a:off x="2880000" y="4320000"/>
            <a:ext cx="9000000" cy="1800000"/>
          </a:xfrm>
          <a:prstGeom prst="rect">
            <a:avLst/>
          </a:prstGeom>
          <a:solidFill>
            <a:schemeClr val="accent1"/>
          </a:solidFill>
          <a:ln w="36000">
            <a:noFill/>
          </a:ln>
          <a:effectLst/>
        </p:spPr>
        <p:txBody>
          <a:bodyPr vert="horz" lIns="72000" tIns="72000" rIns="72000" bIns="7200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baseline="0">
                <a:solidFill>
                  <a:schemeClr val="bg1"/>
                </a:solidFill>
                <a:latin typeface="Palatino Linotype" panose="02040502050505030304" pitchFamily="18" charset="0"/>
                <a:ea typeface="+mj-ea"/>
                <a:cs typeface="+mj-cs"/>
              </a:defRPr>
            </a:lvl1pPr>
          </a:lstStyle>
          <a:p>
            <a:pPr algn="r"/>
            <a:r>
              <a:rPr lang="en-US" sz="2000">
                <a:solidFill>
                  <a:schemeClr val="tx1"/>
                </a:solidFill>
                <a:latin typeface="+mn-lt"/>
              </a:rPr>
              <a:t>Nicholas Yeo Chee Lek FIA FASM FSA FSAS</a:t>
            </a:r>
          </a:p>
          <a:p>
            <a:pPr algn="r"/>
            <a:r>
              <a:rPr lang="en-US" sz="2000">
                <a:solidFill>
                  <a:schemeClr val="tx1"/>
                </a:solidFill>
                <a:latin typeface="+mn-lt"/>
              </a:rPr>
              <a:t> </a:t>
            </a:r>
            <a:r>
              <a:rPr lang="en-US" sz="1600">
                <a:solidFill>
                  <a:schemeClr val="tx1"/>
                </a:solidFill>
                <a:latin typeface="+mn-lt"/>
              </a:rPr>
              <a:t>Founder &amp; Actuary | Nicholas Actuarial Solutions</a:t>
            </a:r>
          </a:p>
          <a:p>
            <a:pPr algn="r"/>
            <a:r>
              <a:rPr lang="en-US" sz="1600">
                <a:solidFill>
                  <a:schemeClr val="tx1"/>
                </a:solidFill>
                <a:latin typeface="+mn-lt"/>
              </a:rPr>
              <a:t>nicholas.yeo@n-actuarial.com | +6 012 502 3566 | www.n-actuarial.com</a:t>
            </a:r>
          </a:p>
          <a:p>
            <a:pPr algn="r"/>
            <a:r>
              <a:rPr lang="en-US" sz="1600">
                <a:solidFill>
                  <a:schemeClr val="tx1"/>
                </a:solidFill>
                <a:latin typeface="+mn-lt"/>
              </a:rPr>
              <a:t>C-6-1 | Camellia Bangsar South | 59200 Kuala Lumpur | Malaysia</a:t>
            </a:r>
          </a:p>
        </p:txBody>
      </p:sp>
      <p:sp>
        <p:nvSpPr>
          <p:cNvPr id="23" name="Title 1"/>
          <p:cNvSpPr txBox="1">
            <a:spLocks/>
          </p:cNvSpPr>
          <p:nvPr userDrawn="1"/>
        </p:nvSpPr>
        <p:spPr>
          <a:xfrm>
            <a:off x="360000" y="352743"/>
            <a:ext cx="9000000" cy="1800000"/>
          </a:xfrm>
          <a:prstGeom prst="rect">
            <a:avLst/>
          </a:prstGeom>
          <a:solidFill>
            <a:schemeClr val="accent2"/>
          </a:solidFill>
          <a:ln w="36000">
            <a:noFill/>
          </a:ln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Palatino Linotype" panose="02040502050505030304" pitchFamily="18" charset="0"/>
                <a:ea typeface="+mj-ea"/>
                <a:cs typeface="+mj-cs"/>
              </a:defRPr>
            </a:lvl1pPr>
          </a:lstStyle>
          <a:p>
            <a:endParaRPr lang="en-MY" sz="2000" kern="1200" baseline="0">
              <a:solidFill>
                <a:schemeClr val="tx1"/>
              </a:solidFill>
              <a:latin typeface="+mn-lt"/>
              <a:ea typeface="+mj-ea"/>
              <a:cs typeface="+mj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0000" y="1800000"/>
            <a:ext cx="9000000" cy="2880000"/>
          </a:xfrm>
          <a:solidFill>
            <a:schemeClr val="accent4"/>
          </a:solidFill>
          <a:ln w="36000">
            <a:noFill/>
          </a:ln>
          <a:effectLst/>
        </p:spPr>
        <p:txBody>
          <a:bodyPr lIns="72000" tIns="72000" rIns="72000" bIns="72000" anchor="ctr">
            <a:noAutofit/>
          </a:bodyPr>
          <a:lstStyle>
            <a:lvl1pPr algn="ctr">
              <a:defRPr sz="4000" baseline="0">
                <a:solidFill>
                  <a:schemeClr val="bg1"/>
                </a:solidFill>
                <a:latin typeface="+mn-lt"/>
              </a:defRPr>
            </a:lvl1pPr>
          </a:lstStyle>
          <a:p>
            <a:endParaRPr lang="en-MY"/>
          </a:p>
        </p:txBody>
      </p:sp>
      <p:sp>
        <p:nvSpPr>
          <p:cNvPr id="2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124000" y="6300000"/>
            <a:ext cx="720000" cy="365125"/>
          </a:xfrm>
          <a:solidFill>
            <a:schemeClr val="accent2"/>
          </a:solidFill>
          <a:ln w="36000">
            <a:noFill/>
          </a:ln>
        </p:spPr>
        <p:txBody>
          <a:bodyPr vert="horz" lIns="72000" tIns="72000" rIns="72000" bIns="72000" rtlCol="0" anchor="ctr" anchorCtr="1"/>
          <a:lstStyle>
            <a:lvl1pPr>
              <a:defRPr lang="en-MY" sz="1800" b="1" smtClean="0"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</a:lstStyle>
          <a:p>
            <a:fld id="{4C357C2A-6DC5-4997-ADD1-D17D3D72CF0B}" type="slidenum">
              <a:rPr lang="en-MY" smtClean="0"/>
              <a:pPr/>
              <a:t>‹#›</a:t>
            </a:fld>
            <a:endParaRPr lang="en-MY"/>
          </a:p>
        </p:txBody>
      </p:sp>
      <p:sp>
        <p:nvSpPr>
          <p:cNvPr id="21" name="TextBox 20"/>
          <p:cNvSpPr txBox="1">
            <a:spLocks/>
          </p:cNvSpPr>
          <p:nvPr userDrawn="1"/>
        </p:nvSpPr>
        <p:spPr>
          <a:xfrm>
            <a:off x="360000" y="6300000"/>
            <a:ext cx="360000" cy="360000"/>
          </a:xfrm>
          <a:prstGeom prst="rect">
            <a:avLst/>
          </a:prstGeom>
          <a:solidFill>
            <a:schemeClr val="accent1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tx1"/>
                </a:solidFill>
                <a:latin typeface="Palatino Linotype" panose="02040502050505030304" pitchFamily="18" charset="0"/>
              </a:rPr>
              <a:t>n</a:t>
            </a:r>
          </a:p>
        </p:txBody>
      </p:sp>
      <p:sp>
        <p:nvSpPr>
          <p:cNvPr id="24" name="TextBox 23"/>
          <p:cNvSpPr txBox="1">
            <a:spLocks/>
          </p:cNvSpPr>
          <p:nvPr userDrawn="1"/>
        </p:nvSpPr>
        <p:spPr>
          <a:xfrm>
            <a:off x="720000" y="6300000"/>
            <a:ext cx="360000" cy="360000"/>
          </a:xfrm>
          <a:prstGeom prst="rect">
            <a:avLst/>
          </a:prstGeom>
          <a:solidFill>
            <a:schemeClr val="accent2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tx1"/>
                </a:solidFill>
                <a:latin typeface="Palatino Linotype" panose="02040502050505030304" pitchFamily="18" charset="0"/>
              </a:rPr>
              <a:t>-</a:t>
            </a:r>
          </a:p>
        </p:txBody>
      </p:sp>
      <p:sp>
        <p:nvSpPr>
          <p:cNvPr id="26" name="TextBox 25"/>
          <p:cNvSpPr txBox="1">
            <a:spLocks/>
          </p:cNvSpPr>
          <p:nvPr userDrawn="1"/>
        </p:nvSpPr>
        <p:spPr>
          <a:xfrm>
            <a:off x="1080000" y="6300000"/>
            <a:ext cx="360000" cy="360000"/>
          </a:xfrm>
          <a:prstGeom prst="rect">
            <a:avLst/>
          </a:prstGeom>
          <a:solidFill>
            <a:schemeClr val="accent2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tx1"/>
                </a:solidFill>
                <a:latin typeface="Palatino Linotype" panose="02040502050505030304" pitchFamily="18" charset="0"/>
              </a:rPr>
              <a:t>a</a:t>
            </a:r>
          </a:p>
        </p:txBody>
      </p:sp>
      <p:sp>
        <p:nvSpPr>
          <p:cNvPr id="27" name="TextBox 26"/>
          <p:cNvSpPr txBox="1">
            <a:spLocks/>
          </p:cNvSpPr>
          <p:nvPr userDrawn="1"/>
        </p:nvSpPr>
        <p:spPr>
          <a:xfrm>
            <a:off x="1440000" y="6300000"/>
            <a:ext cx="360000" cy="360000"/>
          </a:xfrm>
          <a:prstGeom prst="rect">
            <a:avLst/>
          </a:prstGeom>
          <a:solidFill>
            <a:schemeClr val="accent4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bg1"/>
                </a:solidFill>
                <a:latin typeface="Palatino Linotype" panose="02040502050505030304" pitchFamily="18" charset="0"/>
              </a:rPr>
              <a:t>c</a:t>
            </a:r>
          </a:p>
        </p:txBody>
      </p:sp>
      <p:sp>
        <p:nvSpPr>
          <p:cNvPr id="28" name="TextBox 27"/>
          <p:cNvSpPr txBox="1">
            <a:spLocks/>
          </p:cNvSpPr>
          <p:nvPr userDrawn="1"/>
        </p:nvSpPr>
        <p:spPr>
          <a:xfrm>
            <a:off x="1800000" y="6300000"/>
            <a:ext cx="360000" cy="360000"/>
          </a:xfrm>
          <a:prstGeom prst="rect">
            <a:avLst/>
          </a:prstGeom>
          <a:solidFill>
            <a:schemeClr val="accent2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tx1"/>
                </a:solidFill>
                <a:latin typeface="Palatino Linotype" panose="02040502050505030304" pitchFamily="18" charset="0"/>
              </a:rPr>
              <a:t>t</a:t>
            </a:r>
          </a:p>
        </p:txBody>
      </p:sp>
      <p:sp>
        <p:nvSpPr>
          <p:cNvPr id="29" name="TextBox 28"/>
          <p:cNvSpPr txBox="1">
            <a:spLocks/>
          </p:cNvSpPr>
          <p:nvPr userDrawn="1"/>
        </p:nvSpPr>
        <p:spPr>
          <a:xfrm>
            <a:off x="2160000" y="6300000"/>
            <a:ext cx="360000" cy="360000"/>
          </a:xfrm>
          <a:prstGeom prst="rect">
            <a:avLst/>
          </a:prstGeom>
          <a:solidFill>
            <a:schemeClr val="accent6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tx1"/>
                </a:solidFill>
                <a:latin typeface="Palatino Linotype" panose="02040502050505030304" pitchFamily="18" charset="0"/>
              </a:rPr>
              <a:t>u</a:t>
            </a:r>
          </a:p>
        </p:txBody>
      </p:sp>
      <p:sp>
        <p:nvSpPr>
          <p:cNvPr id="30" name="TextBox 29"/>
          <p:cNvSpPr txBox="1">
            <a:spLocks/>
          </p:cNvSpPr>
          <p:nvPr userDrawn="1"/>
        </p:nvSpPr>
        <p:spPr>
          <a:xfrm>
            <a:off x="3240000" y="6300000"/>
            <a:ext cx="360000" cy="360000"/>
          </a:xfrm>
          <a:prstGeom prst="rect">
            <a:avLst/>
          </a:prstGeom>
          <a:solidFill>
            <a:schemeClr val="accent3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tx1"/>
                </a:solidFill>
                <a:latin typeface="Palatino Linotype" panose="02040502050505030304" pitchFamily="18" charset="0"/>
              </a:rPr>
              <a:t>i</a:t>
            </a:r>
          </a:p>
        </p:txBody>
      </p:sp>
      <p:sp>
        <p:nvSpPr>
          <p:cNvPr id="31" name="TextBox 30"/>
          <p:cNvSpPr txBox="1">
            <a:spLocks/>
          </p:cNvSpPr>
          <p:nvPr userDrawn="1"/>
        </p:nvSpPr>
        <p:spPr>
          <a:xfrm>
            <a:off x="2880000" y="6300000"/>
            <a:ext cx="360000" cy="360000"/>
          </a:xfrm>
          <a:prstGeom prst="rect">
            <a:avLst/>
          </a:prstGeom>
          <a:solidFill>
            <a:schemeClr val="accent2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tx1"/>
                </a:solidFill>
                <a:latin typeface="Palatino Linotype" panose="02040502050505030304" pitchFamily="18" charset="0"/>
              </a:rPr>
              <a:t>r</a:t>
            </a:r>
          </a:p>
        </p:txBody>
      </p:sp>
      <p:sp>
        <p:nvSpPr>
          <p:cNvPr id="32" name="TextBox 31"/>
          <p:cNvSpPr txBox="1">
            <a:spLocks/>
          </p:cNvSpPr>
          <p:nvPr userDrawn="1"/>
        </p:nvSpPr>
        <p:spPr>
          <a:xfrm>
            <a:off x="3960000" y="6300000"/>
            <a:ext cx="360000" cy="360000"/>
          </a:xfrm>
          <a:prstGeom prst="rect">
            <a:avLst/>
          </a:prstGeom>
          <a:solidFill>
            <a:schemeClr val="accent5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bg1"/>
                </a:solidFill>
                <a:latin typeface="Palatino Linotype" panose="02040502050505030304" pitchFamily="18" charset="0"/>
              </a:rPr>
              <a:t>l</a:t>
            </a:r>
          </a:p>
        </p:txBody>
      </p:sp>
      <p:sp>
        <p:nvSpPr>
          <p:cNvPr id="33" name="TextBox 32"/>
          <p:cNvSpPr txBox="1">
            <a:spLocks/>
          </p:cNvSpPr>
          <p:nvPr userDrawn="1"/>
        </p:nvSpPr>
        <p:spPr>
          <a:xfrm>
            <a:off x="3600000" y="6300000"/>
            <a:ext cx="360000" cy="360000"/>
          </a:xfrm>
          <a:prstGeom prst="rect">
            <a:avLst/>
          </a:prstGeom>
          <a:solidFill>
            <a:schemeClr val="accent4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bg1"/>
                </a:solidFill>
                <a:latin typeface="Palatino Linotype" panose="02040502050505030304" pitchFamily="18" charset="0"/>
              </a:rPr>
              <a:t>a</a:t>
            </a:r>
          </a:p>
        </p:txBody>
      </p:sp>
      <p:sp>
        <p:nvSpPr>
          <p:cNvPr id="34" name="TextBox 33"/>
          <p:cNvSpPr txBox="1">
            <a:spLocks/>
          </p:cNvSpPr>
          <p:nvPr userDrawn="1"/>
        </p:nvSpPr>
        <p:spPr>
          <a:xfrm>
            <a:off x="2520000" y="6300000"/>
            <a:ext cx="360000" cy="360000"/>
          </a:xfrm>
          <a:prstGeom prst="rect">
            <a:avLst/>
          </a:prstGeom>
          <a:solidFill>
            <a:schemeClr val="accent1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tx1"/>
                </a:solidFill>
                <a:latin typeface="Palatino Linotype" panose="02040502050505030304" pitchFamily="18" charset="0"/>
              </a:rPr>
              <a:t>a</a:t>
            </a:r>
          </a:p>
        </p:txBody>
      </p:sp>
      <p:sp>
        <p:nvSpPr>
          <p:cNvPr id="35" name="TextBox 34"/>
          <p:cNvSpPr txBox="1">
            <a:spLocks/>
          </p:cNvSpPr>
          <p:nvPr userDrawn="1"/>
        </p:nvSpPr>
        <p:spPr>
          <a:xfrm>
            <a:off x="1080000" y="6300000"/>
            <a:ext cx="360000" cy="360000"/>
          </a:xfrm>
          <a:prstGeom prst="rect">
            <a:avLst/>
          </a:prstGeom>
          <a:solidFill>
            <a:schemeClr val="accent3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tx1"/>
                </a:solidFill>
                <a:latin typeface="Palatino Linotype" panose="02040502050505030304" pitchFamily="18" charset="0"/>
              </a:rPr>
              <a:t>a</a:t>
            </a:r>
          </a:p>
        </p:txBody>
      </p:sp>
      <p:sp>
        <p:nvSpPr>
          <p:cNvPr id="36" name="TextBox 35"/>
          <p:cNvSpPr txBox="1">
            <a:spLocks/>
          </p:cNvSpPr>
          <p:nvPr userDrawn="1"/>
        </p:nvSpPr>
        <p:spPr>
          <a:xfrm>
            <a:off x="1800000" y="6300000"/>
            <a:ext cx="360000" cy="360000"/>
          </a:xfrm>
          <a:prstGeom prst="rect">
            <a:avLst/>
          </a:prstGeom>
          <a:solidFill>
            <a:schemeClr val="accent5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bg1"/>
                </a:solidFill>
                <a:latin typeface="Palatino Linotype" panose="02040502050505030304" pitchFamily="18" charset="0"/>
              </a:rPr>
              <a:t>t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9527721" y="352743"/>
            <a:ext cx="2352279" cy="1077218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algn="r"/>
            <a:r>
              <a:rPr lang="en-MY" sz="3200" b="1">
                <a:solidFill>
                  <a:schemeClr val="bg1"/>
                </a:solidFill>
              </a:rPr>
              <a:t>RESTRICTED</a:t>
            </a:r>
            <a:endParaRPr lang="en-MY" sz="3200" b="1" baseline="0">
              <a:solidFill>
                <a:schemeClr val="bg1"/>
              </a:solidFill>
            </a:endParaRPr>
          </a:p>
          <a:p>
            <a:pPr algn="r"/>
            <a:r>
              <a:rPr lang="en-MY" sz="3200" b="1" baseline="0">
                <a:solidFill>
                  <a:schemeClr val="bg1"/>
                </a:solidFill>
              </a:rPr>
              <a:t>DRAFT</a:t>
            </a:r>
            <a:endParaRPr lang="en-MY" sz="3200" b="1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25096A8-DA5A-4233-8CDA-3D157DD28F98}"/>
              </a:ext>
            </a:extLst>
          </p:cNvPr>
          <p:cNvSpPr txBox="1"/>
          <p:nvPr userDrawn="1"/>
        </p:nvSpPr>
        <p:spPr>
          <a:xfrm>
            <a:off x="5580475" y="0"/>
            <a:ext cx="10310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2400" b="1">
                <a:solidFill>
                  <a:srgbClr val="FF0000"/>
                </a:solidFill>
              </a:rPr>
              <a:t>DRAFT</a:t>
            </a:r>
            <a:endParaRPr lang="en-GB" sz="24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552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bg>
      <p:bgPr>
        <a:pattFill prst="lgGrid">
          <a:fgClr>
            <a:schemeClr val="accent3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/>
          <p:cNvSpPr txBox="1">
            <a:spLocks/>
          </p:cNvSpPr>
          <p:nvPr userDrawn="1"/>
        </p:nvSpPr>
        <p:spPr>
          <a:xfrm>
            <a:off x="2880000" y="4320000"/>
            <a:ext cx="9000000" cy="1800000"/>
          </a:xfrm>
          <a:prstGeom prst="rect">
            <a:avLst/>
          </a:prstGeom>
          <a:solidFill>
            <a:schemeClr val="accent1"/>
          </a:solidFill>
          <a:ln w="36000">
            <a:noFill/>
          </a:ln>
          <a:effectLst/>
        </p:spPr>
        <p:txBody>
          <a:bodyPr vert="horz" lIns="72000" tIns="72000" rIns="72000" bIns="7200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 baseline="0">
                <a:solidFill>
                  <a:schemeClr val="bg1"/>
                </a:solidFill>
                <a:latin typeface="Palatino Linotype" panose="02040502050505030304" pitchFamily="18" charset="0"/>
                <a:ea typeface="+mj-ea"/>
                <a:cs typeface="+mj-cs"/>
              </a:defRPr>
            </a:lvl1pPr>
          </a:lstStyle>
          <a:p>
            <a:pPr algn="r"/>
            <a:endParaRPr lang="en-US" sz="1600" baseline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23" name="Title 1"/>
          <p:cNvSpPr txBox="1">
            <a:spLocks/>
          </p:cNvSpPr>
          <p:nvPr userDrawn="1"/>
        </p:nvSpPr>
        <p:spPr>
          <a:xfrm>
            <a:off x="360000" y="352743"/>
            <a:ext cx="9000000" cy="1800000"/>
          </a:xfrm>
          <a:prstGeom prst="rect">
            <a:avLst/>
          </a:prstGeom>
          <a:solidFill>
            <a:schemeClr val="accent2"/>
          </a:solidFill>
          <a:ln w="36000">
            <a:noFill/>
          </a:ln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bg1"/>
                </a:solidFill>
                <a:latin typeface="Palatino Linotype" panose="02040502050505030304" pitchFamily="18" charset="0"/>
                <a:ea typeface="+mj-ea"/>
                <a:cs typeface="+mj-cs"/>
              </a:defRPr>
            </a:lvl1pPr>
          </a:lstStyle>
          <a:p>
            <a:endParaRPr lang="en-MY" sz="2000" kern="1200" baseline="0">
              <a:solidFill>
                <a:schemeClr val="tx1"/>
              </a:solidFill>
              <a:latin typeface="+mn-lt"/>
              <a:ea typeface="+mj-ea"/>
              <a:cs typeface="+mj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0000" y="1800000"/>
            <a:ext cx="9000000" cy="2880000"/>
          </a:xfrm>
          <a:solidFill>
            <a:schemeClr val="accent4"/>
          </a:solidFill>
          <a:ln w="36000">
            <a:noFill/>
          </a:ln>
          <a:effectLst/>
        </p:spPr>
        <p:txBody>
          <a:bodyPr lIns="72000" tIns="72000" rIns="72000" bIns="72000" anchor="ctr">
            <a:noAutofit/>
          </a:bodyPr>
          <a:lstStyle>
            <a:lvl1pPr algn="ctr">
              <a:defRPr sz="4000" baseline="0">
                <a:solidFill>
                  <a:schemeClr val="bg1"/>
                </a:solidFill>
                <a:latin typeface="+mn-lt"/>
              </a:defRPr>
            </a:lvl1pPr>
          </a:lstStyle>
          <a:p>
            <a:endParaRPr lang="en-MY"/>
          </a:p>
        </p:txBody>
      </p:sp>
      <p:sp>
        <p:nvSpPr>
          <p:cNvPr id="2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124000" y="6300000"/>
            <a:ext cx="720000" cy="365125"/>
          </a:xfrm>
          <a:solidFill>
            <a:schemeClr val="accent2"/>
          </a:solidFill>
          <a:ln w="36000">
            <a:noFill/>
          </a:ln>
        </p:spPr>
        <p:txBody>
          <a:bodyPr vert="horz" lIns="72000" tIns="72000" rIns="72000" bIns="72000" rtlCol="0" anchor="ctr" anchorCtr="1"/>
          <a:lstStyle>
            <a:lvl1pPr>
              <a:defRPr lang="en-MY" sz="1800" b="1" smtClean="0"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</a:lstStyle>
          <a:p>
            <a:fld id="{4C357C2A-6DC5-4997-ADD1-D17D3D72CF0B}" type="slidenum">
              <a:rPr lang="en-MY" smtClean="0"/>
              <a:pPr/>
              <a:t>‹#›</a:t>
            </a:fld>
            <a:endParaRPr lang="en-MY"/>
          </a:p>
        </p:txBody>
      </p:sp>
      <p:sp>
        <p:nvSpPr>
          <p:cNvPr id="21" name="TextBox 20"/>
          <p:cNvSpPr txBox="1">
            <a:spLocks/>
          </p:cNvSpPr>
          <p:nvPr userDrawn="1"/>
        </p:nvSpPr>
        <p:spPr>
          <a:xfrm>
            <a:off x="360000" y="6300000"/>
            <a:ext cx="360000" cy="360000"/>
          </a:xfrm>
          <a:prstGeom prst="rect">
            <a:avLst/>
          </a:prstGeom>
          <a:solidFill>
            <a:schemeClr val="accent1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tx1"/>
                </a:solidFill>
                <a:latin typeface="Palatino Linotype" panose="02040502050505030304" pitchFamily="18" charset="0"/>
              </a:rPr>
              <a:t>n</a:t>
            </a:r>
          </a:p>
        </p:txBody>
      </p:sp>
      <p:sp>
        <p:nvSpPr>
          <p:cNvPr id="24" name="TextBox 23"/>
          <p:cNvSpPr txBox="1">
            <a:spLocks/>
          </p:cNvSpPr>
          <p:nvPr userDrawn="1"/>
        </p:nvSpPr>
        <p:spPr>
          <a:xfrm>
            <a:off x="720000" y="6300000"/>
            <a:ext cx="360000" cy="360000"/>
          </a:xfrm>
          <a:prstGeom prst="rect">
            <a:avLst/>
          </a:prstGeom>
          <a:solidFill>
            <a:schemeClr val="accent2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tx1"/>
                </a:solidFill>
                <a:latin typeface="Palatino Linotype" panose="02040502050505030304" pitchFamily="18" charset="0"/>
              </a:rPr>
              <a:t>-</a:t>
            </a:r>
          </a:p>
        </p:txBody>
      </p:sp>
      <p:sp>
        <p:nvSpPr>
          <p:cNvPr id="26" name="TextBox 25"/>
          <p:cNvSpPr txBox="1">
            <a:spLocks/>
          </p:cNvSpPr>
          <p:nvPr userDrawn="1"/>
        </p:nvSpPr>
        <p:spPr>
          <a:xfrm>
            <a:off x="1080000" y="6300000"/>
            <a:ext cx="360000" cy="360000"/>
          </a:xfrm>
          <a:prstGeom prst="rect">
            <a:avLst/>
          </a:prstGeom>
          <a:solidFill>
            <a:schemeClr val="accent2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tx1"/>
                </a:solidFill>
                <a:latin typeface="Palatino Linotype" panose="02040502050505030304" pitchFamily="18" charset="0"/>
              </a:rPr>
              <a:t>a</a:t>
            </a:r>
          </a:p>
        </p:txBody>
      </p:sp>
      <p:sp>
        <p:nvSpPr>
          <p:cNvPr id="27" name="TextBox 26"/>
          <p:cNvSpPr txBox="1">
            <a:spLocks/>
          </p:cNvSpPr>
          <p:nvPr userDrawn="1"/>
        </p:nvSpPr>
        <p:spPr>
          <a:xfrm>
            <a:off x="1440000" y="6300000"/>
            <a:ext cx="360000" cy="360000"/>
          </a:xfrm>
          <a:prstGeom prst="rect">
            <a:avLst/>
          </a:prstGeom>
          <a:solidFill>
            <a:schemeClr val="accent4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bg1"/>
                </a:solidFill>
                <a:latin typeface="Palatino Linotype" panose="02040502050505030304" pitchFamily="18" charset="0"/>
              </a:rPr>
              <a:t>c</a:t>
            </a:r>
          </a:p>
        </p:txBody>
      </p:sp>
      <p:sp>
        <p:nvSpPr>
          <p:cNvPr id="28" name="TextBox 27"/>
          <p:cNvSpPr txBox="1">
            <a:spLocks/>
          </p:cNvSpPr>
          <p:nvPr userDrawn="1"/>
        </p:nvSpPr>
        <p:spPr>
          <a:xfrm>
            <a:off x="1800000" y="6300000"/>
            <a:ext cx="360000" cy="360000"/>
          </a:xfrm>
          <a:prstGeom prst="rect">
            <a:avLst/>
          </a:prstGeom>
          <a:solidFill>
            <a:schemeClr val="accent2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tx1"/>
                </a:solidFill>
                <a:latin typeface="Palatino Linotype" panose="02040502050505030304" pitchFamily="18" charset="0"/>
              </a:rPr>
              <a:t>t</a:t>
            </a:r>
          </a:p>
        </p:txBody>
      </p:sp>
      <p:sp>
        <p:nvSpPr>
          <p:cNvPr id="29" name="TextBox 28"/>
          <p:cNvSpPr txBox="1">
            <a:spLocks/>
          </p:cNvSpPr>
          <p:nvPr userDrawn="1"/>
        </p:nvSpPr>
        <p:spPr>
          <a:xfrm>
            <a:off x="2160000" y="6300000"/>
            <a:ext cx="360000" cy="360000"/>
          </a:xfrm>
          <a:prstGeom prst="rect">
            <a:avLst/>
          </a:prstGeom>
          <a:solidFill>
            <a:schemeClr val="accent6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tx1"/>
                </a:solidFill>
                <a:latin typeface="Palatino Linotype" panose="02040502050505030304" pitchFamily="18" charset="0"/>
              </a:rPr>
              <a:t>u</a:t>
            </a:r>
          </a:p>
        </p:txBody>
      </p:sp>
      <p:sp>
        <p:nvSpPr>
          <p:cNvPr id="30" name="TextBox 29"/>
          <p:cNvSpPr txBox="1">
            <a:spLocks/>
          </p:cNvSpPr>
          <p:nvPr userDrawn="1"/>
        </p:nvSpPr>
        <p:spPr>
          <a:xfrm>
            <a:off x="3240000" y="6300000"/>
            <a:ext cx="360000" cy="360000"/>
          </a:xfrm>
          <a:prstGeom prst="rect">
            <a:avLst/>
          </a:prstGeom>
          <a:solidFill>
            <a:schemeClr val="accent3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tx1"/>
                </a:solidFill>
                <a:latin typeface="Palatino Linotype" panose="02040502050505030304" pitchFamily="18" charset="0"/>
              </a:rPr>
              <a:t>i</a:t>
            </a:r>
          </a:p>
        </p:txBody>
      </p:sp>
      <p:sp>
        <p:nvSpPr>
          <p:cNvPr id="31" name="TextBox 30"/>
          <p:cNvSpPr txBox="1">
            <a:spLocks/>
          </p:cNvSpPr>
          <p:nvPr userDrawn="1"/>
        </p:nvSpPr>
        <p:spPr>
          <a:xfrm>
            <a:off x="2880000" y="6300000"/>
            <a:ext cx="360000" cy="360000"/>
          </a:xfrm>
          <a:prstGeom prst="rect">
            <a:avLst/>
          </a:prstGeom>
          <a:solidFill>
            <a:schemeClr val="accent2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tx1"/>
                </a:solidFill>
                <a:latin typeface="Palatino Linotype" panose="02040502050505030304" pitchFamily="18" charset="0"/>
              </a:rPr>
              <a:t>r</a:t>
            </a:r>
          </a:p>
        </p:txBody>
      </p:sp>
      <p:sp>
        <p:nvSpPr>
          <p:cNvPr id="32" name="TextBox 31"/>
          <p:cNvSpPr txBox="1">
            <a:spLocks/>
          </p:cNvSpPr>
          <p:nvPr userDrawn="1"/>
        </p:nvSpPr>
        <p:spPr>
          <a:xfrm>
            <a:off x="3960000" y="6300000"/>
            <a:ext cx="360000" cy="360000"/>
          </a:xfrm>
          <a:prstGeom prst="rect">
            <a:avLst/>
          </a:prstGeom>
          <a:solidFill>
            <a:schemeClr val="accent5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bg1"/>
                </a:solidFill>
                <a:latin typeface="Palatino Linotype" panose="02040502050505030304" pitchFamily="18" charset="0"/>
              </a:rPr>
              <a:t>l</a:t>
            </a:r>
          </a:p>
        </p:txBody>
      </p:sp>
      <p:sp>
        <p:nvSpPr>
          <p:cNvPr id="33" name="TextBox 32"/>
          <p:cNvSpPr txBox="1">
            <a:spLocks/>
          </p:cNvSpPr>
          <p:nvPr userDrawn="1"/>
        </p:nvSpPr>
        <p:spPr>
          <a:xfrm>
            <a:off x="3600000" y="6300000"/>
            <a:ext cx="360000" cy="360000"/>
          </a:xfrm>
          <a:prstGeom prst="rect">
            <a:avLst/>
          </a:prstGeom>
          <a:solidFill>
            <a:schemeClr val="accent4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bg1"/>
                </a:solidFill>
                <a:latin typeface="Palatino Linotype" panose="02040502050505030304" pitchFamily="18" charset="0"/>
              </a:rPr>
              <a:t>a</a:t>
            </a:r>
          </a:p>
        </p:txBody>
      </p:sp>
      <p:sp>
        <p:nvSpPr>
          <p:cNvPr id="34" name="TextBox 33"/>
          <p:cNvSpPr txBox="1">
            <a:spLocks/>
          </p:cNvSpPr>
          <p:nvPr userDrawn="1"/>
        </p:nvSpPr>
        <p:spPr>
          <a:xfrm>
            <a:off x="2520000" y="6300000"/>
            <a:ext cx="360000" cy="360000"/>
          </a:xfrm>
          <a:prstGeom prst="rect">
            <a:avLst/>
          </a:prstGeom>
          <a:solidFill>
            <a:schemeClr val="accent1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tx1"/>
                </a:solidFill>
                <a:latin typeface="Palatino Linotype" panose="02040502050505030304" pitchFamily="18" charset="0"/>
              </a:rPr>
              <a:t>a</a:t>
            </a:r>
          </a:p>
        </p:txBody>
      </p:sp>
      <p:sp>
        <p:nvSpPr>
          <p:cNvPr id="35" name="TextBox 34"/>
          <p:cNvSpPr txBox="1">
            <a:spLocks/>
          </p:cNvSpPr>
          <p:nvPr userDrawn="1"/>
        </p:nvSpPr>
        <p:spPr>
          <a:xfrm>
            <a:off x="1080000" y="6300000"/>
            <a:ext cx="360000" cy="360000"/>
          </a:xfrm>
          <a:prstGeom prst="rect">
            <a:avLst/>
          </a:prstGeom>
          <a:solidFill>
            <a:schemeClr val="accent3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tx1"/>
                </a:solidFill>
                <a:latin typeface="Palatino Linotype" panose="02040502050505030304" pitchFamily="18" charset="0"/>
              </a:rPr>
              <a:t>a</a:t>
            </a:r>
          </a:p>
        </p:txBody>
      </p:sp>
      <p:sp>
        <p:nvSpPr>
          <p:cNvPr id="36" name="TextBox 35"/>
          <p:cNvSpPr txBox="1">
            <a:spLocks/>
          </p:cNvSpPr>
          <p:nvPr userDrawn="1"/>
        </p:nvSpPr>
        <p:spPr>
          <a:xfrm>
            <a:off x="1800000" y="6300000"/>
            <a:ext cx="360000" cy="360000"/>
          </a:xfrm>
          <a:prstGeom prst="rect">
            <a:avLst/>
          </a:prstGeom>
          <a:solidFill>
            <a:schemeClr val="accent5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bg1"/>
                </a:solidFill>
                <a:latin typeface="Palatino Linotype" panose="02040502050505030304" pitchFamily="18" charset="0"/>
              </a:rPr>
              <a:t>t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9527721" y="352743"/>
            <a:ext cx="2352279" cy="1077218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algn="r"/>
            <a:r>
              <a:rPr lang="en-MY" sz="3200" b="1">
                <a:solidFill>
                  <a:schemeClr val="bg1"/>
                </a:solidFill>
              </a:rPr>
              <a:t>RESTRICTED</a:t>
            </a:r>
            <a:endParaRPr lang="en-MY" sz="3200" b="1" baseline="0">
              <a:solidFill>
                <a:schemeClr val="bg1"/>
              </a:solidFill>
            </a:endParaRPr>
          </a:p>
          <a:p>
            <a:pPr algn="r"/>
            <a:r>
              <a:rPr lang="en-MY" sz="3200" b="1" baseline="0">
                <a:solidFill>
                  <a:schemeClr val="bg1"/>
                </a:solidFill>
              </a:rPr>
              <a:t>DRAFT</a:t>
            </a:r>
            <a:endParaRPr lang="en-MY" sz="3200" b="1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3A68B39-FB2F-4687-ABC0-DE2AE177E254}"/>
              </a:ext>
            </a:extLst>
          </p:cNvPr>
          <p:cNvSpPr txBox="1"/>
          <p:nvPr userDrawn="1"/>
        </p:nvSpPr>
        <p:spPr>
          <a:xfrm>
            <a:off x="5580475" y="0"/>
            <a:ext cx="10310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2400" b="1">
                <a:solidFill>
                  <a:srgbClr val="FF0000"/>
                </a:solidFill>
              </a:rPr>
              <a:t>DRAFT</a:t>
            </a:r>
            <a:endParaRPr lang="en-GB" sz="24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3334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bg>
      <p:bgPr>
        <a:pattFill prst="lgGrid">
          <a:fgClr>
            <a:schemeClr val="accent3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2"/>
          </a:solidFill>
          <a:ln w="36000">
            <a:noFill/>
          </a:ln>
        </p:spPr>
        <p:txBody>
          <a:bodyPr>
            <a:normAutofit/>
          </a:bodyPr>
          <a:lstStyle>
            <a:lvl1pPr>
              <a:defRPr sz="30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noFill/>
          <a:ln w="36000">
            <a:noFill/>
          </a:ln>
        </p:spPr>
        <p:txBody>
          <a:bodyPr>
            <a:noAutofit/>
          </a:bodyPr>
          <a:lstStyle>
            <a:lvl1pPr algn="just">
              <a:defRPr sz="2400"/>
            </a:lvl1pPr>
            <a:lvl2pPr algn="just">
              <a:defRPr sz="2400"/>
            </a:lvl2pPr>
            <a:lvl3pPr algn="just">
              <a:defRPr sz="2400"/>
            </a:lvl3pPr>
            <a:lvl4pPr algn="just">
              <a:defRPr sz="2400"/>
            </a:lvl4pPr>
            <a:lvl5pPr algn="just"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18" name="TextBox 17"/>
          <p:cNvSpPr txBox="1">
            <a:spLocks/>
          </p:cNvSpPr>
          <p:nvPr userDrawn="1"/>
        </p:nvSpPr>
        <p:spPr>
          <a:xfrm>
            <a:off x="360000" y="6300000"/>
            <a:ext cx="360000" cy="360000"/>
          </a:xfrm>
          <a:prstGeom prst="rect">
            <a:avLst/>
          </a:prstGeom>
          <a:solidFill>
            <a:schemeClr val="accent1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tx1"/>
                </a:solidFill>
                <a:latin typeface="Palatino Linotype" panose="02040502050505030304" pitchFamily="18" charset="0"/>
              </a:rPr>
              <a:t>n</a:t>
            </a:r>
          </a:p>
        </p:txBody>
      </p:sp>
      <p:sp>
        <p:nvSpPr>
          <p:cNvPr id="19" name="TextBox 18"/>
          <p:cNvSpPr txBox="1">
            <a:spLocks/>
          </p:cNvSpPr>
          <p:nvPr userDrawn="1"/>
        </p:nvSpPr>
        <p:spPr>
          <a:xfrm>
            <a:off x="720000" y="6300000"/>
            <a:ext cx="360000" cy="360000"/>
          </a:xfrm>
          <a:prstGeom prst="rect">
            <a:avLst/>
          </a:prstGeom>
          <a:solidFill>
            <a:schemeClr val="accent2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tx1"/>
                </a:solidFill>
                <a:latin typeface="Palatino Linotype" panose="02040502050505030304" pitchFamily="18" charset="0"/>
              </a:rPr>
              <a:t>-</a:t>
            </a:r>
          </a:p>
        </p:txBody>
      </p:sp>
      <p:sp>
        <p:nvSpPr>
          <p:cNvPr id="20" name="TextBox 19"/>
          <p:cNvSpPr txBox="1">
            <a:spLocks/>
          </p:cNvSpPr>
          <p:nvPr userDrawn="1"/>
        </p:nvSpPr>
        <p:spPr>
          <a:xfrm>
            <a:off x="1080000" y="6300000"/>
            <a:ext cx="360000" cy="360000"/>
          </a:xfrm>
          <a:prstGeom prst="rect">
            <a:avLst/>
          </a:prstGeom>
          <a:solidFill>
            <a:schemeClr val="accent2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tx1"/>
                </a:solidFill>
                <a:latin typeface="Palatino Linotype" panose="02040502050505030304" pitchFamily="18" charset="0"/>
              </a:rPr>
              <a:t>a</a:t>
            </a:r>
          </a:p>
        </p:txBody>
      </p:sp>
      <p:sp>
        <p:nvSpPr>
          <p:cNvPr id="22" name="TextBox 21"/>
          <p:cNvSpPr txBox="1">
            <a:spLocks/>
          </p:cNvSpPr>
          <p:nvPr userDrawn="1"/>
        </p:nvSpPr>
        <p:spPr>
          <a:xfrm>
            <a:off x="1440000" y="6300000"/>
            <a:ext cx="360000" cy="360000"/>
          </a:xfrm>
          <a:prstGeom prst="rect">
            <a:avLst/>
          </a:prstGeom>
          <a:solidFill>
            <a:schemeClr val="accent4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bg1"/>
                </a:solidFill>
                <a:latin typeface="Palatino Linotype" panose="02040502050505030304" pitchFamily="18" charset="0"/>
              </a:rPr>
              <a:t>c</a:t>
            </a:r>
          </a:p>
        </p:txBody>
      </p:sp>
      <p:sp>
        <p:nvSpPr>
          <p:cNvPr id="23" name="TextBox 22"/>
          <p:cNvSpPr txBox="1">
            <a:spLocks/>
          </p:cNvSpPr>
          <p:nvPr userDrawn="1"/>
        </p:nvSpPr>
        <p:spPr>
          <a:xfrm>
            <a:off x="1800000" y="6300000"/>
            <a:ext cx="360000" cy="360000"/>
          </a:xfrm>
          <a:prstGeom prst="rect">
            <a:avLst/>
          </a:prstGeom>
          <a:solidFill>
            <a:schemeClr val="accent2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tx1"/>
                </a:solidFill>
                <a:latin typeface="Palatino Linotype" panose="02040502050505030304" pitchFamily="18" charset="0"/>
              </a:rPr>
              <a:t>t</a:t>
            </a:r>
          </a:p>
        </p:txBody>
      </p:sp>
      <p:sp>
        <p:nvSpPr>
          <p:cNvPr id="24" name="TextBox 23"/>
          <p:cNvSpPr txBox="1">
            <a:spLocks/>
          </p:cNvSpPr>
          <p:nvPr userDrawn="1"/>
        </p:nvSpPr>
        <p:spPr>
          <a:xfrm>
            <a:off x="2160000" y="6300000"/>
            <a:ext cx="360000" cy="360000"/>
          </a:xfrm>
          <a:prstGeom prst="rect">
            <a:avLst/>
          </a:prstGeom>
          <a:solidFill>
            <a:schemeClr val="accent6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tx1"/>
                </a:solidFill>
                <a:latin typeface="Palatino Linotype" panose="02040502050505030304" pitchFamily="18" charset="0"/>
              </a:rPr>
              <a:t>u</a:t>
            </a:r>
          </a:p>
        </p:txBody>
      </p:sp>
      <p:sp>
        <p:nvSpPr>
          <p:cNvPr id="25" name="TextBox 24"/>
          <p:cNvSpPr txBox="1">
            <a:spLocks/>
          </p:cNvSpPr>
          <p:nvPr userDrawn="1"/>
        </p:nvSpPr>
        <p:spPr>
          <a:xfrm>
            <a:off x="3240000" y="6300000"/>
            <a:ext cx="360000" cy="360000"/>
          </a:xfrm>
          <a:prstGeom prst="rect">
            <a:avLst/>
          </a:prstGeom>
          <a:solidFill>
            <a:schemeClr val="accent3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tx1"/>
                </a:solidFill>
                <a:latin typeface="Palatino Linotype" panose="02040502050505030304" pitchFamily="18" charset="0"/>
              </a:rPr>
              <a:t>i</a:t>
            </a:r>
          </a:p>
        </p:txBody>
      </p:sp>
      <p:sp>
        <p:nvSpPr>
          <p:cNvPr id="26" name="TextBox 25"/>
          <p:cNvSpPr txBox="1">
            <a:spLocks/>
          </p:cNvSpPr>
          <p:nvPr userDrawn="1"/>
        </p:nvSpPr>
        <p:spPr>
          <a:xfrm>
            <a:off x="2880000" y="6300000"/>
            <a:ext cx="360000" cy="360000"/>
          </a:xfrm>
          <a:prstGeom prst="rect">
            <a:avLst/>
          </a:prstGeom>
          <a:solidFill>
            <a:schemeClr val="accent2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tx1"/>
                </a:solidFill>
                <a:latin typeface="Palatino Linotype" panose="02040502050505030304" pitchFamily="18" charset="0"/>
              </a:rPr>
              <a:t>r</a:t>
            </a:r>
          </a:p>
        </p:txBody>
      </p:sp>
      <p:sp>
        <p:nvSpPr>
          <p:cNvPr id="27" name="TextBox 26"/>
          <p:cNvSpPr txBox="1">
            <a:spLocks/>
          </p:cNvSpPr>
          <p:nvPr userDrawn="1"/>
        </p:nvSpPr>
        <p:spPr>
          <a:xfrm>
            <a:off x="3960000" y="6300000"/>
            <a:ext cx="360000" cy="360000"/>
          </a:xfrm>
          <a:prstGeom prst="rect">
            <a:avLst/>
          </a:prstGeom>
          <a:solidFill>
            <a:schemeClr val="accent5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bg1"/>
                </a:solidFill>
                <a:latin typeface="Palatino Linotype" panose="02040502050505030304" pitchFamily="18" charset="0"/>
              </a:rPr>
              <a:t>l</a:t>
            </a:r>
          </a:p>
        </p:txBody>
      </p:sp>
      <p:sp>
        <p:nvSpPr>
          <p:cNvPr id="28" name="TextBox 27"/>
          <p:cNvSpPr txBox="1">
            <a:spLocks/>
          </p:cNvSpPr>
          <p:nvPr userDrawn="1"/>
        </p:nvSpPr>
        <p:spPr>
          <a:xfrm>
            <a:off x="3600000" y="6300000"/>
            <a:ext cx="360000" cy="360000"/>
          </a:xfrm>
          <a:prstGeom prst="rect">
            <a:avLst/>
          </a:prstGeom>
          <a:solidFill>
            <a:schemeClr val="accent4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bg1"/>
                </a:solidFill>
                <a:latin typeface="Palatino Linotype" panose="02040502050505030304" pitchFamily="18" charset="0"/>
              </a:rPr>
              <a:t>a</a:t>
            </a:r>
          </a:p>
        </p:txBody>
      </p:sp>
      <p:sp>
        <p:nvSpPr>
          <p:cNvPr id="29" name="TextBox 28"/>
          <p:cNvSpPr txBox="1">
            <a:spLocks/>
          </p:cNvSpPr>
          <p:nvPr userDrawn="1"/>
        </p:nvSpPr>
        <p:spPr>
          <a:xfrm>
            <a:off x="2520000" y="6300000"/>
            <a:ext cx="360000" cy="360000"/>
          </a:xfrm>
          <a:prstGeom prst="rect">
            <a:avLst/>
          </a:prstGeom>
          <a:solidFill>
            <a:schemeClr val="accent1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tx1"/>
                </a:solidFill>
                <a:latin typeface="Palatino Linotype" panose="02040502050505030304" pitchFamily="18" charset="0"/>
              </a:rPr>
              <a:t>a</a:t>
            </a:r>
          </a:p>
        </p:txBody>
      </p:sp>
      <p:sp>
        <p:nvSpPr>
          <p:cNvPr id="30" name="TextBox 29"/>
          <p:cNvSpPr txBox="1">
            <a:spLocks/>
          </p:cNvSpPr>
          <p:nvPr userDrawn="1"/>
        </p:nvSpPr>
        <p:spPr>
          <a:xfrm>
            <a:off x="1080000" y="6300000"/>
            <a:ext cx="360000" cy="360000"/>
          </a:xfrm>
          <a:prstGeom prst="rect">
            <a:avLst/>
          </a:prstGeom>
          <a:solidFill>
            <a:schemeClr val="accent3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tx1"/>
                </a:solidFill>
                <a:latin typeface="Palatino Linotype" panose="02040502050505030304" pitchFamily="18" charset="0"/>
              </a:rPr>
              <a:t>a</a:t>
            </a:r>
          </a:p>
        </p:txBody>
      </p:sp>
      <p:sp>
        <p:nvSpPr>
          <p:cNvPr id="31" name="TextBox 30"/>
          <p:cNvSpPr txBox="1">
            <a:spLocks/>
          </p:cNvSpPr>
          <p:nvPr userDrawn="1"/>
        </p:nvSpPr>
        <p:spPr>
          <a:xfrm>
            <a:off x="1800000" y="6300000"/>
            <a:ext cx="360000" cy="360000"/>
          </a:xfrm>
          <a:prstGeom prst="rect">
            <a:avLst/>
          </a:prstGeom>
          <a:solidFill>
            <a:schemeClr val="accent5"/>
          </a:solidFill>
          <a:ln w="36000">
            <a:noFill/>
          </a:ln>
        </p:spPr>
        <p:txBody>
          <a:bodyPr wrap="none" lIns="72000" tIns="72000" rIns="72000" bIns="72000" rtlCol="0" anchor="ctr" anchorCtr="1">
            <a:noAutofit/>
          </a:bodyPr>
          <a:lstStyle/>
          <a:p>
            <a:r>
              <a:rPr lang="en-MY" sz="1800" b="1">
                <a:solidFill>
                  <a:schemeClr val="bg1"/>
                </a:solidFill>
                <a:latin typeface="Palatino Linotype" panose="02040502050505030304" pitchFamily="18" charset="0"/>
              </a:rPr>
              <a:t>t</a:t>
            </a:r>
          </a:p>
        </p:txBody>
      </p:sp>
      <p:sp>
        <p:nvSpPr>
          <p:cNvPr id="32" name="TextBox 31"/>
          <p:cNvSpPr txBox="1"/>
          <p:nvPr userDrawn="1"/>
        </p:nvSpPr>
        <p:spPr>
          <a:xfrm>
            <a:off x="4868128" y="6290668"/>
            <a:ext cx="5707743" cy="369332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MY" sz="1800" b="1">
                <a:solidFill>
                  <a:schemeClr val="bg1"/>
                </a:solidFill>
              </a:rPr>
              <a:t>RESTRICTED</a:t>
            </a:r>
            <a:r>
              <a:rPr lang="en-MY" sz="1800" b="1" baseline="0">
                <a:solidFill>
                  <a:schemeClr val="bg1"/>
                </a:solidFill>
              </a:rPr>
              <a:t> DRAFT</a:t>
            </a:r>
            <a:endParaRPr lang="en-MY" sz="1800" b="1">
              <a:solidFill>
                <a:schemeClr val="bg1"/>
              </a:solidFill>
            </a:endParaRPr>
          </a:p>
        </p:txBody>
      </p:sp>
      <p:sp>
        <p:nvSpPr>
          <p:cNvPr id="3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124000" y="6300000"/>
            <a:ext cx="720000" cy="365125"/>
          </a:xfrm>
          <a:solidFill>
            <a:schemeClr val="accent2"/>
          </a:solidFill>
          <a:ln w="36000">
            <a:noFill/>
          </a:ln>
        </p:spPr>
        <p:txBody>
          <a:bodyPr vert="horz" lIns="72000" tIns="72000" rIns="72000" bIns="72000" rtlCol="0" anchor="ctr" anchorCtr="1"/>
          <a:lstStyle>
            <a:lvl1pPr>
              <a:defRPr lang="en-MY" sz="1800" b="1" smtClean="0">
                <a:solidFill>
                  <a:schemeClr val="tx1"/>
                </a:solidFill>
                <a:latin typeface="Palatino Linotype" panose="02040502050505030304" pitchFamily="18" charset="0"/>
              </a:defRPr>
            </a:lvl1pPr>
          </a:lstStyle>
          <a:p>
            <a:fld id="{4C357C2A-6DC5-4997-ADD1-D17D3D72CF0B}" type="slidenum">
              <a:rPr lang="en-MY" smtClean="0"/>
              <a:pPr/>
              <a:t>‹#›</a:t>
            </a:fld>
            <a:endParaRPr lang="en-MY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498CEE3-C50F-4299-9120-79D49DA53885}"/>
              </a:ext>
            </a:extLst>
          </p:cNvPr>
          <p:cNvSpPr txBox="1"/>
          <p:nvPr userDrawn="1"/>
        </p:nvSpPr>
        <p:spPr>
          <a:xfrm>
            <a:off x="5580475" y="0"/>
            <a:ext cx="10310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2400" b="1">
                <a:solidFill>
                  <a:srgbClr val="FF0000"/>
                </a:solidFill>
              </a:rPr>
              <a:t>DRAFT</a:t>
            </a:r>
            <a:endParaRPr lang="en-GB" sz="24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3390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40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9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Relationship Id="rId1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357C2A-6DC5-4997-ADD1-D17D3D72CF0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00178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3" r:id="rId2"/>
    <p:sldLayoutId id="2147483658" r:id="rId3"/>
    <p:sldLayoutId id="2147483657" r:id="rId4"/>
    <p:sldLayoutId id="2147483665" r:id="rId5"/>
    <p:sldLayoutId id="2147483667" r:id="rId6"/>
    <p:sldLayoutId id="2147483659" r:id="rId7"/>
    <p:sldLayoutId id="2147483660" r:id="rId8"/>
    <p:sldLayoutId id="2147483661" r:id="rId9"/>
    <p:sldLayoutId id="2147483662" r:id="rId10"/>
    <p:sldLayoutId id="2147483663" r:id="rId11"/>
    <p:sldLayoutId id="2147483664" r:id="rId12"/>
    <p:sldLayoutId id="2147483674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357C2A-6DC5-4997-ADD1-D17D3D72CF0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306820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357C2A-6DC5-4997-ADD1-D17D3D72CF0B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76285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r4ds.had.co.nz/introduction.html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datatable/data.table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nactuarialsolutions.sharepoint.com/sites/NicholasActuarialSolutionsSdnBhd/Shared%20Documents/Work/TechDev/06%20Event/MASA%20Hackathon%20R-Volve/Workshop/Introduction%20to%20Data%20Cleaning%20in%20R/Sample%20Paid%20Claims-XYZ.xls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.emf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2.xml"/><Relationship Id="rId4" Type="http://schemas.openxmlformats.org/officeDocument/2006/relationships/image" Target="../media/image1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 txBox="1"/>
          <p:nvPr/>
        </p:nvSpPr>
        <p:spPr>
          <a:xfrm>
            <a:off x="838200" y="3602806"/>
            <a:ext cx="10515600" cy="3263661"/>
          </a:xfrm>
          <a:prstGeom prst="rect">
            <a:avLst/>
          </a:prstGeom>
        </p:spPr>
        <p:txBody>
          <a:bodyPr wrap="none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MY" sz="3200" b="1" dirty="0">
                <a:latin typeface="Palatino Linotype" panose="02040502050505030304" pitchFamily="18" charset="0"/>
              </a:rPr>
              <a:t>Introduction to Data Cleaning in R</a:t>
            </a:r>
          </a:p>
          <a:p>
            <a:pPr marL="0" indent="0" algn="ctr">
              <a:lnSpc>
                <a:spcPct val="125000"/>
              </a:lnSpc>
              <a:spcBef>
                <a:spcPts val="0"/>
              </a:spcBef>
              <a:buNone/>
            </a:pPr>
            <a:r>
              <a:rPr lang="en-MY" sz="3200" b="1" dirty="0">
                <a:latin typeface="Palatino Linotype" panose="02040502050505030304" pitchFamily="18" charset="0"/>
              </a:rPr>
              <a:t>Lim Jone Keat</a:t>
            </a:r>
          </a:p>
          <a:p>
            <a:pPr marL="0" indent="0" algn="ctr">
              <a:lnSpc>
                <a:spcPct val="125000"/>
              </a:lnSpc>
              <a:spcBef>
                <a:spcPts val="0"/>
              </a:spcBef>
              <a:buNone/>
            </a:pPr>
            <a:r>
              <a:rPr lang="en-MY" sz="3200" b="1" dirty="0">
                <a:latin typeface="Palatino Linotype" panose="02040502050505030304" pitchFamily="18" charset="0"/>
              </a:rPr>
              <a:t>Technology Development Lead</a:t>
            </a:r>
            <a:endParaRPr lang="en-GB" sz="3200" b="1" dirty="0">
              <a:latin typeface="Palatino Linotype" panose="02040502050505030304" pitchFamily="18" charset="0"/>
            </a:endParaRPr>
          </a:p>
          <a:p>
            <a:pPr marL="0" indent="0" algn="ctr">
              <a:lnSpc>
                <a:spcPct val="125000"/>
              </a:lnSpc>
              <a:spcBef>
                <a:spcPts val="0"/>
              </a:spcBef>
              <a:buNone/>
            </a:pPr>
            <a:r>
              <a:rPr lang="en-GB" sz="3200" b="1" dirty="0">
                <a:latin typeface="Palatino Linotype" panose="02040502050505030304" pitchFamily="18" charset="0"/>
              </a:rPr>
              <a:t>24</a:t>
            </a:r>
            <a:r>
              <a:rPr lang="en-GB" sz="3200" b="1" baseline="30000" dirty="0">
                <a:latin typeface="Palatino Linotype" panose="02040502050505030304" pitchFamily="18" charset="0"/>
              </a:rPr>
              <a:t>th</a:t>
            </a:r>
            <a:r>
              <a:rPr lang="en-GB" sz="3200" b="1" dirty="0">
                <a:latin typeface="Palatino Linotype" panose="02040502050505030304" pitchFamily="18" charset="0"/>
              </a:rPr>
              <a:t> March 2025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6E4F0E6-66AB-5DEC-D803-88FBA41B858E}"/>
              </a:ext>
            </a:extLst>
          </p:cNvPr>
          <p:cNvSpPr txBox="1"/>
          <p:nvPr/>
        </p:nvSpPr>
        <p:spPr>
          <a:xfrm>
            <a:off x="4486745" y="6599468"/>
            <a:ext cx="3218510" cy="258532"/>
          </a:xfrm>
          <a:prstGeom prst="rect">
            <a:avLst/>
          </a:prstGeom>
        </p:spPr>
        <p:txBody>
          <a:bodyPr wrap="none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Copyright © </a:t>
            </a:r>
            <a:r>
              <a:rPr kumimoji="0" lang="en-GB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Actomate</a:t>
            </a:r>
            <a:r>
              <a:rPr lang="en-GB" sz="1200" dirty="0">
                <a:solidFill>
                  <a:prstClr val="black"/>
                </a:solidFill>
                <a:latin typeface="Calibri"/>
              </a:rPr>
              <a:t> </a:t>
            </a: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2025. All rights reserved.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0AC627-7820-8A70-2856-44B3DD37ADF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763" t="7159" r="12763" b="14947"/>
          <a:stretch>
            <a:fillRect/>
          </a:stretch>
        </p:blipFill>
        <p:spPr>
          <a:xfrm>
            <a:off x="10797709" y="1170000"/>
            <a:ext cx="1034450" cy="720000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21DCA03A-69F2-83D1-97AB-0282D3162A9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5601" y="1170000"/>
            <a:ext cx="594770" cy="720000"/>
          </a:xfrm>
          <a:prstGeom prst="rect">
            <a:avLst/>
          </a:prstGeom>
        </p:spPr>
      </p:pic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66B8FAB0-3DF5-CAC0-3EFE-4107704EDB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7600" y="360000"/>
            <a:ext cx="2324559" cy="720000"/>
          </a:xfrm>
          <a:prstGeom prst="rect">
            <a:avLst/>
          </a:prstGeom>
        </p:spPr>
      </p:pic>
      <p:pic>
        <p:nvPicPr>
          <p:cNvPr id="11" name="Picture 2" descr="Malaysia Digital Status | Binakata">
            <a:extLst>
              <a:ext uri="{FF2B5EF4-FFF2-40B4-BE49-F238E27FC236}">
                <a16:creationId xmlns:a16="http://schemas.microsoft.com/office/drawing/2014/main" id="{A5C53435-8D59-8C5C-586F-EBDE7A8E24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7365" y="1237130"/>
            <a:ext cx="1200898" cy="585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1761DA87-4613-2879-5D81-CFFE4BCBE03E}"/>
              </a:ext>
            </a:extLst>
          </p:cNvPr>
          <p:cNvSpPr txBox="1"/>
          <p:nvPr/>
        </p:nvSpPr>
        <p:spPr>
          <a:xfrm>
            <a:off x="360000" y="360000"/>
            <a:ext cx="6158575" cy="992836"/>
          </a:xfrm>
          <a:prstGeom prst="rect">
            <a:avLst/>
          </a:prstGeom>
        </p:spPr>
        <p:txBody>
          <a:bodyPr anchor="t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5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MY" sz="1600" b="1"/>
              <a:t>T: +6012 502 3566</a:t>
            </a:r>
          </a:p>
          <a:p>
            <a:pPr marL="0" indent="0">
              <a:lnSpc>
                <a:spcPct val="125000"/>
              </a:lnSpc>
              <a:spcBef>
                <a:spcPts val="0"/>
              </a:spcBef>
              <a:buNone/>
            </a:pPr>
            <a:r>
              <a:rPr lang="en-MY" sz="1600" b="1"/>
              <a:t>E: enquiry@actomate.ai</a:t>
            </a:r>
          </a:p>
          <a:p>
            <a:pPr marL="0" indent="0">
              <a:lnSpc>
                <a:spcPct val="125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MY" sz="1600" b="1"/>
              <a:t>W: www.actomate.ai</a:t>
            </a:r>
          </a:p>
        </p:txBody>
      </p:sp>
      <p:pic>
        <p:nvPicPr>
          <p:cNvPr id="4" name="Content Placeholder 6" descr="A black background with red and black text&#10;&#10;Description automatically generated">
            <a:extLst>
              <a:ext uri="{FF2B5EF4-FFF2-40B4-BE49-F238E27FC236}">
                <a16:creationId xmlns:a16="http://schemas.microsoft.com/office/drawing/2014/main" id="{5E60F180-4F10-322E-B804-17BDA83E912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6813" y="228114"/>
            <a:ext cx="1103449" cy="1056927"/>
          </a:xfrm>
          <a:prstGeom prst="rect">
            <a:avLst/>
          </a:prstGeom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D071A6E-005E-8090-7954-33E506B2A49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8" t="7374" r="4106" b="7531"/>
          <a:stretch/>
        </p:blipFill>
        <p:spPr bwMode="auto">
          <a:xfrm>
            <a:off x="6801755" y="1058227"/>
            <a:ext cx="1998272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AC91AD-EA26-AB0A-9EB7-5DF6ED7FD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57C2A-6DC5-4997-ADD1-D17D3D72CF0B}" type="slidenum">
              <a:rPr lang="en-MY" smtClean="0"/>
              <a:pPr/>
              <a:t>2</a:t>
            </a:fld>
            <a:endParaRPr lang="en-MY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8B169DC-4350-C99D-0F0D-E8D1CA62E82B}"/>
              </a:ext>
            </a:extLst>
          </p:cNvPr>
          <p:cNvSpPr/>
          <p:nvPr/>
        </p:nvSpPr>
        <p:spPr>
          <a:xfrm>
            <a:off x="0" y="0"/>
            <a:ext cx="720000" cy="72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9DF7C7-24C2-11AF-CEBB-87594605160E}"/>
              </a:ext>
            </a:extLst>
          </p:cNvPr>
          <p:cNvSpPr txBox="1"/>
          <p:nvPr/>
        </p:nvSpPr>
        <p:spPr>
          <a:xfrm>
            <a:off x="719999" y="0"/>
            <a:ext cx="6969600" cy="720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marL="0" indent="0">
              <a:buNone/>
            </a:pPr>
            <a:r>
              <a:rPr lang="en-MY" sz="2400" b="1">
                <a:effectLst/>
                <a:ea typeface="DengXian" panose="02010600030101010101" pitchFamily="2" charset="-122"/>
                <a:cs typeface="Arial" panose="020B0604020202020204" pitchFamily="34" charset="0"/>
              </a:rPr>
              <a:t>Table of Contents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C54D27-8510-83AB-905B-52E5E978B749}"/>
              </a:ext>
            </a:extLst>
          </p:cNvPr>
          <p:cNvSpPr txBox="1"/>
          <p:nvPr/>
        </p:nvSpPr>
        <p:spPr>
          <a:xfrm>
            <a:off x="360000" y="900000"/>
            <a:ext cx="11520000" cy="540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numCol="1" spcCol="180000" rtlCol="0">
            <a:noAutofit/>
          </a:bodyPr>
          <a:lstStyle/>
          <a:p>
            <a:pPr algn="just">
              <a:lnSpc>
                <a:spcPct val="115000"/>
              </a:lnSpc>
            </a:pPr>
            <a:endParaRPr lang="en-US" sz="2000">
              <a:solidFill>
                <a:srgbClr val="000000"/>
              </a:solidFill>
              <a:effectLst/>
              <a:ea typeface="DengXian" panose="02010600030101010101" pitchFamily="2" charset="-122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24C639F-37E9-6620-A197-329EA35EA8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3114277"/>
              </p:ext>
            </p:extLst>
          </p:nvPr>
        </p:nvGraphicFramePr>
        <p:xfrm>
          <a:off x="360000" y="900000"/>
          <a:ext cx="11520000" cy="248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2458">
                  <a:extLst>
                    <a:ext uri="{9D8B030D-6E8A-4147-A177-3AD203B41FA5}">
                      <a16:colId xmlns:a16="http://schemas.microsoft.com/office/drawing/2014/main" val="3874999889"/>
                    </a:ext>
                  </a:extLst>
                </a:gridCol>
                <a:gridCol w="1577542">
                  <a:extLst>
                    <a:ext uri="{9D8B030D-6E8A-4147-A177-3AD203B41FA5}">
                      <a16:colId xmlns:a16="http://schemas.microsoft.com/office/drawing/2014/main" val="416699655"/>
                    </a:ext>
                  </a:extLst>
                </a:gridCol>
              </a:tblGrid>
              <a:tr h="414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MY" sz="2000" dirty="0">
                          <a:solidFill>
                            <a:schemeClr val="tx1"/>
                          </a:solidFill>
                        </a:rPr>
                        <a:t>Contents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2000">
                          <a:solidFill>
                            <a:schemeClr val="tx1"/>
                          </a:solidFill>
                        </a:rPr>
                        <a:t>Page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88649558"/>
                  </a:ext>
                </a:extLst>
              </a:tr>
              <a:tr h="41400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2000" dirty="0"/>
                        <a:t>A. What is Data Cleaning?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</a:t>
                      </a:r>
                      <a:endParaRPr lang="en-MY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94186909"/>
                  </a:ext>
                </a:extLst>
              </a:tr>
              <a:tr h="41400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2000" dirty="0"/>
                        <a:t>B. Why we do Data Cleaning?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4</a:t>
                      </a:r>
                      <a:endParaRPr lang="en-MY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9969365"/>
                  </a:ext>
                </a:extLst>
              </a:tr>
              <a:tr h="414000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2000" dirty="0"/>
                        <a:t>C. How to do Data Cleaning?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5</a:t>
                      </a:r>
                      <a:endParaRPr lang="en-MY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5050468"/>
                  </a:ext>
                </a:extLst>
              </a:tr>
              <a:tr h="41400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en-US" sz="2000" dirty="0"/>
                        <a:t>D. Case Study: A Paid Claims example</a:t>
                      </a:r>
                      <a:endParaRPr lang="en-MY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6</a:t>
                      </a:r>
                      <a:endParaRPr lang="en-MY" sz="2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4624558"/>
                  </a:ext>
                </a:extLst>
              </a:tr>
              <a:tr h="414000"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en-MY" sz="2000" dirty="0"/>
                        <a:t>E. Q&amp;A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MY" sz="2000" dirty="0"/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725906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3508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AC91AD-EA26-AB0A-9EB7-5DF6ED7FD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57C2A-6DC5-4997-ADD1-D17D3D72CF0B}" type="slidenum">
              <a:rPr lang="en-MY" smtClean="0"/>
              <a:pPr/>
              <a:t>3</a:t>
            </a:fld>
            <a:endParaRPr lang="en-MY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8B169DC-4350-C99D-0F0D-E8D1CA62E82B}"/>
              </a:ext>
            </a:extLst>
          </p:cNvPr>
          <p:cNvSpPr/>
          <p:nvPr/>
        </p:nvSpPr>
        <p:spPr>
          <a:xfrm>
            <a:off x="0" y="0"/>
            <a:ext cx="720000" cy="72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9DF7C7-24C2-11AF-CEBB-87594605160E}"/>
              </a:ext>
            </a:extLst>
          </p:cNvPr>
          <p:cNvSpPr txBox="1"/>
          <p:nvPr/>
        </p:nvSpPr>
        <p:spPr>
          <a:xfrm>
            <a:off x="719999" y="0"/>
            <a:ext cx="6969600" cy="720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marL="0" indent="0">
              <a:buNone/>
            </a:pPr>
            <a:r>
              <a:rPr lang="en-MY" sz="2400" b="1" dirty="0">
                <a:ea typeface="DengXian" panose="02010600030101010101" pitchFamily="2" charset="-122"/>
                <a:cs typeface="Arial" panose="020B0604020202020204" pitchFamily="34" charset="0"/>
              </a:rPr>
              <a:t>What is Data Cleaning?</a:t>
            </a:r>
            <a:endParaRPr lang="en-MY" sz="2400" b="1" dirty="0">
              <a:effectLst/>
              <a:ea typeface="DengXia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C54D27-8510-83AB-905B-52E5E978B749}"/>
              </a:ext>
            </a:extLst>
          </p:cNvPr>
          <p:cNvSpPr txBox="1"/>
          <p:nvPr/>
        </p:nvSpPr>
        <p:spPr>
          <a:xfrm>
            <a:off x="360000" y="900000"/>
            <a:ext cx="11520000" cy="540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numCol="1" spcCol="180000" rtlCol="0">
            <a:noAutofit/>
          </a:bodyPr>
          <a:lstStyle/>
          <a:p>
            <a:pPr marL="342900" indent="-34290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ea typeface="DengXian" panose="02010600030101010101" pitchFamily="2" charset="-122"/>
              </a:rPr>
              <a:t>Tidy the data into a more structured format and extract useful information for our analysis.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0A0B509-3BBE-6AA6-ED72-7A1A630EA4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4852" y="2039410"/>
            <a:ext cx="7562296" cy="27791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564599D-9D60-17E0-2F63-6E0443807F87}"/>
              </a:ext>
            </a:extLst>
          </p:cNvPr>
          <p:cNvSpPr/>
          <p:nvPr/>
        </p:nvSpPr>
        <p:spPr>
          <a:xfrm>
            <a:off x="3498111" y="2945218"/>
            <a:ext cx="1095153" cy="55820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051F2A-4AA6-C9D3-0954-59F7B84722DA}"/>
              </a:ext>
            </a:extLst>
          </p:cNvPr>
          <p:cNvSpPr txBox="1"/>
          <p:nvPr/>
        </p:nvSpPr>
        <p:spPr>
          <a:xfrm>
            <a:off x="1816395" y="4998590"/>
            <a:ext cx="8559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dirty="0"/>
              <a:t>Image taken from R for Data Science 2</a:t>
            </a:r>
            <a:r>
              <a:rPr lang="en-MY" baseline="30000" dirty="0"/>
              <a:t>nd</a:t>
            </a:r>
            <a:r>
              <a:rPr lang="en-MY" dirty="0"/>
              <a:t> edition: </a:t>
            </a:r>
            <a:r>
              <a:rPr lang="en-MY" dirty="0">
                <a:hlinkClick r:id="rId4"/>
              </a:rPr>
              <a:t>https://r4ds.had.co.nz/introduction.html</a:t>
            </a:r>
            <a:r>
              <a:rPr lang="en-MY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79420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D1250B-1232-420B-55BB-04ED9CDBC5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45BE19-7B2D-1534-FB42-644CE7EF3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57C2A-6DC5-4997-ADD1-D17D3D72CF0B}" type="slidenum">
              <a:rPr lang="en-MY" smtClean="0"/>
              <a:pPr/>
              <a:t>4</a:t>
            </a:fld>
            <a:endParaRPr lang="en-MY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58F250-F8B7-BFC4-9508-2C00351EDEA4}"/>
              </a:ext>
            </a:extLst>
          </p:cNvPr>
          <p:cNvSpPr/>
          <p:nvPr/>
        </p:nvSpPr>
        <p:spPr>
          <a:xfrm>
            <a:off x="0" y="0"/>
            <a:ext cx="720000" cy="72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CA60F0A-93EC-E3D7-DC46-2A1BF346DA5B}"/>
              </a:ext>
            </a:extLst>
          </p:cNvPr>
          <p:cNvSpPr txBox="1"/>
          <p:nvPr/>
        </p:nvSpPr>
        <p:spPr>
          <a:xfrm>
            <a:off x="719999" y="0"/>
            <a:ext cx="6969600" cy="720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marL="0" indent="0">
              <a:buNone/>
            </a:pPr>
            <a:r>
              <a:rPr lang="en-US" sz="2400" b="1" dirty="0">
                <a:ea typeface="DengXian" panose="02010600030101010101" pitchFamily="2" charset="-122"/>
                <a:cs typeface="Arial" panose="020B0604020202020204" pitchFamily="34" charset="0"/>
              </a:rPr>
              <a:t>Why we do Data Cleaning?</a:t>
            </a:r>
            <a:endParaRPr lang="en-MY" sz="2400" b="1" dirty="0">
              <a:effectLst/>
              <a:ea typeface="DengXia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B1E5F2-0945-1C1B-6908-833B2E8E0C62}"/>
              </a:ext>
            </a:extLst>
          </p:cNvPr>
          <p:cNvSpPr txBox="1"/>
          <p:nvPr/>
        </p:nvSpPr>
        <p:spPr>
          <a:xfrm>
            <a:off x="360000" y="900000"/>
            <a:ext cx="11520000" cy="540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numCol="1" spcCol="180000" rtlCol="0">
            <a:noAutofit/>
          </a:bodyPr>
          <a:lstStyle/>
          <a:p>
            <a:pPr marL="342900" indent="-34290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ea typeface="DengXian" panose="02010600030101010101" pitchFamily="2" charset="-122"/>
              </a:rPr>
              <a:t>Data is not always in ‘clean’ format.</a:t>
            </a:r>
          </a:p>
          <a:p>
            <a:pPr marL="342900" indent="-34290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0000"/>
              </a:solidFill>
              <a:ea typeface="DengXian" panose="02010600030101010101" pitchFamily="2" charset="-122"/>
            </a:endParaRPr>
          </a:p>
          <a:p>
            <a:pPr marL="342900" indent="-34290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00000"/>
                </a:solidFill>
                <a:ea typeface="DengXian" panose="02010600030101010101" pitchFamily="2" charset="-122"/>
              </a:rPr>
              <a:t>We want to focus on questions about the data, not data itself.</a:t>
            </a:r>
          </a:p>
          <a:p>
            <a:pPr marL="342900" indent="-34290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rgbClr val="000000"/>
              </a:solidFill>
              <a:ea typeface="DengXian" panose="02010600030101010101" pitchFamily="2" charset="-122"/>
            </a:endParaRPr>
          </a:p>
          <a:p>
            <a:pPr marL="342900" indent="-34290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ea typeface="DengXian" panose="02010600030101010101" pitchFamily="2" charset="-122"/>
              </a:rPr>
              <a:t>To streamline the workflow, so we don’t struggle repeatedly to find optimal representation for different analysis.</a:t>
            </a:r>
          </a:p>
        </p:txBody>
      </p:sp>
    </p:spTree>
    <p:extLst>
      <p:ext uri="{BB962C8B-B14F-4D97-AF65-F5344CB8AC3E}">
        <p14:creationId xmlns:p14="http://schemas.microsoft.com/office/powerpoint/2010/main" val="2623738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3D8FBE-5D7B-6377-9F75-4B0A32A0CD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2605E4-18FC-35E6-BD0F-ABBC03748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57C2A-6DC5-4997-ADD1-D17D3D72CF0B}" type="slidenum">
              <a:rPr lang="en-MY" smtClean="0"/>
              <a:pPr/>
              <a:t>5</a:t>
            </a:fld>
            <a:endParaRPr lang="en-MY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225D70-7F3B-C9BE-1330-5492065CB159}"/>
              </a:ext>
            </a:extLst>
          </p:cNvPr>
          <p:cNvSpPr/>
          <p:nvPr/>
        </p:nvSpPr>
        <p:spPr>
          <a:xfrm>
            <a:off x="0" y="0"/>
            <a:ext cx="720000" cy="72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1C3AE2-C4B2-99E9-3167-886E45031DB3}"/>
              </a:ext>
            </a:extLst>
          </p:cNvPr>
          <p:cNvSpPr txBox="1"/>
          <p:nvPr/>
        </p:nvSpPr>
        <p:spPr>
          <a:xfrm>
            <a:off x="719999" y="0"/>
            <a:ext cx="6969600" cy="720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marL="0" indent="0">
              <a:buNone/>
            </a:pPr>
            <a:r>
              <a:rPr lang="en-US" sz="2400" b="1" dirty="0">
                <a:ea typeface="DengXian" panose="02010600030101010101" pitchFamily="2" charset="-122"/>
                <a:cs typeface="Arial" panose="020B0604020202020204" pitchFamily="34" charset="0"/>
              </a:rPr>
              <a:t>How to do Data Cleaning?</a:t>
            </a:r>
            <a:endParaRPr lang="en-MY" sz="2400" b="1" dirty="0">
              <a:effectLst/>
              <a:ea typeface="DengXia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4BAED7-AFE8-CBBC-A39C-3B19D54C53C7}"/>
              </a:ext>
            </a:extLst>
          </p:cNvPr>
          <p:cNvSpPr txBox="1"/>
          <p:nvPr/>
        </p:nvSpPr>
        <p:spPr>
          <a:xfrm>
            <a:off x="360000" y="900000"/>
            <a:ext cx="11520000" cy="540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numCol="1" spcCol="180000" rtlCol="0">
            <a:noAutofit/>
          </a:bodyPr>
          <a:lstStyle/>
          <a:p>
            <a:pPr marL="342900" indent="-34290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ea typeface="DengXian" panose="02010600030101010101" pitchFamily="2" charset="-122"/>
              </a:rPr>
              <a:t>There are numerous ways in R to clean data, but today we will just learn the `</a:t>
            </a:r>
            <a:r>
              <a:rPr lang="en-US" sz="2400" b="1" dirty="0" err="1">
                <a:solidFill>
                  <a:srgbClr val="000000"/>
                </a:solidFill>
                <a:ea typeface="DengXian" panose="02010600030101010101" pitchFamily="2" charset="-122"/>
              </a:rPr>
              <a:t>data.table</a:t>
            </a:r>
            <a:r>
              <a:rPr lang="en-US" sz="2400" dirty="0">
                <a:solidFill>
                  <a:srgbClr val="000000"/>
                </a:solidFill>
                <a:ea typeface="DengXian" panose="02010600030101010101" pitchFamily="2" charset="-122"/>
              </a:rPr>
              <a:t>` way.</a:t>
            </a:r>
          </a:p>
          <a:p>
            <a:pPr marL="342900" indent="-34290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0000"/>
              </a:solidFill>
              <a:ea typeface="DengXian" panose="02010600030101010101" pitchFamily="2" charset="-122"/>
            </a:endParaRPr>
          </a:p>
          <a:p>
            <a:pPr marL="342900" indent="-34290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0000"/>
              </a:solidFill>
              <a:ea typeface="DengXian" panose="02010600030101010101" pitchFamily="2" charset="-122"/>
            </a:endParaRPr>
          </a:p>
          <a:p>
            <a:pPr marL="342900" indent="-34290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0000"/>
              </a:solidFill>
              <a:ea typeface="DengXian" panose="02010600030101010101" pitchFamily="2" charset="-122"/>
            </a:endParaRPr>
          </a:p>
          <a:p>
            <a:pPr marL="342900" indent="-34290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0000"/>
              </a:solidFill>
              <a:ea typeface="DengXian" panose="02010600030101010101" pitchFamily="2" charset="-122"/>
            </a:endParaRPr>
          </a:p>
          <a:p>
            <a:pPr marL="342900" indent="-34290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0000"/>
              </a:solidFill>
              <a:ea typeface="DengXian" panose="02010600030101010101" pitchFamily="2" charset="-122"/>
            </a:endParaRPr>
          </a:p>
          <a:p>
            <a:pPr marL="342900" indent="-34290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0000"/>
              </a:solidFill>
              <a:ea typeface="DengXian" panose="02010600030101010101" pitchFamily="2" charset="-122"/>
              <a:hlinkClick r:id="rId3"/>
            </a:endParaRPr>
          </a:p>
          <a:p>
            <a:pPr marL="342900" indent="-34290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0000"/>
              </a:solidFill>
              <a:ea typeface="DengXian" panose="02010600030101010101" pitchFamily="2" charset="-122"/>
              <a:hlinkClick r:id="rId3"/>
            </a:endParaRPr>
          </a:p>
          <a:p>
            <a:pPr marL="342900" indent="-34290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0000"/>
              </a:solidFill>
              <a:ea typeface="DengXian" panose="02010600030101010101" pitchFamily="2" charset="-122"/>
              <a:hlinkClick r:id="rId3"/>
            </a:endParaRPr>
          </a:p>
          <a:p>
            <a:pPr marL="342900" indent="-34290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ea typeface="DengXian" panose="02010600030101010101" pitchFamily="2" charset="-122"/>
                <a:hlinkClick r:id="rId3"/>
              </a:rPr>
              <a:t>https://github.com/Rdatatable/data.table</a:t>
            </a:r>
            <a:r>
              <a:rPr lang="en-US" sz="2400" dirty="0">
                <a:solidFill>
                  <a:srgbClr val="000000"/>
                </a:solidFill>
                <a:ea typeface="DengXian" panose="02010600030101010101" pitchFamily="2" charset="-122"/>
              </a:rPr>
              <a:t> 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A418EC8-4BDC-B2F2-2875-74E8605B48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8713" y="2095500"/>
            <a:ext cx="2314575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7951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0D0E07-12EC-E6F9-E06B-8A76E1CA4D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985680-93F5-85B3-E802-930C461D2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57C2A-6DC5-4997-ADD1-D17D3D72CF0B}" type="slidenum">
              <a:rPr lang="en-MY" smtClean="0"/>
              <a:pPr/>
              <a:t>6</a:t>
            </a:fld>
            <a:endParaRPr lang="en-MY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A6387B2-98FD-F787-B9FF-24D6AB80B395}"/>
              </a:ext>
            </a:extLst>
          </p:cNvPr>
          <p:cNvSpPr/>
          <p:nvPr/>
        </p:nvSpPr>
        <p:spPr>
          <a:xfrm>
            <a:off x="0" y="0"/>
            <a:ext cx="720000" cy="72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54E910E-03D9-C64C-DB21-97BFA07F555F}"/>
              </a:ext>
            </a:extLst>
          </p:cNvPr>
          <p:cNvSpPr txBox="1"/>
          <p:nvPr/>
        </p:nvSpPr>
        <p:spPr>
          <a:xfrm>
            <a:off x="719999" y="0"/>
            <a:ext cx="6969600" cy="7200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marL="0" indent="0">
              <a:buNone/>
            </a:pPr>
            <a:r>
              <a:rPr lang="en-US" sz="2400" b="1" dirty="0">
                <a:ea typeface="DengXian" panose="02010600030101010101" pitchFamily="2" charset="-122"/>
                <a:cs typeface="Arial" panose="020B0604020202020204" pitchFamily="34" charset="0"/>
              </a:rPr>
              <a:t>Case Study: A Paid Claims example</a:t>
            </a:r>
            <a:endParaRPr lang="en-MY" sz="2400" b="1" dirty="0">
              <a:effectLst/>
              <a:ea typeface="DengXia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577E66-79B9-371E-316F-96B5AC8D3A12}"/>
              </a:ext>
            </a:extLst>
          </p:cNvPr>
          <p:cNvSpPr txBox="1"/>
          <p:nvPr/>
        </p:nvSpPr>
        <p:spPr>
          <a:xfrm>
            <a:off x="360000" y="900000"/>
            <a:ext cx="11520000" cy="540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numCol="1" spcCol="180000" rtlCol="0">
            <a:noAutofit/>
          </a:bodyPr>
          <a:lstStyle/>
          <a:p>
            <a:pPr marL="342900" indent="-342900" algn="just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ea typeface="DengXian" panose="02010600030101010101" pitchFamily="2" charset="-122"/>
              </a:rPr>
              <a:t>Let’s start to practice!</a:t>
            </a:r>
          </a:p>
        </p:txBody>
      </p:sp>
      <p:graphicFrame>
        <p:nvGraphicFramePr>
          <p:cNvPr id="3" name="Object 2">
            <a:hlinkClick r:id="rId3"/>
            <a:extLst>
              <a:ext uri="{FF2B5EF4-FFF2-40B4-BE49-F238E27FC236}">
                <a16:creationId xmlns:a16="http://schemas.microsoft.com/office/drawing/2014/main" id="{FA769856-EE5F-87BE-A747-CBAB8C7C5CD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1051301"/>
              </p:ext>
            </p:extLst>
          </p:nvPr>
        </p:nvGraphicFramePr>
        <p:xfrm>
          <a:off x="4745666" y="1709577"/>
          <a:ext cx="1984744" cy="17194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showAsIcon="1" r:id="rId4" imgW="914400" imgH="792685" progId="Excel.Sheet.8">
                  <p:embed/>
                </p:oleObj>
              </mc:Choice>
              <mc:Fallback>
                <p:oleObj name="Worksheet" showAsIcon="1" r:id="rId4" imgW="914400" imgH="792685" progId="Excel.Sheet.8">
                  <p:embed/>
                  <p:pic>
                    <p:nvPicPr>
                      <p:cNvPr id="3" name="Object 2">
                        <a:hlinkClick r:id="rId3"/>
                        <a:extLst>
                          <a:ext uri="{FF2B5EF4-FFF2-40B4-BE49-F238E27FC236}">
                            <a16:creationId xmlns:a16="http://schemas.microsoft.com/office/drawing/2014/main" id="{FA769856-EE5F-87BE-A747-CBAB8C7C5CD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745666" y="1709577"/>
                        <a:ext cx="1984744" cy="17194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30364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Google My Business Q&amp;amp;A: What you may be missing">
            <a:extLst>
              <a:ext uri="{FF2B5EF4-FFF2-40B4-BE49-F238E27FC236}">
                <a16:creationId xmlns:a16="http://schemas.microsoft.com/office/drawing/2014/main" id="{C610589E-79DA-49BA-AB89-D7291FA9C6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45" b="14509"/>
          <a:stretch/>
        </p:blipFill>
        <p:spPr bwMode="auto">
          <a:xfrm>
            <a:off x="0" y="0"/>
            <a:ext cx="12192000" cy="5139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A14C21-4BEB-45BB-B764-AB0BDC259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357C2A-6DC5-4997-ADD1-D17D3D72CF0B}" type="slidenum">
              <a:rPr lang="en-MY" smtClean="0"/>
              <a:pPr/>
              <a:t>7</a:t>
            </a:fld>
            <a:endParaRPr lang="en-MY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E7E2DD-D7CB-46C5-AE39-F1DF14041D49}"/>
              </a:ext>
            </a:extLst>
          </p:cNvPr>
          <p:cNvSpPr txBox="1"/>
          <p:nvPr/>
        </p:nvSpPr>
        <p:spPr>
          <a:xfrm>
            <a:off x="0" y="4625211"/>
            <a:ext cx="12192000" cy="5847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r>
              <a:rPr lang="en-US" sz="3200" b="1"/>
              <a:t>		</a:t>
            </a:r>
            <a:r>
              <a:rPr lang="en-MY" sz="3200" b="1"/>
              <a:t>		</a:t>
            </a:r>
            <a:r>
              <a:rPr lang="en-MY" sz="2400" b="1"/>
              <a:t>Q&amp;A</a:t>
            </a:r>
            <a:endParaRPr lang="en-GB" sz="2400" b="1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0960526-3C3C-45A1-8EDC-F1A6723B23C4}"/>
              </a:ext>
            </a:extLst>
          </p:cNvPr>
          <p:cNvSpPr/>
          <p:nvPr/>
        </p:nvSpPr>
        <p:spPr>
          <a:xfrm>
            <a:off x="1232128" y="3774600"/>
            <a:ext cx="2286000" cy="2286000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3" name="Graphic 2" descr="Questions with solid fill">
            <a:extLst>
              <a:ext uri="{FF2B5EF4-FFF2-40B4-BE49-F238E27FC236}">
                <a16:creationId xmlns:a16="http://schemas.microsoft.com/office/drawing/2014/main" id="{845A75A5-8659-4A6B-B416-4423A84598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475128" y="4017598"/>
            <a:ext cx="1800000" cy="18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726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69D2E6"/>
      </a:accent1>
      <a:accent2>
        <a:srgbClr val="A5DCD7"/>
      </a:accent2>
      <a:accent3>
        <a:srgbClr val="E1E6CD"/>
      </a:accent3>
      <a:accent4>
        <a:srgbClr val="F58732"/>
      </a:accent4>
      <a:accent5>
        <a:srgbClr val="69D2E6"/>
      </a:accent5>
      <a:accent6>
        <a:srgbClr val="A5DCD7"/>
      </a:accent6>
      <a:hlink>
        <a:srgbClr val="69D2E6"/>
      </a:hlink>
      <a:folHlink>
        <a:srgbClr val="69D2E6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69D2E6"/>
      </a:accent1>
      <a:accent2>
        <a:srgbClr val="A5DCD7"/>
      </a:accent2>
      <a:accent3>
        <a:srgbClr val="E1E6CD"/>
      </a:accent3>
      <a:accent4>
        <a:srgbClr val="F58732"/>
      </a:accent4>
      <a:accent5>
        <a:srgbClr val="69D2E6"/>
      </a:accent5>
      <a:accent6>
        <a:srgbClr val="A5DCD7"/>
      </a:accent6>
      <a:hlink>
        <a:srgbClr val="69D2E6"/>
      </a:hlink>
      <a:folHlink>
        <a:srgbClr val="69D2E6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n-actuarial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69D2E6"/>
      </a:accent1>
      <a:accent2>
        <a:srgbClr val="A5DCD7"/>
      </a:accent2>
      <a:accent3>
        <a:srgbClr val="E1E6CD"/>
      </a:accent3>
      <a:accent4>
        <a:srgbClr val="F58732"/>
      </a:accent4>
      <a:accent5>
        <a:srgbClr val="FA6900"/>
      </a:accent5>
      <a:accent6>
        <a:srgbClr val="64C864"/>
      </a:accent6>
      <a:hlink>
        <a:srgbClr val="69D2E6"/>
      </a:hlink>
      <a:folHlink>
        <a:srgbClr val="69D2E6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0CF4A208C699E48A9CAB1DE88D9955C" ma:contentTypeVersion="15" ma:contentTypeDescription="Create a new document." ma:contentTypeScope="" ma:versionID="cdd90d18335d48bc7abf3645442428e8">
  <xsd:schema xmlns:xsd="http://www.w3.org/2001/XMLSchema" xmlns:xs="http://www.w3.org/2001/XMLSchema" xmlns:p="http://schemas.microsoft.com/office/2006/metadata/properties" xmlns:ns2="a5fcea5b-d8c5-4ea2-9c68-e16cff4e4fdc" xmlns:ns3="4f835383-c8ab-4408-b923-549ff23016bd" targetNamespace="http://schemas.microsoft.com/office/2006/metadata/properties" ma:root="true" ma:fieldsID="35dab5d781bb08f539d32db42ac2e278" ns2:_="" ns3:_="">
    <xsd:import namespace="a5fcea5b-d8c5-4ea2-9c68-e16cff4e4fdc"/>
    <xsd:import namespace="4f835383-c8ab-4408-b923-549ff23016b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5fcea5b-d8c5-4ea2-9c68-e16cff4e4fd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4c154c0e-3a06-429d-9973-badac967305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2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835383-c8ab-4408-b923-549ff23016bd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c40c67f3-8b61-4596-99b0-8fb917d73020}" ma:internalName="TaxCatchAll" ma:showField="CatchAllData" ma:web="4f835383-c8ab-4408-b923-549ff23016b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4f835383-c8ab-4408-b923-549ff23016bd" xsi:nil="true"/>
    <lcf76f155ced4ddcb4097134ff3c332f xmlns="a5fcea5b-d8c5-4ea2-9c68-e16cff4e4fdc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B93BBDB-4B76-4D07-8C6E-67CC0E0C6673}">
  <ds:schemaRefs>
    <ds:schemaRef ds:uri="4f835383-c8ab-4408-b923-549ff23016bd"/>
    <ds:schemaRef ds:uri="a5fcea5b-d8c5-4ea2-9c68-e16cff4e4fd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6A0BB8DD-D45F-47E2-80C7-74D1C9ABA1CC}">
  <ds:schemaRefs>
    <ds:schemaRef ds:uri="4f835383-c8ab-4408-b923-549ff23016bd"/>
    <ds:schemaRef ds:uri="a5fcea5b-d8c5-4ea2-9c68-e16cff4e4fdc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EECF3A33-FCAC-472D-97A9-88AB6E20F0C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2809</TotalTime>
  <Words>255</Words>
  <Application>Microsoft Office PowerPoint</Application>
  <PresentationFormat>Widescreen</PresentationFormat>
  <Paragraphs>56</Paragraphs>
  <Slides>7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DengXian</vt:lpstr>
      <vt:lpstr>Arial</vt:lpstr>
      <vt:lpstr>Calibri</vt:lpstr>
      <vt:lpstr>Calibri Light</vt:lpstr>
      <vt:lpstr>Palatino Linotype</vt:lpstr>
      <vt:lpstr>Office Theme</vt:lpstr>
      <vt:lpstr>1_Office Theme</vt:lpstr>
      <vt:lpstr>2_Office Theme</vt:lpstr>
      <vt:lpstr>Worksheet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Actomate</dc:title>
  <dc:creator>mingwei.kok@n-actuarial.com</dc:creator>
  <cp:lastModifiedBy>Jone Keat Lim</cp:lastModifiedBy>
  <cp:revision>3</cp:revision>
  <dcterms:modified xsi:type="dcterms:W3CDTF">2025-03-28T09:15:06Z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0x01010060CF4A208C699E48A9CAB1DE88D9955C</vt:lpwstr>
  </property>
  <property fmtid="{D5CDD505-2E9C-101B-9397-08002B2CF9AE}" pid="3" name="MediaServiceImageTags">
    <vt:lpwstr/>
  </property>
</Properties>
</file>