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2">
  <p:sldMasterIdLst>
    <p:sldMasterId id="2147483648" r:id="rId4"/>
    <p:sldMasterId id="2147483675" r:id="rId5"/>
    <p:sldMasterId id="2147483690" r:id="rId6"/>
  </p:sldMasterIdLst>
  <p:notesMasterIdLst>
    <p:notesMasterId r:id="rId13"/>
  </p:notesMasterIdLst>
  <p:handoutMasterIdLst>
    <p:handoutMasterId r:id="rId14"/>
  </p:handoutMasterIdLst>
  <p:sldIdLst>
    <p:sldId id="881" r:id="rId7"/>
    <p:sldId id="1308" r:id="rId8"/>
    <p:sldId id="1307" r:id="rId9"/>
    <p:sldId id="1333" r:id="rId10"/>
    <p:sldId id="1334" r:id="rId11"/>
    <p:sldId id="955" r:id="rId12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A5FD0F-374F-0B63-5F04-5B2DFB197EB8}" name="Joey Leong" initials="JL" userId="S::joey.leong@actomate.ai::a251c42f-e9b1-406a-9913-91effd039dc9" providerId="AD"/>
  <p188:author id="{739F7D1C-BE1D-A10F-5002-E4C27C745D7D}" name="Leong, Joey" initials="LJ" userId="S::wl2003@hw.ac.uk::b1c124c2-3dd1-4b51-9472-0a4d21e8f4ed" providerId="AD"/>
  <p188:author id="{CE3E28B9-1D02-3B42-E115-0576F6A1DAD6}" name="Ming Wei Kok" initials="MW" userId="Ming Wei Kok" providerId="None"/>
  <p188:author id="{BF0D6DEF-C55D-7F7A-450A-D270ACE6B4FA}" name="Nicholas Yeo" initials="NY" userId="S::nicholas.yeo@nactuarialsolutions.onmicrosoft.com::31e82ff1-18b1-4fc4-abf9-1540fb6dc3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 Khim Woon" initials="KKW" lastIdx="56" clrIdx="0">
    <p:extLst>
      <p:ext uri="{19B8F6BF-5375-455C-9EA6-DF929625EA0E}">
        <p15:presenceInfo xmlns:p15="http://schemas.microsoft.com/office/powerpoint/2012/main" userId="89b8f0d3d0562860" providerId="Windows Live"/>
      </p:ext>
    </p:extLst>
  </p:cmAuthor>
  <p:cmAuthor id="2" name="Ming Wei Kok" initials="MW" lastIdx="33" clrIdx="1">
    <p:extLst>
      <p:ext uri="{19B8F6BF-5375-455C-9EA6-DF929625EA0E}">
        <p15:presenceInfo xmlns:p15="http://schemas.microsoft.com/office/powerpoint/2012/main" userId="Ming Wei K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CD7"/>
    <a:srgbClr val="D4EEF5"/>
    <a:srgbClr val="FFFFFF"/>
    <a:srgbClr val="E1E6CD"/>
    <a:srgbClr val="DEF1F4"/>
    <a:srgbClr val="0000FF"/>
    <a:srgbClr val="FA6900"/>
    <a:srgbClr val="69D2E6"/>
    <a:srgbClr val="F3F3F3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son Boon Tiam Yong" userId="a09316cf-a554-474e-ac92-1f015f23e25f" providerId="ADAL" clId="{435770A4-4FFD-4672-8B15-1611B2B9A7C6}"/>
    <pc:docChg chg="undo custSel modSld">
      <pc:chgData name="Dyson Boon Tiam Yong" userId="a09316cf-a554-474e-ac92-1f015f23e25f" providerId="ADAL" clId="{435770A4-4FFD-4672-8B15-1611B2B9A7C6}" dt="2024-07-12T11:24:30.720" v="9"/>
      <pc:docMkLst>
        <pc:docMk/>
      </pc:docMkLst>
      <pc:sldChg chg="modSp mod modCm">
        <pc:chgData name="Dyson Boon Tiam Yong" userId="a09316cf-a554-474e-ac92-1f015f23e25f" providerId="ADAL" clId="{435770A4-4FFD-4672-8B15-1611B2B9A7C6}" dt="2024-07-12T11:24:30.720" v="9"/>
        <pc:sldMkLst>
          <pc:docMk/>
          <pc:sldMk cId="0" sldId="881"/>
        </pc:sldMkLst>
      </pc:sldChg>
    </pc:docChg>
  </pc:docChgLst>
  <pc:docChgLst>
    <pc:chgData name="Joey Leong" userId="a251c42f-e9b1-406a-9913-91effd039dc9" providerId="ADAL" clId="{6ABC86F4-FFCB-4AC2-9EA3-50E70202A875}"/>
    <pc:docChg chg="undo redo custSel addSld delSld modSld sldOrd modMainMaster">
      <pc:chgData name="Joey Leong" userId="a251c42f-e9b1-406a-9913-91effd039dc9" providerId="ADAL" clId="{6ABC86F4-FFCB-4AC2-9EA3-50E70202A875}" dt="2025-02-20T09:22:21.711" v="8369" actId="948"/>
      <pc:docMkLst>
        <pc:docMk/>
      </pc:docMkLst>
      <pc:sldChg chg="modSp mod">
        <pc:chgData name="Joey Leong" userId="a251c42f-e9b1-406a-9913-91effd039dc9" providerId="ADAL" clId="{6ABC86F4-FFCB-4AC2-9EA3-50E70202A875}" dt="2025-01-07T09:12:23.657" v="5189" actId="207"/>
        <pc:sldMkLst>
          <pc:docMk/>
          <pc:sldMk cId="1848023880" sldId="627"/>
        </pc:sldMkLst>
      </pc:sldChg>
      <pc:sldChg chg="modSp mod ord modCm">
        <pc:chgData name="Joey Leong" userId="a251c42f-e9b1-406a-9913-91effd039dc9" providerId="ADAL" clId="{6ABC86F4-FFCB-4AC2-9EA3-50E70202A875}" dt="2025-01-23T03:37:09.941" v="7576" actId="20577"/>
        <pc:sldMkLst>
          <pc:docMk/>
          <pc:sldMk cId="0" sldId="881"/>
        </pc:sldMkLst>
        <pc:spChg chg="mod">
          <ac:chgData name="Joey Leong" userId="a251c42f-e9b1-406a-9913-91effd039dc9" providerId="ADAL" clId="{6ABC86F4-FFCB-4AC2-9EA3-50E70202A875}" dt="2025-01-23T03:37:09.941" v="7576" actId="20577"/>
          <ac:spMkLst>
            <pc:docMk/>
            <pc:sldMk cId="0" sldId="881"/>
            <ac:spMk id="2" creationId="{86E4F0E6-66AB-5DEC-D803-88FBA41B85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23T03:37:09.941" v="7576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</p:ext>
        </pc:extLst>
      </pc:sldChg>
      <pc:sldChg chg="addCm modCm">
        <pc:chgData name="Joey Leong" userId="a251c42f-e9b1-406a-9913-91effd039dc9" providerId="ADAL" clId="{6ABC86F4-FFCB-4AC2-9EA3-50E70202A875}" dt="2025-02-20T09:12:59.440" v="8290"/>
        <pc:sldMkLst>
          <pc:docMk/>
          <pc:sldMk cId="292428622" sldId="94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2-20T09:12:59.440" v="8290"/>
              <pc2:cmMkLst xmlns:pc2="http://schemas.microsoft.com/office/powerpoint/2019/9/main/command">
                <pc:docMk/>
                <pc:sldMk cId="292428622" sldId="946"/>
                <pc2:cmMk id="{E4E6A6E1-5268-4B8D-B10C-852CB07F8864}"/>
              </pc2:cmMkLst>
            </pc226:cmChg>
          </p:ext>
        </pc:extLst>
      </pc:sldChg>
      <pc:sldChg chg="add">
        <pc:chgData name="Joey Leong" userId="a251c42f-e9b1-406a-9913-91effd039dc9" providerId="ADAL" clId="{6ABC86F4-FFCB-4AC2-9EA3-50E70202A875}" dt="2025-02-20T09:11:17.980" v="8288"/>
        <pc:sldMkLst>
          <pc:docMk/>
          <pc:sldMk cId="186772652" sldId="955"/>
        </pc:sldMkLst>
      </pc:sldChg>
      <pc:sldChg chg="addSp modSp mod ord">
        <pc:chgData name="Joey Leong" userId="a251c42f-e9b1-406a-9913-91effd039dc9" providerId="ADAL" clId="{6ABC86F4-FFCB-4AC2-9EA3-50E70202A875}" dt="2025-01-13T01:45:19.903" v="6822" actId="14100"/>
        <pc:sldMkLst>
          <pc:docMk/>
          <pc:sldMk cId="1097025997" sldId="1046"/>
        </pc:sldMkLst>
      </pc:sldChg>
      <pc:sldChg chg="addSp delSp modSp mod ord">
        <pc:chgData name="Joey Leong" userId="a251c42f-e9b1-406a-9913-91effd039dc9" providerId="ADAL" clId="{6ABC86F4-FFCB-4AC2-9EA3-50E70202A875}" dt="2025-01-03T09:24:43.309" v="5081" actId="1035"/>
        <pc:sldMkLst>
          <pc:docMk/>
          <pc:sldMk cId="3895782106" sldId="1093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873943972" sldId="1170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686898207" sldId="117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49820734" sldId="1178"/>
        </pc:sldMkLst>
      </pc:sldChg>
      <pc:sldChg chg="modSp mod ord">
        <pc:chgData name="Joey Leong" userId="a251c42f-e9b1-406a-9913-91effd039dc9" providerId="ADAL" clId="{6ABC86F4-FFCB-4AC2-9EA3-50E70202A875}" dt="2025-01-23T03:35:23.664" v="7568" actId="948"/>
        <pc:sldMkLst>
          <pc:docMk/>
          <pc:sldMk cId="846215801" sldId="119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970820716" sldId="1214"/>
        </pc:sldMkLst>
      </pc:sldChg>
      <pc:sldChg chg="addSp delSp modSp mod ord modCm">
        <pc:chgData name="Joey Leong" userId="a251c42f-e9b1-406a-9913-91effd039dc9" providerId="ADAL" clId="{6ABC86F4-FFCB-4AC2-9EA3-50E70202A875}" dt="2025-01-03T09:29:35.309" v="5188"/>
        <pc:sldMkLst>
          <pc:docMk/>
          <pc:sldMk cId="804049660" sldId="124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9:29:32.991" v="5187" actId="2056"/>
              <pc2:cmMkLst xmlns:pc2="http://schemas.microsoft.com/office/powerpoint/2019/9/main/command">
                <pc:docMk/>
                <pc:sldMk cId="804049660" sldId="1241"/>
                <pc2:cmMk id="{749E5B7C-C8A8-4F2E-A992-D1B227D57623}"/>
              </pc2:cmMkLst>
            </pc226:cmChg>
          </p:ext>
        </pc:extLst>
      </pc:sldChg>
      <pc:sldChg chg="ord">
        <pc:chgData name="Joey Leong" userId="a251c42f-e9b1-406a-9913-91effd039dc9" providerId="ADAL" clId="{6ABC86F4-FFCB-4AC2-9EA3-50E70202A875}" dt="2025-01-03T07:24:23.585" v="2413"/>
        <pc:sldMkLst>
          <pc:docMk/>
          <pc:sldMk cId="3649550325" sldId="1264"/>
        </pc:sldMkLst>
      </pc:sldChg>
      <pc:sldChg chg="addSp delSp modSp mod modCm">
        <pc:chgData name="Joey Leong" userId="a251c42f-e9b1-406a-9913-91effd039dc9" providerId="ADAL" clId="{6ABC86F4-FFCB-4AC2-9EA3-50E70202A875}" dt="2025-01-03T08:15:20.260" v="3510" actId="1076"/>
        <pc:sldMkLst>
          <pc:docMk/>
          <pc:sldMk cId="2212579245" sldId="1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13:51.383" v="3443" actId="2056"/>
              <pc2:cmMkLst xmlns:pc2="http://schemas.microsoft.com/office/powerpoint/2019/9/main/command">
                <pc:docMk/>
                <pc:sldMk cId="2212579245" sldId="1265"/>
                <pc2:cmMk id="{135AD2FD-B323-47E8-98D3-B1E28526FB76}"/>
              </pc2:cmMkLst>
            </pc226:cmChg>
          </p:ext>
        </pc:extLst>
      </pc:sldChg>
      <pc:sldChg chg="modSp mod ord modCm">
        <pc:chgData name="Joey Leong" userId="a251c42f-e9b1-406a-9913-91effd039dc9" providerId="ADAL" clId="{6ABC86F4-FFCB-4AC2-9EA3-50E70202A875}" dt="2025-01-23T03:36:59.938" v="7574" actId="20577"/>
        <pc:sldMkLst>
          <pc:docMk/>
          <pc:sldMk cId="2287824675" sldId="1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05:25.604" v="3435" actId="20577"/>
              <pc2:cmMkLst xmlns:pc2="http://schemas.microsoft.com/office/powerpoint/2019/9/main/command">
                <pc:docMk/>
                <pc:sldMk cId="2287824675" sldId="1268"/>
                <pc2:cmMk id="{42784A18-683F-4230-8EA1-5415CC0C0CF9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05:25.604" v="3435" actId="20577"/>
              <pc2:cmMkLst xmlns:pc2="http://schemas.microsoft.com/office/powerpoint/2019/9/main/command">
                <pc:docMk/>
                <pc:sldMk cId="2287824675" sldId="1268"/>
                <pc2:cmMk id="{ADEFB6DC-8DB2-43C3-9F20-E2083337B08E}"/>
              </pc2:cmMkLst>
            </pc226:cmChg>
          </p:ext>
        </pc:extLst>
      </pc:sldChg>
      <pc:sldChg chg="addSp delSp modSp mod ord">
        <pc:chgData name="Joey Leong" userId="a251c42f-e9b1-406a-9913-91effd039dc9" providerId="ADAL" clId="{6ABC86F4-FFCB-4AC2-9EA3-50E70202A875}" dt="2025-01-03T09:28:02.902" v="5183" actId="1076"/>
        <pc:sldMkLst>
          <pc:docMk/>
          <pc:sldMk cId="301452697" sldId="1270"/>
        </pc:sldMkLst>
      </pc:sldChg>
      <pc:sldChg chg="modSp mod ord modCm">
        <pc:chgData name="Joey Leong" userId="a251c42f-e9b1-406a-9913-91effd039dc9" providerId="ADAL" clId="{6ABC86F4-FFCB-4AC2-9EA3-50E70202A875}" dt="2025-02-06T07:48:16.448" v="7841" actId="20577"/>
        <pc:sldMkLst>
          <pc:docMk/>
          <pc:sldMk cId="3448432616" sldId="1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13T06:49:21.088" v="6866" actId="20577"/>
              <pc2:cmMkLst xmlns:pc2="http://schemas.microsoft.com/office/powerpoint/2019/9/main/command">
                <pc:docMk/>
                <pc:sldMk cId="3448432616" sldId="1284"/>
                <pc2:cmMk id="{C4FDCB7A-B94B-4F3C-AA1B-7594AAA348B5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13T06:49:21.088" v="6866" actId="20577"/>
              <pc2:cmMkLst xmlns:pc2="http://schemas.microsoft.com/office/powerpoint/2019/9/main/command">
                <pc:docMk/>
                <pc:sldMk cId="3448432616" sldId="1284"/>
                <pc2:cmMk id="{35950AB5-5DCE-4EC2-B9C6-A02748BC382E}"/>
              </pc2:cmMkLst>
            </pc226:cmChg>
          </p:ext>
        </pc:extLst>
      </pc:sldChg>
      <pc:sldChg chg="modSp mod">
        <pc:chgData name="Joey Leong" userId="a251c42f-e9b1-406a-9913-91effd039dc9" providerId="ADAL" clId="{6ABC86F4-FFCB-4AC2-9EA3-50E70202A875}" dt="2025-01-23T03:33:17.802" v="7502" actId="948"/>
        <pc:sldMkLst>
          <pc:docMk/>
          <pc:sldMk cId="263630987" sldId="1285"/>
        </pc:sldMkLst>
      </pc:sldChg>
      <pc:sldChg chg="addSp delSp modSp mod ord">
        <pc:chgData name="Joey Leong" userId="a251c42f-e9b1-406a-9913-91effd039dc9" providerId="ADAL" clId="{6ABC86F4-FFCB-4AC2-9EA3-50E70202A875}" dt="2025-01-03T09:07:11.567" v="4920" actId="1076"/>
        <pc:sldMkLst>
          <pc:docMk/>
          <pc:sldMk cId="3958129231" sldId="1286"/>
        </pc:sldMkLst>
      </pc:sldChg>
      <pc:sldChg chg="addSp delSp modSp mod ord">
        <pc:chgData name="Joey Leong" userId="a251c42f-e9b1-406a-9913-91effd039dc9" providerId="ADAL" clId="{6ABC86F4-FFCB-4AC2-9EA3-50E70202A875}" dt="2025-01-03T09:20:13.542" v="5019" actId="1076"/>
        <pc:sldMkLst>
          <pc:docMk/>
          <pc:sldMk cId="2729810722" sldId="1287"/>
        </pc:sldMkLst>
      </pc:sldChg>
      <pc:sldChg chg="addSp modSp mod ord">
        <pc:chgData name="Joey Leong" userId="a251c42f-e9b1-406a-9913-91effd039dc9" providerId="ADAL" clId="{6ABC86F4-FFCB-4AC2-9EA3-50E70202A875}" dt="2025-01-13T01:37:34.687" v="6793" actId="1038"/>
        <pc:sldMkLst>
          <pc:docMk/>
          <pc:sldMk cId="3590400031" sldId="1288"/>
        </pc:sldMkLst>
      </pc:sldChg>
      <pc:sldChg chg="del ord">
        <pc:chgData name="Joey Leong" userId="a251c42f-e9b1-406a-9913-91effd039dc9" providerId="ADAL" clId="{6ABC86F4-FFCB-4AC2-9EA3-50E70202A875}" dt="2025-02-20T09:15:54.975" v="8353" actId="2696"/>
        <pc:sldMkLst>
          <pc:docMk/>
          <pc:sldMk cId="1196187482" sldId="1291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69384005" sldId="129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843561913" sldId="1295"/>
        </pc:sldMkLst>
      </pc:sldChg>
      <pc:sldChg chg="modSp mod">
        <pc:chgData name="Joey Leong" userId="a251c42f-e9b1-406a-9913-91effd039dc9" providerId="ADAL" clId="{6ABC86F4-FFCB-4AC2-9EA3-50E70202A875}" dt="2025-02-20T09:19:43.960" v="8365" actId="20577"/>
        <pc:sldMkLst>
          <pc:docMk/>
          <pc:sldMk cId="1384015327" sldId="1305"/>
        </pc:sldMkLst>
      </pc:sldChg>
      <pc:sldChg chg="addSp delSp modSp mod ord chgLayout">
        <pc:chgData name="Joey Leong" userId="a251c42f-e9b1-406a-9913-91effd039dc9" providerId="ADAL" clId="{6ABC86F4-FFCB-4AC2-9EA3-50E70202A875}" dt="2025-02-06T07:29:18.143" v="7827" actId="20577"/>
        <pc:sldMkLst>
          <pc:docMk/>
          <pc:sldMk cId="2602463474" sldId="1306"/>
        </pc:sldMkLst>
      </pc:sldChg>
      <pc:sldChg chg="modSp mod ord modCm">
        <pc:chgData name="Joey Leong" userId="a251c42f-e9b1-406a-9913-91effd039dc9" providerId="ADAL" clId="{6ABC86F4-FFCB-4AC2-9EA3-50E70202A875}" dt="2025-02-20T09:05:17.294" v="8277" actId="20577"/>
        <pc:sldMkLst>
          <pc:docMk/>
          <pc:sldMk cId="1579420227" sldId="1307"/>
        </pc:sldMkLst>
        <pc:spChg chg="mod">
          <ac:chgData name="Joey Leong" userId="a251c42f-e9b1-406a-9913-91effd039dc9" providerId="ADAL" clId="{6ABC86F4-FFCB-4AC2-9EA3-50E70202A875}" dt="2025-02-20T09:05:17.294" v="8277" actId="20577"/>
          <ac:spMkLst>
            <pc:docMk/>
            <pc:sldMk cId="1579420227" sldId="1307"/>
            <ac:spMk id="4" creationId="{40C54D27-8510-83AB-905B-52E5E978B74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2-20T09:05:17.294" v="8277" actId="20577"/>
              <pc2:cmMkLst xmlns:pc2="http://schemas.microsoft.com/office/powerpoint/2019/9/main/command">
                <pc:docMk/>
                <pc:sldMk cId="1579420227" sldId="1307"/>
                <pc2:cmMk id="{B11B89FE-BF13-4D60-91A1-AFB58F0EF925}"/>
              </pc2:cmMkLst>
            </pc226:cmChg>
          </p:ext>
        </pc:extLst>
      </pc:sldChg>
      <pc:sldChg chg="ord">
        <pc:chgData name="Joey Leong" userId="a251c42f-e9b1-406a-9913-91effd039dc9" providerId="ADAL" clId="{6ABC86F4-FFCB-4AC2-9EA3-50E70202A875}" dt="2025-01-03T03:02:16.270" v="598"/>
        <pc:sldMkLst>
          <pc:docMk/>
          <pc:sldMk cId="2693508638" sldId="1308"/>
        </pc:sldMkLst>
      </pc:sldChg>
      <pc:sldChg chg="del ord">
        <pc:chgData name="Joey Leong" userId="a251c42f-e9b1-406a-9913-91effd039dc9" providerId="ADAL" clId="{6ABC86F4-FFCB-4AC2-9EA3-50E70202A875}" dt="2025-02-20T09:15:54.975" v="8353" actId="2696"/>
        <pc:sldMkLst>
          <pc:docMk/>
          <pc:sldMk cId="2964667148" sldId="1309"/>
        </pc:sldMkLst>
      </pc:sldChg>
      <pc:sldChg chg="ord">
        <pc:chgData name="Joey Leong" userId="a251c42f-e9b1-406a-9913-91effd039dc9" providerId="ADAL" clId="{6ABC86F4-FFCB-4AC2-9EA3-50E70202A875}" dt="2025-01-13T01:32:31.609" v="6676"/>
        <pc:sldMkLst>
          <pc:docMk/>
          <pc:sldMk cId="80733003" sldId="1310"/>
        </pc:sldMkLst>
      </pc:sldChg>
      <pc:sldChg chg="modSp mod">
        <pc:chgData name="Joey Leong" userId="a251c42f-e9b1-406a-9913-91effd039dc9" providerId="ADAL" clId="{6ABC86F4-FFCB-4AC2-9EA3-50E70202A875}" dt="2025-01-03T06:15:36.947" v="1243" actId="20577"/>
        <pc:sldMkLst>
          <pc:docMk/>
          <pc:sldMk cId="1183006764" sldId="1311"/>
        </pc:sldMkLst>
      </pc:sldChg>
      <pc:sldChg chg="modSp mod">
        <pc:chgData name="Joey Leong" userId="a251c42f-e9b1-406a-9913-91effd039dc9" providerId="ADAL" clId="{6ABC86F4-FFCB-4AC2-9EA3-50E70202A875}" dt="2025-02-20T09:04:27.364" v="8275" actId="20577"/>
        <pc:sldMkLst>
          <pc:docMk/>
          <pc:sldMk cId="1854996744" sldId="1314"/>
        </pc:sldMkLst>
      </pc:sldChg>
      <pc:sldChg chg="addSp delSp modSp mod">
        <pc:chgData name="Joey Leong" userId="a251c42f-e9b1-406a-9913-91effd039dc9" providerId="ADAL" clId="{6ABC86F4-FFCB-4AC2-9EA3-50E70202A875}" dt="2025-01-03T09:26:20.062" v="5136" actId="20577"/>
        <pc:sldMkLst>
          <pc:docMk/>
          <pc:sldMk cId="44309930" sldId="1316"/>
        </pc:sldMkLst>
      </pc:sldChg>
      <pc:sldChg chg="addSp delSp modSp mod ord modCm">
        <pc:chgData name="Joey Leong" userId="a251c42f-e9b1-406a-9913-91effd039dc9" providerId="ADAL" clId="{6ABC86F4-FFCB-4AC2-9EA3-50E70202A875}" dt="2025-02-06T06:56:41.482" v="7609" actId="1037"/>
        <pc:sldMkLst>
          <pc:docMk/>
          <pc:sldMk cId="2492332233" sldId="1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7T09:43:19.352" v="6386" actId="2056"/>
              <pc2:cmMkLst xmlns:pc2="http://schemas.microsoft.com/office/powerpoint/2019/9/main/command">
                <pc:docMk/>
                <pc:sldMk cId="2492332233" sldId="1318"/>
                <pc2:cmMk id="{86DB1E95-FC83-4167-8FA9-725147D5BB19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7T09:47:01.836" v="6429" actId="2056"/>
              <pc2:cmMkLst xmlns:pc2="http://schemas.microsoft.com/office/powerpoint/2019/9/main/command">
                <pc:docMk/>
                <pc:sldMk cId="2492332233" sldId="1318"/>
                <pc2:cmMk id="{E52DADE9-B3CA-47F3-B46E-B40DE11E5F62}"/>
              </pc2:cmMkLst>
            </pc226:cmChg>
          </p:ext>
        </pc:extLst>
      </pc:sldChg>
      <pc:sldChg chg="modSp mod ord">
        <pc:chgData name="Joey Leong" userId="a251c42f-e9b1-406a-9913-91effd039dc9" providerId="ADAL" clId="{6ABC86F4-FFCB-4AC2-9EA3-50E70202A875}" dt="2025-02-06T06:56:54.503" v="7610" actId="20577"/>
        <pc:sldMkLst>
          <pc:docMk/>
          <pc:sldMk cId="4032385247" sldId="1321"/>
        </pc:sldMkLst>
      </pc:sldChg>
      <pc:sldChg chg="addSp delSp modSp add mod addCm delCm modCm">
        <pc:chgData name="Joey Leong" userId="a251c42f-e9b1-406a-9913-91effd039dc9" providerId="ADAL" clId="{6ABC86F4-FFCB-4AC2-9EA3-50E70202A875}" dt="2025-02-20T09:07:56.492" v="8284" actId="948"/>
        <pc:sldMkLst>
          <pc:docMk/>
          <pc:sldMk cId="2308111705" sldId="13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Joey Leong" userId="a251c42f-e9b1-406a-9913-91effd039dc9" providerId="ADAL" clId="{6ABC86F4-FFCB-4AC2-9EA3-50E70202A875}" dt="2025-01-02T15:21:48.303" v="312"/>
              <pc2:cmMkLst xmlns:pc2="http://schemas.microsoft.com/office/powerpoint/2019/9/main/command">
                <pc:docMk/>
                <pc:sldMk cId="2308111705" sldId="1322"/>
                <pc2:cmMk id="{027EB733-D01D-45B9-ABF8-BE10692DB6D1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5:01.728" v="318"/>
              <pc2:cmMkLst xmlns:pc2="http://schemas.microsoft.com/office/powerpoint/2019/9/main/command">
                <pc:docMk/>
                <pc:sldMk cId="2308111705" sldId="1322"/>
                <pc2:cmMk id="{6203A666-A850-4C54-AA7C-C7D4782460FD}"/>
              </pc2:cmMkLst>
            </pc226:cmChg>
            <pc226:cmChg xmlns:pc226="http://schemas.microsoft.com/office/powerpoint/2022/06/main/command" chg="add">
              <pc226:chgData name="Joey Leong" userId="a251c42f-e9b1-406a-9913-91effd039dc9" providerId="ADAL" clId="{6ABC86F4-FFCB-4AC2-9EA3-50E70202A875}" dt="2025-01-02T15:10:09.903" v="212"/>
              <pc2:cmMkLst xmlns:pc2="http://schemas.microsoft.com/office/powerpoint/2019/9/main/command">
                <pc:docMk/>
                <pc:sldMk cId="2308111705" sldId="1322"/>
                <pc2:cmMk id="{7F837B80-97A3-45E9-B84D-0DB2CF52DD38}"/>
              </pc2:cmMkLst>
            </pc226:cmChg>
            <pc226:cmChg xmlns:pc226="http://schemas.microsoft.com/office/powerpoint/2022/06/main/command" chg="add del">
              <pc226:chgData name="Joey Leong" userId="a251c42f-e9b1-406a-9913-91effd039dc9" providerId="ADAL" clId="{6ABC86F4-FFCB-4AC2-9EA3-50E70202A875}" dt="2025-01-02T15:05:30.180" v="205"/>
              <pc2:cmMkLst xmlns:pc2="http://schemas.microsoft.com/office/powerpoint/2019/9/main/command">
                <pc:docMk/>
                <pc:sldMk cId="2308111705" sldId="1322"/>
                <pc2:cmMk id="{463F5096-BF8E-4E81-B6BC-7576D11D4B98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4:31.680" v="317"/>
              <pc2:cmMkLst xmlns:pc2="http://schemas.microsoft.com/office/powerpoint/2019/9/main/command">
                <pc:docMk/>
                <pc:sldMk cId="2308111705" sldId="1322"/>
                <pc2:cmMk id="{6852BAAF-8B7D-4464-B8ED-6EA90C7DA3BC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3T05:46:05.389" v="635" actId="478"/>
              <pc2:cmMkLst xmlns:pc2="http://schemas.microsoft.com/office/powerpoint/2019/9/main/command">
                <pc:docMk/>
                <pc:sldMk cId="2308111705" sldId="1322"/>
                <pc2:cmMk id="{80F18DBF-E326-4E4A-8F22-6A013563E7FC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3T05:46:05.389" v="635" actId="478"/>
              <pc2:cmMkLst xmlns:pc2="http://schemas.microsoft.com/office/powerpoint/2019/9/main/command">
                <pc:docMk/>
                <pc:sldMk cId="2308111705" sldId="1322"/>
                <pc2:cmMk id="{8F4F1FD0-ACFA-4B11-A01D-C75564FE7E64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5:26.404" v="319"/>
              <pc2:cmMkLst xmlns:pc2="http://schemas.microsoft.com/office/powerpoint/2019/9/main/command">
                <pc:docMk/>
                <pc:sldMk cId="2308111705" sldId="1322"/>
                <pc2:cmMk id="{06FDF9FA-287A-4C02-8260-98DBEF51016A}"/>
              </pc2:cmMkLst>
            </pc226:cmChg>
          </p:ext>
        </pc:extLst>
      </pc:sldChg>
      <pc:sldChg chg="addSp delSp modSp add mod">
        <pc:chgData name="Joey Leong" userId="a251c42f-e9b1-406a-9913-91effd039dc9" providerId="ADAL" clId="{6ABC86F4-FFCB-4AC2-9EA3-50E70202A875}" dt="2025-02-20T09:16:24.464" v="8361" actId="20577"/>
        <pc:sldMkLst>
          <pc:docMk/>
          <pc:sldMk cId="4049919974" sldId="1323"/>
        </pc:sldMkLst>
      </pc:sldChg>
      <pc:sldChg chg="new del">
        <pc:chgData name="Joey Leong" userId="a251c42f-e9b1-406a-9913-91effd039dc9" providerId="ADAL" clId="{6ABC86F4-FFCB-4AC2-9EA3-50E70202A875}" dt="2025-01-03T02:53:05.463" v="330" actId="680"/>
        <pc:sldMkLst>
          <pc:docMk/>
          <pc:sldMk cId="4136943631" sldId="1323"/>
        </pc:sldMkLst>
      </pc:sldChg>
      <pc:sldChg chg="delSp modSp add mod">
        <pc:chgData name="Joey Leong" userId="a251c42f-e9b1-406a-9913-91effd039dc9" providerId="ADAL" clId="{6ABC86F4-FFCB-4AC2-9EA3-50E70202A875}" dt="2025-02-20T09:08:45.207" v="8287" actId="948"/>
        <pc:sldMkLst>
          <pc:docMk/>
          <pc:sldMk cId="2675721543" sldId="1324"/>
        </pc:sldMkLst>
      </pc:sldChg>
      <pc:sldChg chg="modSp add mod ord">
        <pc:chgData name="Joey Leong" userId="a251c42f-e9b1-406a-9913-91effd039dc9" providerId="ADAL" clId="{6ABC86F4-FFCB-4AC2-9EA3-50E70202A875}" dt="2025-02-06T06:52:31.221" v="7582" actId="20577"/>
        <pc:sldMkLst>
          <pc:docMk/>
          <pc:sldMk cId="893868729" sldId="1325"/>
        </pc:sldMkLst>
      </pc:sldChg>
      <pc:sldChg chg="modSp add mod">
        <pc:chgData name="Joey Leong" userId="a251c42f-e9b1-406a-9913-91effd039dc9" providerId="ADAL" clId="{6ABC86F4-FFCB-4AC2-9EA3-50E70202A875}" dt="2025-01-23T03:32:30.969" v="7498" actId="113"/>
        <pc:sldMkLst>
          <pc:docMk/>
          <pc:sldMk cId="2569785169" sldId="1326"/>
        </pc:sldMkLst>
      </pc:sldChg>
      <pc:sldChg chg="modSp add mod">
        <pc:chgData name="Joey Leong" userId="a251c42f-e9b1-406a-9913-91effd039dc9" providerId="ADAL" clId="{6ABC86F4-FFCB-4AC2-9EA3-50E70202A875}" dt="2025-01-23T03:32:46.403" v="7501" actId="5793"/>
        <pc:sldMkLst>
          <pc:docMk/>
          <pc:sldMk cId="2693374398" sldId="1327"/>
        </pc:sldMkLst>
      </pc:sldChg>
      <pc:sldChg chg="delSp modSp add mod ord">
        <pc:chgData name="Joey Leong" userId="a251c42f-e9b1-406a-9913-91effd039dc9" providerId="ADAL" clId="{6ABC86F4-FFCB-4AC2-9EA3-50E70202A875}" dt="2025-02-20T09:22:21.711" v="8369" actId="948"/>
        <pc:sldMkLst>
          <pc:docMk/>
          <pc:sldMk cId="1622967193" sldId="1328"/>
        </pc:sldMkLst>
      </pc:sldChg>
      <pc:sldChg chg="addSp delSp modSp add mod ord addCm">
        <pc:chgData name="Joey Leong" userId="a251c42f-e9b1-406a-9913-91effd039dc9" providerId="ADAL" clId="{6ABC86F4-FFCB-4AC2-9EA3-50E70202A875}" dt="2025-02-20T09:15:04.961" v="8352" actId="20577"/>
        <pc:sldMkLst>
          <pc:docMk/>
          <pc:sldMk cId="503672179" sldId="132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ey Leong" userId="a251c42f-e9b1-406a-9913-91effd039dc9" providerId="ADAL" clId="{6ABC86F4-FFCB-4AC2-9EA3-50E70202A875}" dt="2025-01-03T09:15:50.840" v="4986"/>
              <pc2:cmMkLst xmlns:pc2="http://schemas.microsoft.com/office/powerpoint/2019/9/main/command">
                <pc:docMk/>
                <pc:sldMk cId="503672179" sldId="1329"/>
                <pc2:cmMk id="{2B43B333-622A-4DDC-AA2E-810708C4E916}"/>
              </pc2:cmMkLst>
            </pc226:cmChg>
          </p:ext>
        </pc:extLst>
      </pc:sldChg>
      <pc:sldChg chg="addSp modSp add mod ord">
        <pc:chgData name="Joey Leong" userId="a251c42f-e9b1-406a-9913-91effd039dc9" providerId="ADAL" clId="{6ABC86F4-FFCB-4AC2-9EA3-50E70202A875}" dt="2025-01-07T09:26:57.190" v="6214" actId="20577"/>
        <pc:sldMkLst>
          <pc:docMk/>
          <pc:sldMk cId="2013835365" sldId="1330"/>
        </pc:sldMkLst>
      </pc:sldChg>
      <pc:sldChg chg="add del ord">
        <pc:chgData name="Joey Leong" userId="a251c42f-e9b1-406a-9913-91effd039dc9" providerId="ADAL" clId="{6ABC86F4-FFCB-4AC2-9EA3-50E70202A875}" dt="2025-01-03T09:19:14.797" v="4994" actId="47"/>
        <pc:sldMkLst>
          <pc:docMk/>
          <pc:sldMk cId="3267563864" sldId="1330"/>
        </pc:sldMkLst>
      </pc:sldChg>
      <pc:sldChg chg="delSp modSp add del mod ord">
        <pc:chgData name="Joey Leong" userId="a251c42f-e9b1-406a-9913-91effd039dc9" providerId="ADAL" clId="{6ABC86F4-FFCB-4AC2-9EA3-50E70202A875}" dt="2025-01-07T09:38:25.099" v="6369" actId="2696"/>
        <pc:sldMkLst>
          <pc:docMk/>
          <pc:sldMk cId="641633077" sldId="1331"/>
        </pc:sldMkLst>
      </pc:sldChg>
      <pc:sldChg chg="addSp delSp modSp add del mod ord">
        <pc:chgData name="Joey Leong" userId="a251c42f-e9b1-406a-9913-91effd039dc9" providerId="ADAL" clId="{6ABC86F4-FFCB-4AC2-9EA3-50E70202A875}" dt="2025-01-07T09:30:55.225" v="6227" actId="2696"/>
        <pc:sldMkLst>
          <pc:docMk/>
          <pc:sldMk cId="920799646" sldId="1331"/>
        </pc:sldMkLst>
      </pc:sldChg>
      <pc:sldChg chg="addSp delSp modSp new mod ord chgLayout">
        <pc:chgData name="Joey Leong" userId="a251c42f-e9b1-406a-9913-91effd039dc9" providerId="ADAL" clId="{6ABC86F4-FFCB-4AC2-9EA3-50E70202A875}" dt="2025-02-06T07:29:37.721" v="7838" actId="20577"/>
        <pc:sldMkLst>
          <pc:docMk/>
          <pc:sldMk cId="1951365722" sldId="1332"/>
        </pc:sldMkLst>
      </pc:sldChg>
      <pc:sldChg chg="addSp delSp modSp add del mod">
        <pc:chgData name="Joey Leong" userId="a251c42f-e9b1-406a-9913-91effd039dc9" providerId="ADAL" clId="{6ABC86F4-FFCB-4AC2-9EA3-50E70202A875}" dt="2025-02-06T06:57:09.644" v="7611" actId="47"/>
        <pc:sldMkLst>
          <pc:docMk/>
          <pc:sldMk cId="684932768" sldId="1333"/>
        </pc:sldMkLst>
      </pc:sldChg>
      <pc:sldChg chg="modSp add del mod">
        <pc:chgData name="Joey Leong" userId="a251c42f-e9b1-406a-9913-91effd039dc9" providerId="ADAL" clId="{6ABC86F4-FFCB-4AC2-9EA3-50E70202A875}" dt="2025-01-07T10:01:33.683" v="6548" actId="2696"/>
        <pc:sldMkLst>
          <pc:docMk/>
          <pc:sldMk cId="3142248162" sldId="1333"/>
        </pc:sldMkLst>
      </pc:sldChg>
      <pc:sldChg chg="add del">
        <pc:chgData name="Joey Leong" userId="a251c42f-e9b1-406a-9913-91effd039dc9" providerId="ADAL" clId="{6ABC86F4-FFCB-4AC2-9EA3-50E70202A875}" dt="2025-01-07T09:40:50.826" v="6377" actId="2890"/>
        <pc:sldMkLst>
          <pc:docMk/>
          <pc:sldMk cId="4011514129" sldId="1333"/>
        </pc:sldMkLst>
      </pc:sldChg>
      <pc:sldMasterChg chg="modSldLayout">
        <pc:chgData name="Joey Leong" userId="a251c42f-e9b1-406a-9913-91effd039dc9" providerId="ADAL" clId="{6ABC86F4-FFCB-4AC2-9EA3-50E70202A875}" dt="2025-01-07T09:36:48.454" v="6264" actId="20577"/>
        <pc:sldMasterMkLst>
          <pc:docMk/>
          <pc:sldMasterMk cId="3306820773" sldId="2147483675"/>
        </pc:sldMasterMkLst>
        <pc:sldLayoutChg chg="addSp delSp modSp mod">
          <pc:chgData name="Joey Leong" userId="a251c42f-e9b1-406a-9913-91effd039dc9" providerId="ADAL" clId="{6ABC86F4-FFCB-4AC2-9EA3-50E70202A875}" dt="2025-01-07T09:36:48.454" v="6264" actId="20577"/>
          <pc:sldLayoutMkLst>
            <pc:docMk/>
            <pc:sldMasterMk cId="3306820773" sldId="2147483675"/>
            <pc:sldLayoutMk cId="3158079755" sldId="2147483678"/>
          </pc:sldLayoutMkLst>
          <pc:spChg chg="add del mod">
            <ac:chgData name="Joey Leong" userId="a251c42f-e9b1-406a-9913-91effd039dc9" providerId="ADAL" clId="{6ABC86F4-FFCB-4AC2-9EA3-50E70202A875}" dt="2025-01-07T09:35:04.119" v="6253" actId="1076"/>
            <ac:spMkLst>
              <pc:docMk/>
              <pc:sldMasterMk cId="3306820773" sldId="2147483675"/>
              <pc:sldLayoutMk cId="3158079755" sldId="2147483678"/>
              <ac:spMk id="3" creationId="{306FA3B9-762E-732F-AEB0-C0B355D61EC9}"/>
            </ac:spMkLst>
          </pc:spChg>
          <pc:spChg chg="mod">
            <ac:chgData name="Joey Leong" userId="a251c42f-e9b1-406a-9913-91effd039dc9" providerId="ADAL" clId="{6ABC86F4-FFCB-4AC2-9EA3-50E70202A875}" dt="2025-01-07T09:36:48.454" v="6264" actId="20577"/>
            <ac:spMkLst>
              <pc:docMk/>
              <pc:sldMasterMk cId="3306820773" sldId="2147483675"/>
              <pc:sldLayoutMk cId="3158079755" sldId="2147483678"/>
              <ac:spMk id="19" creationId="{00000000-0000-0000-0000-000000000000}"/>
            </ac:spMkLst>
          </pc:spChg>
        </pc:sldLayoutChg>
      </pc:sldMasterChg>
    </pc:docChg>
  </pc:docChgLst>
  <pc:docChgLst>
    <pc:chgData name="Nicholas Yeo" userId="31e82ff1-18b1-4fc4-abf9-1540fb6dc361" providerId="ADAL" clId="{2E93E548-3CA0-42F1-9EB7-D77241E1B39B}"/>
    <pc:docChg chg="addSld modSld">
      <pc:chgData name="Nicholas Yeo" userId="31e82ff1-18b1-4fc4-abf9-1540fb6dc361" providerId="ADAL" clId="{2E93E548-3CA0-42F1-9EB7-D77241E1B39B}" dt="2024-08-25T16:56:47.623" v="772" actId="20577"/>
      <pc:docMkLst>
        <pc:docMk/>
      </pc:docMkLst>
      <pc:sldChg chg="modSp add mod">
        <pc:chgData name="Nicholas Yeo" userId="31e82ff1-18b1-4fc4-abf9-1540fb6dc361" providerId="ADAL" clId="{2E93E548-3CA0-42F1-9EB7-D77241E1B39B}" dt="2024-08-25T16:56:47.623" v="772" actId="20577"/>
        <pc:sldMkLst>
          <pc:docMk/>
          <pc:sldMk cId="44309930" sldId="1316"/>
        </pc:sldMkLst>
      </pc:sldChg>
    </pc:docChg>
  </pc:docChgLst>
  <pc:docChgLst>
    <pc:chgData name="Chee Wei Tiw" userId="d0598b38-b39d-44f2-96de-f164d9e4fd80" providerId="ADAL" clId="{D86C01F3-FCF5-42EE-ABFC-1531543845D2}"/>
    <pc:docChg chg="modSld">
      <pc:chgData name="Chee Wei Tiw" userId="d0598b38-b39d-44f2-96de-f164d9e4fd80" providerId="ADAL" clId="{D86C01F3-FCF5-42EE-ABFC-1531543845D2}" dt="2024-07-15T16:47:32.212" v="3"/>
      <pc:docMkLst>
        <pc:docMk/>
      </pc:docMkLst>
      <pc:sldChg chg="modSp mod">
        <pc:chgData name="Chee Wei Tiw" userId="d0598b38-b39d-44f2-96de-f164d9e4fd80" providerId="ADAL" clId="{D86C01F3-FCF5-42EE-ABFC-1531543845D2}" dt="2024-07-15T16:30:54.545" v="1" actId="1036"/>
        <pc:sldMkLst>
          <pc:docMk/>
          <pc:sldMk cId="2212579245" sldId="1265"/>
        </pc:sldMkLst>
      </pc:sldChg>
      <pc:sldChg chg="modSp mod">
        <pc:chgData name="Chee Wei Tiw" userId="d0598b38-b39d-44f2-96de-f164d9e4fd80" providerId="ADAL" clId="{D86C01F3-FCF5-42EE-ABFC-1531543845D2}" dt="2024-07-15T16:32:26.604" v="2" actId="1036"/>
        <pc:sldMkLst>
          <pc:docMk/>
          <pc:sldMk cId="2287824675" sldId="1268"/>
        </pc:sldMkLst>
      </pc:sldChg>
      <pc:sldChg chg="modSp">
        <pc:chgData name="Chee Wei Tiw" userId="d0598b38-b39d-44f2-96de-f164d9e4fd80" providerId="ADAL" clId="{D86C01F3-FCF5-42EE-ABFC-1531543845D2}" dt="2024-07-15T16:47:32.212" v="3"/>
        <pc:sldMkLst>
          <pc:docMk/>
          <pc:sldMk cId="269384005" sldId="1292"/>
        </pc:sldMkLst>
      </pc:sldChg>
    </pc:docChg>
  </pc:docChgLst>
  <pc:docChgLst>
    <pc:chgData name="Clement Tan" userId="fcf46d13-4821-4a88-8c82-ff8c72965a37" providerId="ADAL" clId="{4C98625E-D355-48AA-AC8E-B24A6E658CD0}"/>
    <pc:docChg chg="undo custSel delSld modSld">
      <pc:chgData name="Clement Tan" userId="fcf46d13-4821-4a88-8c82-ff8c72965a37" providerId="ADAL" clId="{4C98625E-D355-48AA-AC8E-B24A6E658CD0}" dt="2025-03-28T04:43:41.281" v="763"/>
      <pc:docMkLst>
        <pc:docMk/>
      </pc:docMkLst>
      <pc:sldChg chg="modSp mod">
        <pc:chgData name="Clement Tan" userId="fcf46d13-4821-4a88-8c82-ff8c72965a37" providerId="ADAL" clId="{4C98625E-D355-48AA-AC8E-B24A6E658CD0}" dt="2025-03-28T04:03:21.062" v="127" actId="20577"/>
        <pc:sldMkLst>
          <pc:docMk/>
          <pc:sldMk cId="0" sldId="881"/>
        </pc:sldMkLst>
        <pc:spChg chg="mod">
          <ac:chgData name="Clement Tan" userId="fcf46d13-4821-4a88-8c82-ff8c72965a37" providerId="ADAL" clId="{4C98625E-D355-48AA-AC8E-B24A6E658CD0}" dt="2025-03-28T04:03:21.062" v="127" actId="20577"/>
          <ac:spMkLst>
            <pc:docMk/>
            <pc:sldMk cId="0" sldId="881"/>
            <ac:spMk id="3" creationId="{00000000-0000-0000-0000-000000000000}"/>
          </ac:spMkLst>
        </pc:spChg>
      </pc:sldChg>
      <pc:sldChg chg="addSp delSp modSp mod">
        <pc:chgData name="Clement Tan" userId="fcf46d13-4821-4a88-8c82-ff8c72965a37" providerId="ADAL" clId="{4C98625E-D355-48AA-AC8E-B24A6E658CD0}" dt="2025-03-28T04:10:56.795" v="357" actId="122"/>
        <pc:sldMkLst>
          <pc:docMk/>
          <pc:sldMk cId="1579420227" sldId="1307"/>
        </pc:sldMkLst>
        <pc:spChg chg="mod">
          <ac:chgData name="Clement Tan" userId="fcf46d13-4821-4a88-8c82-ff8c72965a37" providerId="ADAL" clId="{4C98625E-D355-48AA-AC8E-B24A6E658CD0}" dt="2025-03-28T04:08:42.811" v="296" actId="20577"/>
          <ac:spMkLst>
            <pc:docMk/>
            <pc:sldMk cId="1579420227" sldId="1307"/>
            <ac:spMk id="2" creationId="{2B9DF7C7-24C2-11AF-CEBB-87594605160E}"/>
          </ac:spMkLst>
        </pc:spChg>
        <pc:spChg chg="del">
          <ac:chgData name="Clement Tan" userId="fcf46d13-4821-4a88-8c82-ff8c72965a37" providerId="ADAL" clId="{4C98625E-D355-48AA-AC8E-B24A6E658CD0}" dt="2025-03-28T04:05:11.401" v="131" actId="478"/>
          <ac:spMkLst>
            <pc:docMk/>
            <pc:sldMk cId="1579420227" sldId="1307"/>
            <ac:spMk id="3" creationId="{2564599D-9D60-17E0-2F63-6E0443807F87}"/>
          </ac:spMkLst>
        </pc:spChg>
        <pc:spChg chg="mod">
          <ac:chgData name="Clement Tan" userId="fcf46d13-4821-4a88-8c82-ff8c72965a37" providerId="ADAL" clId="{4C98625E-D355-48AA-AC8E-B24A6E658CD0}" dt="2025-03-28T04:09:34.990" v="306"/>
          <ac:spMkLst>
            <pc:docMk/>
            <pc:sldMk cId="1579420227" sldId="1307"/>
            <ac:spMk id="4" creationId="{40C54D27-8510-83AB-905B-52E5E978B749}"/>
          </ac:spMkLst>
        </pc:spChg>
        <pc:spChg chg="mod">
          <ac:chgData name="Clement Tan" userId="fcf46d13-4821-4a88-8c82-ff8c72965a37" providerId="ADAL" clId="{4C98625E-D355-48AA-AC8E-B24A6E658CD0}" dt="2025-03-28T04:10:56.795" v="357" actId="122"/>
          <ac:spMkLst>
            <pc:docMk/>
            <pc:sldMk cId="1579420227" sldId="1307"/>
            <ac:spMk id="6" creationId="{32051F2A-4AA6-C9D3-0954-59F7B84722DA}"/>
          </ac:spMkLst>
        </pc:spChg>
        <pc:picChg chg="add mod">
          <ac:chgData name="Clement Tan" userId="fcf46d13-4821-4a88-8c82-ff8c72965a37" providerId="ADAL" clId="{4C98625E-D355-48AA-AC8E-B24A6E658CD0}" dt="2025-03-28T04:10:52.940" v="356" actId="1036"/>
          <ac:picMkLst>
            <pc:docMk/>
            <pc:sldMk cId="1579420227" sldId="1307"/>
            <ac:picMk id="9" creationId="{826C19CB-99E5-F03F-1370-FDC7DB2EA1B9}"/>
          </ac:picMkLst>
        </pc:picChg>
        <pc:picChg chg="add del">
          <ac:chgData name="Clement Tan" userId="fcf46d13-4821-4a88-8c82-ff8c72965a37" providerId="ADAL" clId="{4C98625E-D355-48AA-AC8E-B24A6E658CD0}" dt="2025-03-28T04:05:08.661" v="130" actId="478"/>
          <ac:picMkLst>
            <pc:docMk/>
            <pc:sldMk cId="1579420227" sldId="1307"/>
            <ac:picMk id="1026" creationId="{30A0B509-3BBE-6AA6-ED72-7A1A630EA4D3}"/>
          </ac:picMkLst>
        </pc:picChg>
      </pc:sldChg>
      <pc:sldChg chg="modSp mod">
        <pc:chgData name="Clement Tan" userId="fcf46d13-4821-4a88-8c82-ff8c72965a37" providerId="ADAL" clId="{4C98625E-D355-48AA-AC8E-B24A6E658CD0}" dt="2025-03-28T04:42:10.786" v="754" actId="2165"/>
        <pc:sldMkLst>
          <pc:docMk/>
          <pc:sldMk cId="2693508638" sldId="1308"/>
        </pc:sldMkLst>
        <pc:graphicFrameChg chg="modGraphic">
          <ac:chgData name="Clement Tan" userId="fcf46d13-4821-4a88-8c82-ff8c72965a37" providerId="ADAL" clId="{4C98625E-D355-48AA-AC8E-B24A6E658CD0}" dt="2025-03-28T04:42:10.786" v="754" actId="2165"/>
          <ac:graphicFrameMkLst>
            <pc:docMk/>
            <pc:sldMk cId="2693508638" sldId="1308"/>
            <ac:graphicFrameMk id="3" creationId="{C24C639F-37E9-6620-A197-329EA35EA8B1}"/>
          </ac:graphicFrameMkLst>
        </pc:graphicFrameChg>
      </pc:sldChg>
      <pc:sldChg chg="addSp delSp modSp mod">
        <pc:chgData name="Clement Tan" userId="fcf46d13-4821-4a88-8c82-ff8c72965a37" providerId="ADAL" clId="{4C98625E-D355-48AA-AC8E-B24A6E658CD0}" dt="2025-03-28T04:39:31.357" v="639" actId="20577"/>
        <pc:sldMkLst>
          <pc:docMk/>
          <pc:sldMk cId="2623738176" sldId="1333"/>
        </pc:sldMkLst>
        <pc:spChg chg="mod">
          <ac:chgData name="Clement Tan" userId="fcf46d13-4821-4a88-8c82-ff8c72965a37" providerId="ADAL" clId="{4C98625E-D355-48AA-AC8E-B24A6E658CD0}" dt="2025-03-28T04:13:00.750" v="427" actId="20577"/>
          <ac:spMkLst>
            <pc:docMk/>
            <pc:sldMk cId="2623738176" sldId="1333"/>
            <ac:spMk id="2" creationId="{ECA60F0A-93EC-E3D7-DC46-2A1BF346DA5B}"/>
          </ac:spMkLst>
        </pc:spChg>
        <pc:spChg chg="mod">
          <ac:chgData name="Clement Tan" userId="fcf46d13-4821-4a88-8c82-ff8c72965a37" providerId="ADAL" clId="{4C98625E-D355-48AA-AC8E-B24A6E658CD0}" dt="2025-03-28T04:33:00.507" v="562" actId="20577"/>
          <ac:spMkLst>
            <pc:docMk/>
            <pc:sldMk cId="2623738176" sldId="1333"/>
            <ac:spMk id="4" creationId="{21B1E5F2-0945-1C1B-6908-833B2E8E0C62}"/>
          </ac:spMkLst>
        </pc:spChg>
        <pc:spChg chg="add mod">
          <ac:chgData name="Clement Tan" userId="fcf46d13-4821-4a88-8c82-ff8c72965a37" providerId="ADAL" clId="{4C98625E-D355-48AA-AC8E-B24A6E658CD0}" dt="2025-03-28T04:38:22.117" v="605" actId="20577"/>
          <ac:spMkLst>
            <pc:docMk/>
            <pc:sldMk cId="2623738176" sldId="1333"/>
            <ac:spMk id="12" creationId="{120B5B9A-5712-2F31-EDAE-BFAFCD32792E}"/>
          </ac:spMkLst>
        </pc:spChg>
        <pc:spChg chg="add mod">
          <ac:chgData name="Clement Tan" userId="fcf46d13-4821-4a88-8c82-ff8c72965a37" providerId="ADAL" clId="{4C98625E-D355-48AA-AC8E-B24A6E658CD0}" dt="2025-03-28T04:39:31.357" v="639" actId="20577"/>
          <ac:spMkLst>
            <pc:docMk/>
            <pc:sldMk cId="2623738176" sldId="1333"/>
            <ac:spMk id="13" creationId="{3B4236F9-6876-E8AB-4C93-17D7E47BFCF6}"/>
          </ac:spMkLst>
        </pc:spChg>
        <pc:picChg chg="add del mod">
          <ac:chgData name="Clement Tan" userId="fcf46d13-4821-4a88-8c82-ff8c72965a37" providerId="ADAL" clId="{4C98625E-D355-48AA-AC8E-B24A6E658CD0}" dt="2025-03-28T04:33:54.607" v="568" actId="478"/>
          <ac:picMkLst>
            <pc:docMk/>
            <pc:sldMk cId="2623738176" sldId="1333"/>
            <ac:picMk id="6" creationId="{00F5A94B-3D7A-9AE0-8AC6-A088E0A20FAD}"/>
          </ac:picMkLst>
        </pc:picChg>
        <pc:picChg chg="add mod">
          <ac:chgData name="Clement Tan" userId="fcf46d13-4821-4a88-8c82-ff8c72965a37" providerId="ADAL" clId="{4C98625E-D355-48AA-AC8E-B24A6E658CD0}" dt="2025-03-28T04:33:53.518" v="567" actId="1076"/>
          <ac:picMkLst>
            <pc:docMk/>
            <pc:sldMk cId="2623738176" sldId="1333"/>
            <ac:picMk id="9" creationId="{D0F10F61-D256-E50E-49B8-F58C701ADF60}"/>
          </ac:picMkLst>
        </pc:picChg>
        <pc:picChg chg="add mod">
          <ac:chgData name="Clement Tan" userId="fcf46d13-4821-4a88-8c82-ff8c72965a37" providerId="ADAL" clId="{4C98625E-D355-48AA-AC8E-B24A6E658CD0}" dt="2025-03-28T04:34:04.674" v="571" actId="1076"/>
          <ac:picMkLst>
            <pc:docMk/>
            <pc:sldMk cId="2623738176" sldId="1333"/>
            <ac:picMk id="11" creationId="{990E59D0-2840-EBE8-54F7-D2D82BBD5A91}"/>
          </ac:picMkLst>
        </pc:picChg>
      </pc:sldChg>
      <pc:sldChg chg="addSp delSp modSp mod">
        <pc:chgData name="Clement Tan" userId="fcf46d13-4821-4a88-8c82-ff8c72965a37" providerId="ADAL" clId="{4C98625E-D355-48AA-AC8E-B24A6E658CD0}" dt="2025-03-28T04:43:41.281" v="763"/>
        <pc:sldMkLst>
          <pc:docMk/>
          <pc:sldMk cId="1887951923" sldId="1334"/>
        </pc:sldMkLst>
        <pc:spChg chg="mod">
          <ac:chgData name="Clement Tan" userId="fcf46d13-4821-4a88-8c82-ff8c72965a37" providerId="ADAL" clId="{4C98625E-D355-48AA-AC8E-B24A6E658CD0}" dt="2025-03-28T04:41:45.987" v="715" actId="20577"/>
          <ac:spMkLst>
            <pc:docMk/>
            <pc:sldMk cId="1887951923" sldId="1334"/>
            <ac:spMk id="2" creationId="{C91C3AE2-C4B2-99E9-3167-886E45031DB3}"/>
          </ac:spMkLst>
        </pc:spChg>
        <pc:spChg chg="mod">
          <ac:chgData name="Clement Tan" userId="fcf46d13-4821-4a88-8c82-ff8c72965a37" providerId="ADAL" clId="{4C98625E-D355-48AA-AC8E-B24A6E658CD0}" dt="2025-03-28T04:42:46.547" v="762" actId="20577"/>
          <ac:spMkLst>
            <pc:docMk/>
            <pc:sldMk cId="1887951923" sldId="1334"/>
            <ac:spMk id="4" creationId="{A34BAED7-AFE8-CBBC-A39C-3B19D54C53C7}"/>
          </ac:spMkLst>
        </pc:spChg>
        <pc:picChg chg="add">
          <ac:chgData name="Clement Tan" userId="fcf46d13-4821-4a88-8c82-ff8c72965a37" providerId="ADAL" clId="{4C98625E-D355-48AA-AC8E-B24A6E658CD0}" dt="2025-03-28T04:43:41.281" v="763"/>
          <ac:picMkLst>
            <pc:docMk/>
            <pc:sldMk cId="1887951923" sldId="1334"/>
            <ac:picMk id="1026" creationId="{9CBC31CC-88DB-C4E1-9D8F-B0B28E27F14A}"/>
          </ac:picMkLst>
        </pc:picChg>
        <pc:picChg chg="del">
          <ac:chgData name="Clement Tan" userId="fcf46d13-4821-4a88-8c82-ff8c72965a37" providerId="ADAL" clId="{4C98625E-D355-48AA-AC8E-B24A6E658CD0}" dt="2025-03-28T04:42:33.578" v="755" actId="478"/>
          <ac:picMkLst>
            <pc:docMk/>
            <pc:sldMk cId="1887951923" sldId="1334"/>
            <ac:picMk id="2050" creationId="{0A418EC8-4BDC-B2F2-2875-74E8605B48FC}"/>
          </ac:picMkLst>
        </pc:picChg>
      </pc:sldChg>
      <pc:sldChg chg="del">
        <pc:chgData name="Clement Tan" userId="fcf46d13-4821-4a88-8c82-ff8c72965a37" providerId="ADAL" clId="{4C98625E-D355-48AA-AC8E-B24A6E658CD0}" dt="2025-03-28T04:41:23.397" v="640" actId="47"/>
        <pc:sldMkLst>
          <pc:docMk/>
          <pc:sldMk cId="3530364117" sldId="1335"/>
        </pc:sldMkLst>
      </pc:sldChg>
    </pc:docChg>
  </pc:docChgLst>
  <pc:docChgLst>
    <pc:chgData name="Jessie Leong" userId="5193fff5-b1b7-4c7b-9308-b65e079bff78" providerId="ADAL" clId="{3C715098-089F-417E-ABDD-363FF2EE1FFB}"/>
    <pc:docChg chg="delSld">
      <pc:chgData name="Jessie Leong" userId="5193fff5-b1b7-4c7b-9308-b65e079bff78" providerId="ADAL" clId="{3C715098-089F-417E-ABDD-363FF2EE1FFB}" dt="2024-06-28T07:31:29.393" v="0" actId="2696"/>
      <pc:docMkLst>
        <pc:docMk/>
      </pc:docMkLst>
      <pc:sldChg chg="del">
        <pc:chgData name="Jessie Leong" userId="5193fff5-b1b7-4c7b-9308-b65e079bff78" providerId="ADAL" clId="{3C715098-089F-417E-ABDD-363FF2EE1FFB}" dt="2024-06-28T07:31:29.393" v="0" actId="2696"/>
        <pc:sldMkLst>
          <pc:docMk/>
          <pc:sldMk cId="259012254" sldId="1313"/>
        </pc:sldMkLst>
      </pc:sldChg>
    </pc:docChg>
  </pc:docChgLst>
  <pc:docChgLst>
    <pc:chgData name="Joey Leong" userId="a251c42f-e9b1-406a-9913-91effd039dc9" providerId="ADAL" clId="{36B1AFF6-BA1C-4AE6-8325-B2ED826E31BA}"/>
    <pc:docChg chg="modSld">
      <pc:chgData name="Joey Leong" userId="a251c42f-e9b1-406a-9913-91effd039dc9" providerId="ADAL" clId="{36B1AFF6-BA1C-4AE6-8325-B2ED826E31BA}" dt="2024-11-14T09:16:18.888" v="63"/>
      <pc:docMkLst>
        <pc:docMk/>
      </pc:docMkLst>
      <pc:sldChg chg="modCm">
        <pc:chgData name="Joey Leong" userId="a251c42f-e9b1-406a-9913-91effd039dc9" providerId="ADAL" clId="{36B1AFF6-BA1C-4AE6-8325-B2ED826E31BA}" dt="2024-11-14T09:15:18.568" v="62"/>
        <pc:sldMkLst>
          <pc:docMk/>
          <pc:sldMk cId="846215801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5:18.568" v="62"/>
              <pc2:cmMkLst xmlns:pc2="http://schemas.microsoft.com/office/powerpoint/2019/9/main/command">
                <pc:docMk/>
                <pc:sldMk cId="846215801" sldId="1192"/>
                <pc2:cmMk id="{845B731F-256C-4E91-A0C4-8D1C6BA4D10B}"/>
              </pc2:cmMkLst>
              <pc226:cmRplyChg chg="add">
                <pc226:chgData name="Joey Leong" userId="a251c42f-e9b1-406a-9913-91effd039dc9" providerId="ADAL" clId="{36B1AFF6-BA1C-4AE6-8325-B2ED826E31BA}" dt="2024-11-14T09:15:18.568" v="62"/>
                <pc2:cmRplyMkLst xmlns:pc2="http://schemas.microsoft.com/office/powerpoint/2019/9/main/command">
                  <pc:docMk/>
                  <pc:sldMk cId="846215801" sldId="1192"/>
                  <pc2:cmMk id="{845B731F-256C-4E91-A0C4-8D1C6BA4D10B}"/>
                  <pc2:cmRplyMk id="{C19D1406-35DF-4017-AD7C-DD3ED2DACF27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4:27.869" v="61"/>
        <pc:sldMkLst>
          <pc:docMk/>
          <pc:sldMk cId="263630987" sldId="1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4:27.869" v="61"/>
              <pc2:cmMkLst xmlns:pc2="http://schemas.microsoft.com/office/powerpoint/2019/9/main/command">
                <pc:docMk/>
                <pc:sldMk cId="263630987" sldId="1285"/>
                <pc2:cmMk id="{A49B4A62-0600-4115-A289-7C2282A3A94E}"/>
              </pc2:cmMkLst>
              <pc226:cmRplyChg chg="add">
                <pc226:chgData name="Joey Leong" userId="a251c42f-e9b1-406a-9913-91effd039dc9" providerId="ADAL" clId="{36B1AFF6-BA1C-4AE6-8325-B2ED826E31BA}" dt="2024-11-14T09:14:27.869" v="61"/>
                <pc2:cmRplyMkLst xmlns:pc2="http://schemas.microsoft.com/office/powerpoint/2019/9/main/command">
                  <pc:docMk/>
                  <pc:sldMk cId="263630987" sldId="1285"/>
                  <pc2:cmMk id="{A49B4A62-0600-4115-A289-7C2282A3A94E}"/>
                  <pc2:cmRplyMk id="{8EB9AB21-51A9-4BF4-ACD9-FCFD597616EF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6:18.888" v="63"/>
        <pc:sldMkLst>
          <pc:docMk/>
          <pc:sldMk cId="1196187482" sldId="1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6:18.888" v="63"/>
              <pc2:cmMkLst xmlns:pc2="http://schemas.microsoft.com/office/powerpoint/2019/9/main/command">
                <pc:docMk/>
                <pc:sldMk cId="1196187482" sldId="1291"/>
                <pc2:cmMk id="{9610DD05-C024-4CC2-95D0-CD62DE52B861}"/>
              </pc2:cmMkLst>
              <pc226:cmRplyChg chg="add">
                <pc226:chgData name="Joey Leong" userId="a251c42f-e9b1-406a-9913-91effd039dc9" providerId="ADAL" clId="{36B1AFF6-BA1C-4AE6-8325-B2ED826E31BA}" dt="2024-11-14T09:16:18.888" v="63"/>
                <pc2:cmRplyMkLst xmlns:pc2="http://schemas.microsoft.com/office/powerpoint/2019/9/main/command">
                  <pc:docMk/>
                  <pc:sldMk cId="1196187482" sldId="1291"/>
                  <pc2:cmMk id="{9610DD05-C024-4CC2-95D0-CD62DE52B861}"/>
                  <pc2:cmRplyMk id="{D8F32729-7372-4B9E-86D7-DFBCE918095E}"/>
                </pc2:cmRplyMkLst>
              </pc226:cmRplyChg>
            </pc226:cmChg>
          </p:ext>
        </pc:extLst>
      </pc:sldChg>
      <pc:sldChg chg="modSp mod">
        <pc:chgData name="Joey Leong" userId="a251c42f-e9b1-406a-9913-91effd039dc9" providerId="ADAL" clId="{36B1AFF6-BA1C-4AE6-8325-B2ED826E31BA}" dt="2024-11-14T09:10:05.032" v="5" actId="20577"/>
        <pc:sldMkLst>
          <pc:docMk/>
          <pc:sldMk cId="1384015327" sldId="1305"/>
        </pc:sldMkLst>
      </pc:sldChg>
      <pc:sldChg chg="modCm">
        <pc:chgData name="Joey Leong" userId="a251c42f-e9b1-406a-9913-91effd039dc9" providerId="ADAL" clId="{36B1AFF6-BA1C-4AE6-8325-B2ED826E31BA}" dt="2024-11-14T09:13:16.574" v="58"/>
        <pc:sldMkLst>
          <pc:docMk/>
          <pc:sldMk cId="2602463474" sldId="13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3:16.574" v="58"/>
              <pc2:cmMkLst xmlns:pc2="http://schemas.microsoft.com/office/powerpoint/2019/9/main/command">
                <pc:docMk/>
                <pc:sldMk cId="2602463474" sldId="1306"/>
                <pc2:cmMk id="{2B504FDC-5430-4048-BB8A-6B1DA66862FA}"/>
              </pc2:cmMkLst>
              <pc226:cmRplyChg chg="add">
                <pc226:chgData name="Joey Leong" userId="a251c42f-e9b1-406a-9913-91effd039dc9" providerId="ADAL" clId="{36B1AFF6-BA1C-4AE6-8325-B2ED826E31BA}" dt="2024-11-14T09:13:16.574" v="58"/>
                <pc2:cmRplyMkLst xmlns:pc2="http://schemas.microsoft.com/office/powerpoint/2019/9/main/command">
                  <pc:docMk/>
                  <pc:sldMk cId="2602463474" sldId="1306"/>
                  <pc2:cmMk id="{2B504FDC-5430-4048-BB8A-6B1DA66862FA}"/>
                  <pc2:cmRplyMk id="{EFAD6F25-A489-42D4-AB18-E6CA63FC1848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3:47.312" v="59"/>
        <pc:sldMkLst>
          <pc:docMk/>
          <pc:sldMk cId="2693508638" sldId="13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3:47.312" v="59"/>
              <pc2:cmMkLst xmlns:pc2="http://schemas.microsoft.com/office/powerpoint/2019/9/main/command">
                <pc:docMk/>
                <pc:sldMk cId="2693508638" sldId="1308"/>
                <pc2:cmMk id="{50114F34-9767-4389-B517-1A2D26D4D73B}"/>
              </pc2:cmMkLst>
              <pc226:cmRplyChg chg="add">
                <pc226:chgData name="Joey Leong" userId="a251c42f-e9b1-406a-9913-91effd039dc9" providerId="ADAL" clId="{36B1AFF6-BA1C-4AE6-8325-B2ED826E31BA}" dt="2024-11-14T09:13:47.312" v="59"/>
                <pc2:cmRplyMkLst xmlns:pc2="http://schemas.microsoft.com/office/powerpoint/2019/9/main/command">
                  <pc:docMk/>
                  <pc:sldMk cId="2693508638" sldId="1308"/>
                  <pc2:cmMk id="{50114F34-9767-4389-B517-1A2D26D4D73B}"/>
                  <pc2:cmRplyMk id="{64B8593F-0B1E-4F51-9E01-8ED6C79E1813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4:18.701" v="60"/>
        <pc:sldMkLst>
          <pc:docMk/>
          <pc:sldMk cId="2964667148" sldId="13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4:18.701" v="60"/>
              <pc2:cmMkLst xmlns:pc2="http://schemas.microsoft.com/office/powerpoint/2019/9/main/command">
                <pc:docMk/>
                <pc:sldMk cId="2964667148" sldId="1309"/>
                <pc2:cmMk id="{9ED1B280-96ED-4383-9EAB-6414D27CC480}"/>
              </pc2:cmMkLst>
              <pc226:cmRplyChg chg="add">
                <pc226:chgData name="Joey Leong" userId="a251c42f-e9b1-406a-9913-91effd039dc9" providerId="ADAL" clId="{36B1AFF6-BA1C-4AE6-8325-B2ED826E31BA}" dt="2024-11-14T09:14:18.701" v="60"/>
                <pc2:cmRplyMkLst xmlns:pc2="http://schemas.microsoft.com/office/powerpoint/2019/9/main/command">
                  <pc:docMk/>
                  <pc:sldMk cId="2964667148" sldId="1309"/>
                  <pc2:cmMk id="{9ED1B280-96ED-4383-9EAB-6414D27CC480}"/>
                  <pc2:cmRplyMk id="{33B3FD98-B160-47D8-B260-3669BE8586A7}"/>
                </pc2:cmRplyMkLst>
              </pc226:cmRplyChg>
            </pc226:cmChg>
          </p:ext>
        </pc:extLst>
      </pc:sldChg>
      <pc:sldChg chg="modSp mod">
        <pc:chgData name="Joey Leong" userId="a251c42f-e9b1-406a-9913-91effd039dc9" providerId="ADAL" clId="{36B1AFF6-BA1C-4AE6-8325-B2ED826E31BA}" dt="2024-11-14T09:12:23.849" v="57" actId="20577"/>
        <pc:sldMkLst>
          <pc:docMk/>
          <pc:sldMk cId="1854996744" sldId="1314"/>
        </pc:sldMkLst>
      </pc:sldChg>
    </pc:docChg>
  </pc:docChgLst>
  <pc:docChgLst>
    <pc:chgData name="Jason Bay" userId="d78fcda8-acdf-407b-a24b-c5963d39d58a" providerId="ADAL" clId="{DC21F1AF-026D-4C40-8CA5-38D4F4EC5283}"/>
    <pc:docChg chg="undo custSel modSld">
      <pc:chgData name="Jason Bay" userId="d78fcda8-acdf-407b-a24b-c5963d39d58a" providerId="ADAL" clId="{DC21F1AF-026D-4C40-8CA5-38D4F4EC5283}" dt="2024-06-22T13:32:48.972" v="1" actId="1036"/>
      <pc:docMkLst>
        <pc:docMk/>
      </pc:docMkLst>
      <pc:sldChg chg="modSp mod">
        <pc:chgData name="Jason Bay" userId="d78fcda8-acdf-407b-a24b-c5963d39d58a" providerId="ADAL" clId="{DC21F1AF-026D-4C40-8CA5-38D4F4EC5283}" dt="2024-06-22T13:32:48.972" v="1" actId="1036"/>
        <pc:sldMkLst>
          <pc:docMk/>
          <pc:sldMk cId="2964667148" sldId="1309"/>
        </pc:sldMkLst>
      </pc:sldChg>
    </pc:docChg>
  </pc:docChgLst>
  <pc:docChgLst>
    <pc:chgData name="Nicholas Yeo" userId="31e82ff1-18b1-4fc4-abf9-1540fb6dc361" providerId="ADAL" clId="{3667DAAD-934F-415D-B071-2C62983280CF}"/>
    <pc:docChg chg="undo custSel delSld modSld">
      <pc:chgData name="Nicholas Yeo" userId="31e82ff1-18b1-4fc4-abf9-1540fb6dc361" providerId="ADAL" clId="{3667DAAD-934F-415D-B071-2C62983280CF}" dt="2023-11-09T06:19:08.705" v="1496"/>
      <pc:docMkLst>
        <pc:docMk/>
      </pc:docMkLst>
      <pc:sldChg chg="addSp delSp modSp mod addCm modCm">
        <pc:chgData name="Nicholas Yeo" userId="31e82ff1-18b1-4fc4-abf9-1540fb6dc361" providerId="ADAL" clId="{3667DAAD-934F-415D-B071-2C62983280CF}" dt="2023-11-09T06:19:08.705" v="1496"/>
        <pc:sldMkLst>
          <pc:docMk/>
          <pc:sldMk cId="0" sldId="881"/>
        </pc:sldMkLst>
      </pc:sldChg>
      <pc:sldChg chg="modCm">
        <pc:chgData name="Nicholas Yeo" userId="31e82ff1-18b1-4fc4-abf9-1540fb6dc361" providerId="ADAL" clId="{3667DAAD-934F-415D-B071-2C62983280CF}" dt="2023-09-23T16:32:22.172" v="48"/>
        <pc:sldMkLst>
          <pc:docMk/>
          <pc:sldMk cId="1097025997" sldId="1046"/>
        </pc:sldMkLst>
      </pc:sldChg>
      <pc:sldChg chg="addSp delSp modSp mod modCm">
        <pc:chgData name="Nicholas Yeo" userId="31e82ff1-18b1-4fc4-abf9-1540fb6dc361" providerId="ADAL" clId="{3667DAAD-934F-415D-B071-2C62983280CF}" dt="2023-09-23T16:00:29.310" v="46"/>
        <pc:sldMkLst>
          <pc:docMk/>
          <pc:sldMk cId="2287824675" sldId="1268"/>
        </pc:sldMkLst>
      </pc:sldChg>
      <pc:sldChg chg="addSp delSp modSp del mod">
        <pc:chgData name="Nicholas Yeo" userId="31e82ff1-18b1-4fc4-abf9-1540fb6dc361" providerId="ADAL" clId="{3667DAAD-934F-415D-B071-2C62983280CF}" dt="2023-09-23T15:58:49.068" v="33" actId="47"/>
        <pc:sldMkLst>
          <pc:docMk/>
          <pc:sldMk cId="3931718744" sldId="1278"/>
        </pc:sldMkLst>
      </pc:sldChg>
      <pc:sldChg chg="addSp delSp modSp del mod">
        <pc:chgData name="Nicholas Yeo" userId="31e82ff1-18b1-4fc4-abf9-1540fb6dc361" providerId="ADAL" clId="{3667DAAD-934F-415D-B071-2C62983280CF}" dt="2023-09-23T15:58:35.675" v="32" actId="47"/>
        <pc:sldMkLst>
          <pc:docMk/>
          <pc:sldMk cId="527235191" sldId="1279"/>
        </pc:sldMkLst>
      </pc:sldChg>
      <pc:sldChg chg="del">
        <pc:chgData name="Nicholas Yeo" userId="31e82ff1-18b1-4fc4-abf9-1540fb6dc361" providerId="ADAL" clId="{3667DAAD-934F-415D-B071-2C62983280CF}" dt="2023-09-23T15:58:30.116" v="31" actId="47"/>
        <pc:sldMkLst>
          <pc:docMk/>
          <pc:sldMk cId="1386780182" sldId="1282"/>
        </pc:sldMkLst>
      </pc:sldChg>
      <pc:sldChg chg="addSp delSp modSp mod modCm">
        <pc:chgData name="Nicholas Yeo" userId="31e82ff1-18b1-4fc4-abf9-1540fb6dc361" providerId="ADAL" clId="{3667DAAD-934F-415D-B071-2C62983280CF}" dt="2023-09-23T15:59:07.353" v="36" actId="6549"/>
        <pc:sldMkLst>
          <pc:docMk/>
          <pc:sldMk cId="3448432616" sldId="1284"/>
        </pc:sldMkLst>
      </pc:sldChg>
      <pc:sldChg chg="addSp delSp modSp mod modCm">
        <pc:chgData name="Nicholas Yeo" userId="31e82ff1-18b1-4fc4-abf9-1540fb6dc361" providerId="ADAL" clId="{3667DAAD-934F-415D-B071-2C62983280CF}" dt="2023-09-23T15:59:11.288" v="37" actId="6549"/>
        <pc:sldMkLst>
          <pc:docMk/>
          <pc:sldMk cId="2735740476" sldId="1294"/>
        </pc:sldMkLst>
      </pc:sldChg>
      <pc:sldChg chg="modSp mod">
        <pc:chgData name="Nicholas Yeo" userId="31e82ff1-18b1-4fc4-abf9-1540fb6dc361" providerId="ADAL" clId="{3667DAAD-934F-415D-B071-2C62983280CF}" dt="2023-09-28T07:36:04.927" v="1427" actId="113"/>
        <pc:sldMkLst>
          <pc:docMk/>
          <pc:sldMk cId="1384015327" sldId="1305"/>
        </pc:sldMkLst>
      </pc:sldChg>
      <pc:sldChg chg="modCm">
        <pc:chgData name="Nicholas Yeo" userId="31e82ff1-18b1-4fc4-abf9-1540fb6dc361" providerId="ADAL" clId="{3667DAAD-934F-415D-B071-2C62983280CF}" dt="2023-09-23T16:27:35.379" v="47"/>
        <pc:sldMkLst>
          <pc:docMk/>
          <pc:sldMk cId="1579420227" sldId="1307"/>
        </pc:sldMkLst>
      </pc:sldChg>
      <pc:sldChg chg="modSp mod">
        <pc:chgData name="Nicholas Yeo" userId="31e82ff1-18b1-4fc4-abf9-1540fb6dc361" providerId="ADAL" clId="{3667DAAD-934F-415D-B071-2C62983280CF}" dt="2023-09-28T07:36:22.715" v="1431" actId="113"/>
        <pc:sldMkLst>
          <pc:docMk/>
          <pc:sldMk cId="1183006764" sldId="1311"/>
        </pc:sldMkLst>
      </pc:sldChg>
      <pc:sldChg chg="addSp delSp modSp mod">
        <pc:chgData name="Nicholas Yeo" userId="31e82ff1-18b1-4fc4-abf9-1540fb6dc361" providerId="ADAL" clId="{3667DAAD-934F-415D-B071-2C62983280CF}" dt="2023-09-28T07:36:11.093" v="1429" actId="207"/>
        <pc:sldMkLst>
          <pc:docMk/>
          <pc:sldMk cId="259012254" sldId="1313"/>
        </pc:sldMkLst>
      </pc:sldChg>
      <pc:sldChg chg="modSp mod">
        <pc:chgData name="Nicholas Yeo" userId="31e82ff1-18b1-4fc4-abf9-1540fb6dc361" providerId="ADAL" clId="{3667DAAD-934F-415D-B071-2C62983280CF}" dt="2023-09-23T16:35:28.820" v="259" actId="20577"/>
        <pc:sldMkLst>
          <pc:docMk/>
          <pc:sldMk cId="1854996744" sldId="1314"/>
        </pc:sldMkLst>
      </pc:sldChg>
    </pc:docChg>
  </pc:docChgLst>
  <pc:docChgLst>
    <pc:chgData name="Dyson Yong" userId="a09316cf-a554-474e-ac92-1f015f23e25f" providerId="ADAL" clId="{435770A4-4FFD-4672-8B15-1611B2B9A7C6}"/>
    <pc:docChg chg="modSld">
      <pc:chgData name="Dyson Yong" userId="a09316cf-a554-474e-ac92-1f015f23e25f" providerId="ADAL" clId="{435770A4-4FFD-4672-8B15-1611B2B9A7C6}" dt="2024-08-26T13:05:03.667" v="0"/>
      <pc:docMkLst>
        <pc:docMk/>
      </pc:docMkLst>
      <pc:sldChg chg="modSp">
        <pc:chgData name="Dyson Yong" userId="a09316cf-a554-474e-ac92-1f015f23e25f" providerId="ADAL" clId="{435770A4-4FFD-4672-8B15-1611B2B9A7C6}" dt="2024-08-26T13:05:03.667" v="0"/>
        <pc:sldMkLst>
          <pc:docMk/>
          <pc:sldMk cId="44309930" sldId="1316"/>
        </pc:sldMkLst>
      </pc:sldChg>
    </pc:docChg>
  </pc:docChgLst>
  <pc:docChgLst>
    <pc:chgData name="Joey Leong" userId="a251c42f-e9b1-406a-9913-91effd039dc9" providerId="ADAL" clId="{C68232AF-2A74-49C7-88BD-4B5870A36452}"/>
    <pc:docChg chg="modSld">
      <pc:chgData name="Joey Leong" userId="a251c42f-e9b1-406a-9913-91effd039dc9" providerId="ADAL" clId="{C68232AF-2A74-49C7-88BD-4B5870A36452}" dt="2024-12-31T01:40:54.794" v="88" actId="1035"/>
      <pc:docMkLst>
        <pc:docMk/>
      </pc:docMkLst>
      <pc:sldChg chg="addSp delSp modSp">
        <pc:chgData name="Joey Leong" userId="a251c42f-e9b1-406a-9913-91effd039dc9" providerId="ADAL" clId="{C68232AF-2A74-49C7-88BD-4B5870A36452}" dt="2024-12-31T01:40:29.081" v="82" actId="1035"/>
        <pc:sldMkLst>
          <pc:docMk/>
          <pc:sldMk cId="0" sldId="881"/>
        </pc:sldMkLst>
        <pc:picChg chg="add mod">
          <ac:chgData name="Joey Leong" userId="a251c42f-e9b1-406a-9913-91effd039dc9" providerId="ADAL" clId="{C68232AF-2A74-49C7-88BD-4B5870A36452}" dt="2024-12-31T01:40:29.081" v="82" actId="1035"/>
          <ac:picMkLst>
            <pc:docMk/>
            <pc:sldMk cId="0" sldId="881"/>
            <ac:picMk id="1028" creationId="{FD071A6E-005E-8090-7954-33E506B2A495}"/>
          </ac:picMkLst>
        </pc:picChg>
      </pc:sldChg>
      <pc:sldChg chg="addSp modSp">
        <pc:chgData name="Joey Leong" userId="a251c42f-e9b1-406a-9913-91effd039dc9" providerId="ADAL" clId="{C68232AF-2A74-49C7-88BD-4B5870A36452}" dt="2024-12-31T01:40:42.715" v="84" actId="1035"/>
        <pc:sldMkLst>
          <pc:docMk/>
          <pc:sldMk cId="2287824675" sldId="1268"/>
        </pc:sldMkLst>
      </pc:sldChg>
      <pc:sldChg chg="addSp modSp">
        <pc:chgData name="Joey Leong" userId="a251c42f-e9b1-406a-9913-91effd039dc9" providerId="ADAL" clId="{C68232AF-2A74-49C7-88BD-4B5870A36452}" dt="2024-12-31T01:40:50.152" v="86" actId="1035"/>
        <pc:sldMkLst>
          <pc:docMk/>
          <pc:sldMk cId="3448432616" sldId="1284"/>
        </pc:sldMkLst>
      </pc:sldChg>
      <pc:sldChg chg="addSp modSp">
        <pc:chgData name="Joey Leong" userId="a251c42f-e9b1-406a-9913-91effd039dc9" providerId="ADAL" clId="{C68232AF-2A74-49C7-88BD-4B5870A36452}" dt="2024-12-31T01:40:54.794" v="88" actId="1035"/>
        <pc:sldMkLst>
          <pc:docMk/>
          <pc:sldMk cId="2735740476" sldId="1294"/>
        </pc:sldMkLst>
      </pc:sldChg>
      <pc:sldChg chg="modSp mod">
        <pc:chgData name="Joey Leong" userId="a251c42f-e9b1-406a-9913-91effd039dc9" providerId="ADAL" clId="{C68232AF-2A74-49C7-88BD-4B5870A36452}" dt="2024-12-31T01:36:07.415" v="58" actId="20577"/>
        <pc:sldMkLst>
          <pc:docMk/>
          <pc:sldMk cId="1854996744" sldId="1314"/>
        </pc:sldMkLst>
      </pc:sldChg>
    </pc:docChg>
  </pc:docChgLst>
  <pc:docChgLst>
    <pc:chgData name="Ryan Lim" userId="39339da9-683a-4fa4-833c-2c95805b7d2a" providerId="ADAL" clId="{3214734D-69BC-40E8-9893-77A94E85FF4A}"/>
    <pc:docChg chg="modSld">
      <pc:chgData name="Ryan Lim" userId="39339da9-683a-4fa4-833c-2c95805b7d2a" providerId="ADAL" clId="{3214734D-69BC-40E8-9893-77A94E85FF4A}" dt="2024-03-18T06:43:17.946" v="10"/>
      <pc:docMkLst>
        <pc:docMk/>
      </pc:docMkLst>
      <pc:sldChg chg="addSp modSp">
        <pc:chgData name="Ryan Lim" userId="39339da9-683a-4fa4-833c-2c95805b7d2a" providerId="ADAL" clId="{3214734D-69BC-40E8-9893-77A94E85FF4A}" dt="2024-03-18T06:42:35.248" v="3"/>
        <pc:sldMkLst>
          <pc:docMk/>
          <pc:sldMk cId="0" sldId="881"/>
        </pc:sldMkLst>
      </pc:sldChg>
      <pc:sldChg chg="addSp modSp mod">
        <pc:chgData name="Ryan Lim" userId="39339da9-683a-4fa4-833c-2c95805b7d2a" providerId="ADAL" clId="{3214734D-69BC-40E8-9893-77A94E85FF4A}" dt="2024-03-18T06:43:02.164" v="8" actId="1035"/>
        <pc:sldMkLst>
          <pc:docMk/>
          <pc:sldMk cId="2287824675" sldId="1268"/>
        </pc:sldMkLst>
      </pc:sldChg>
      <pc:sldChg chg="addSp modSp">
        <pc:chgData name="Ryan Lim" userId="39339da9-683a-4fa4-833c-2c95805b7d2a" providerId="ADAL" clId="{3214734D-69BC-40E8-9893-77A94E85FF4A}" dt="2024-03-18T06:43:12.152" v="9"/>
        <pc:sldMkLst>
          <pc:docMk/>
          <pc:sldMk cId="3448432616" sldId="1284"/>
        </pc:sldMkLst>
      </pc:sldChg>
      <pc:sldChg chg="addSp modSp">
        <pc:chgData name="Ryan Lim" userId="39339da9-683a-4fa4-833c-2c95805b7d2a" providerId="ADAL" clId="{3214734D-69BC-40E8-9893-77A94E85FF4A}" dt="2024-03-18T06:43:17.946" v="10"/>
        <pc:sldMkLst>
          <pc:docMk/>
          <pc:sldMk cId="2735740476" sldId="1294"/>
        </pc:sldMkLst>
      </pc:sldChg>
      <pc:sldChg chg="addSp modSp mod">
        <pc:chgData name="Ryan Lim" userId="39339da9-683a-4fa4-833c-2c95805b7d2a" providerId="ADAL" clId="{3214734D-69BC-40E8-9893-77A94E85FF4A}" dt="2024-03-18T06:42:17.535" v="2"/>
        <pc:sldMkLst>
          <pc:docMk/>
          <pc:sldMk cId="259012254" sldId="1313"/>
        </pc:sldMkLst>
      </pc:sldChg>
    </pc:docChg>
  </pc:docChgLst>
  <pc:docChgLst>
    <pc:chgData name="Jason Bay" userId="d78fcda8-acdf-407b-a24b-c5963d39d58a" providerId="ADAL" clId="{A680D0B6-8F66-4A90-9141-A05A94D8DC6E}"/>
    <pc:docChg chg="undo custSel modSld">
      <pc:chgData name="Jason Bay" userId="d78fcda8-acdf-407b-a24b-c5963d39d58a" providerId="ADAL" clId="{A680D0B6-8F66-4A90-9141-A05A94D8DC6E}" dt="2024-07-18T07:23:09.334" v="1" actId="20577"/>
      <pc:docMkLst>
        <pc:docMk/>
      </pc:docMkLst>
      <pc:sldChg chg="modSp mod modCm">
        <pc:chgData name="Jason Bay" userId="d78fcda8-acdf-407b-a24b-c5963d39d58a" providerId="ADAL" clId="{A680D0B6-8F66-4A90-9141-A05A94D8DC6E}" dt="2024-07-18T07:23:09.334" v="1" actId="20577"/>
        <pc:sldMkLst>
          <pc:docMk/>
          <pc:sldMk cId="2602463474" sldId="13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son Bay" userId="d78fcda8-acdf-407b-a24b-c5963d39d58a" providerId="ADAL" clId="{A680D0B6-8F66-4A90-9141-A05A94D8DC6E}" dt="2024-07-18T07:23:09.334" v="1" actId="20577"/>
              <pc2:cmMkLst xmlns:pc2="http://schemas.microsoft.com/office/powerpoint/2019/9/main/command">
                <pc:docMk/>
                <pc:sldMk cId="2602463474" sldId="1306"/>
                <pc2:cmMk id="{2B504FDC-5430-4048-BB8A-6B1DA66862FA}"/>
              </pc2:cmMkLst>
            </pc226:cmChg>
          </p:ext>
        </pc:extLst>
      </pc:sldChg>
    </pc:docChg>
  </pc:docChgLst>
  <pc:docChgLst>
    <pc:chgData name="Joey Leong" userId="a251c42f-e9b1-406a-9913-91effd039dc9" providerId="ADAL" clId="{4BB07448-5F13-46A9-BBB3-DB761E81948E}"/>
    <pc:docChg chg="undo custSel addSld delSld modSld modMainMaster">
      <pc:chgData name="Joey Leong" userId="a251c42f-e9b1-406a-9913-91effd039dc9" providerId="ADAL" clId="{4BB07448-5F13-46A9-BBB3-DB761E81948E}" dt="2024-07-30T06:06:27.952" v="313" actId="20577"/>
      <pc:docMkLst>
        <pc:docMk/>
      </pc:docMkLst>
      <pc:sldChg chg="addSp delSp modSp mod">
        <pc:chgData name="Joey Leong" userId="a251c42f-e9b1-406a-9913-91effd039dc9" providerId="ADAL" clId="{4BB07448-5F13-46A9-BBB3-DB761E81948E}" dt="2024-07-30T06:06:27.952" v="313" actId="20577"/>
        <pc:sldMkLst>
          <pc:docMk/>
          <pc:sldMk cId="1848023880" sldId="627"/>
        </pc:sldMkLst>
      </pc:sldChg>
      <pc:sldChg chg="modSp mod modCm">
        <pc:chgData name="Joey Leong" userId="a251c42f-e9b1-406a-9913-91effd039dc9" providerId="ADAL" clId="{4BB07448-5F13-46A9-BBB3-DB761E81948E}" dt="2024-07-30T06:03:04.952" v="290" actId="20577"/>
        <pc:sldMkLst>
          <pc:docMk/>
          <pc:sldMk cId="0" sldId="8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4BB07448-5F13-46A9-BBB3-DB761E81948E}" dt="2024-07-30T06:03:04.952" v="290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</p:ext>
        </pc:extLst>
      </pc:sldChg>
      <pc:sldChg chg="modSp mod">
        <pc:chgData name="Joey Leong" userId="a251c42f-e9b1-406a-9913-91effd039dc9" providerId="ADAL" clId="{4BB07448-5F13-46A9-BBB3-DB761E81948E}" dt="2024-07-30T06:03:59.756" v="298" actId="20577"/>
        <pc:sldMkLst>
          <pc:docMk/>
          <pc:sldMk cId="2287824675" sldId="1268"/>
        </pc:sldMkLst>
      </pc:sldChg>
      <pc:sldChg chg="modSp mod">
        <pc:chgData name="Joey Leong" userId="a251c42f-e9b1-406a-9913-91effd039dc9" providerId="ADAL" clId="{4BB07448-5F13-46A9-BBB3-DB761E81948E}" dt="2024-07-30T06:04:24.704" v="299" actId="20577"/>
        <pc:sldMkLst>
          <pc:docMk/>
          <pc:sldMk cId="3448432616" sldId="1284"/>
        </pc:sldMkLst>
      </pc:sldChg>
      <pc:sldChg chg="modSp mod">
        <pc:chgData name="Joey Leong" userId="a251c42f-e9b1-406a-9913-91effd039dc9" providerId="ADAL" clId="{4BB07448-5F13-46A9-BBB3-DB761E81948E}" dt="2024-07-30T06:04:40.279" v="302" actId="20577"/>
        <pc:sldMkLst>
          <pc:docMk/>
          <pc:sldMk cId="2735740476" sldId="1294"/>
        </pc:sldMkLst>
      </pc:sldChg>
      <pc:sldChg chg="modSp del mod">
        <pc:chgData name="Joey Leong" userId="a251c42f-e9b1-406a-9913-91effd039dc9" providerId="ADAL" clId="{4BB07448-5F13-46A9-BBB3-DB761E81948E}" dt="2024-07-07T03:12:31.517" v="186" actId="47"/>
        <pc:sldMkLst>
          <pc:docMk/>
          <pc:sldMk cId="4037320236" sldId="1304"/>
        </pc:sldMkLst>
      </pc:sldChg>
      <pc:sldChg chg="modSp mod">
        <pc:chgData name="Joey Leong" userId="a251c42f-e9b1-406a-9913-91effd039dc9" providerId="ADAL" clId="{4BB07448-5F13-46A9-BBB3-DB761E81948E}" dt="2024-07-07T03:14:08.612" v="198" actId="20577"/>
        <pc:sldMkLst>
          <pc:docMk/>
          <pc:sldMk cId="1854996744" sldId="1314"/>
        </pc:sldMkLst>
      </pc:sldChg>
      <pc:sldChg chg="addSp delSp modSp add mod">
        <pc:chgData name="Joey Leong" userId="a251c42f-e9b1-406a-9913-91effd039dc9" providerId="ADAL" clId="{4BB07448-5F13-46A9-BBB3-DB761E81948E}" dt="2024-07-07T03:12:03.346" v="185" actId="1076"/>
        <pc:sldMkLst>
          <pc:docMk/>
          <pc:sldMk cId="4055712602" sldId="1315"/>
        </pc:sldMkLst>
      </pc:sldChg>
      <pc:sldMasterChg chg="modSldLayout">
        <pc:chgData name="Joey Leong" userId="a251c42f-e9b1-406a-9913-91effd039dc9" providerId="ADAL" clId="{4BB07448-5F13-46A9-BBB3-DB761E81948E}" dt="2024-07-10T03:57:38.866" v="249" actId="478"/>
        <pc:sldMasterMkLst>
          <pc:docMk/>
          <pc:sldMasterMk cId="1300178007" sldId="2147483648"/>
        </pc:sldMasterMkLst>
        <pc:sldLayoutChg chg="addSp delSp modSp mod">
          <pc:chgData name="Joey Leong" userId="a251c42f-e9b1-406a-9913-91effd039dc9" providerId="ADAL" clId="{4BB07448-5F13-46A9-BBB3-DB761E81948E}" dt="2024-07-10T03:57:38.866" v="249" actId="478"/>
          <pc:sldLayoutMkLst>
            <pc:docMk/>
            <pc:sldMasterMk cId="1300178007" sldId="2147483648"/>
            <pc:sldLayoutMk cId="703451859" sldId="2147483649"/>
          </pc:sldLayoutMkLst>
        </pc:sldLayoutChg>
        <pc:sldLayoutChg chg="addSp delSp modSp mod">
          <pc:chgData name="Joey Leong" userId="a251c42f-e9b1-406a-9913-91effd039dc9" providerId="ADAL" clId="{4BB07448-5F13-46A9-BBB3-DB761E81948E}" dt="2024-07-07T02:52:24.078" v="109" actId="1035"/>
          <pc:sldLayoutMkLst>
            <pc:docMk/>
            <pc:sldMasterMk cId="1300178007" sldId="2147483648"/>
            <pc:sldLayoutMk cId="903786523" sldId="2147483665"/>
          </pc:sldLayoutMkLst>
        </pc:sldLayoutChg>
      </pc:sldMasterChg>
      <pc:sldMasterChg chg="modSldLayout">
        <pc:chgData name="Joey Leong" userId="a251c42f-e9b1-406a-9913-91effd039dc9" providerId="ADAL" clId="{4BB07448-5F13-46A9-BBB3-DB761E81948E}" dt="2024-07-10T04:00:28.811" v="255" actId="478"/>
        <pc:sldMasterMkLst>
          <pc:docMk/>
          <pc:sldMasterMk cId="3306820773" sldId="2147483675"/>
        </pc:sldMasterMkLst>
        <pc:sldLayoutChg chg="addSp delSp modSp mod">
          <pc:chgData name="Joey Leong" userId="a251c42f-e9b1-406a-9913-91effd039dc9" providerId="ADAL" clId="{4BB07448-5F13-46A9-BBB3-DB761E81948E}" dt="2024-07-10T03:58:39.002" v="252" actId="478"/>
          <pc:sldLayoutMkLst>
            <pc:docMk/>
            <pc:sldMasterMk cId="3306820773" sldId="2147483675"/>
            <pc:sldLayoutMk cId="3660129664" sldId="2147483676"/>
          </pc:sldLayoutMkLst>
        </pc:sldLayoutChg>
        <pc:sldLayoutChg chg="addSp delSp modSp mod">
          <pc:chgData name="Joey Leong" userId="a251c42f-e9b1-406a-9913-91effd039dc9" providerId="ADAL" clId="{4BB07448-5F13-46A9-BBB3-DB761E81948E}" dt="2024-07-10T04:00:28.811" v="255" actId="478"/>
          <pc:sldLayoutMkLst>
            <pc:docMk/>
            <pc:sldMasterMk cId="3306820773" sldId="2147483675"/>
            <pc:sldLayoutMk cId="3158079755" sldId="2147483678"/>
          </pc:sldLayoutMkLst>
        </pc:sldLayoutChg>
      </pc:sldMasterChg>
    </pc:docChg>
  </pc:docChgLst>
  <pc:docChgLst>
    <pc:chgData name="Jone Keat Lim" userId="4cf32215-7a53-46eb-854f-bc35f6d1e8bd" providerId="ADAL" clId="{F6DB5D55-E9CF-40D5-9D75-FA8212BD8E4C}"/>
    <pc:docChg chg="undo custSel addSld delSld modSld">
      <pc:chgData name="Jone Keat Lim" userId="4cf32215-7a53-46eb-854f-bc35f6d1e8bd" providerId="ADAL" clId="{F6DB5D55-E9CF-40D5-9D75-FA8212BD8E4C}" dt="2025-03-25T10:33:05.888" v="1120"/>
      <pc:docMkLst>
        <pc:docMk/>
      </pc:docMkLst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848023880" sldId="627"/>
        </pc:sldMkLst>
      </pc:sldChg>
      <pc:sldChg chg="modSp mod modCm">
        <pc:chgData name="Jone Keat Lim" userId="4cf32215-7a53-46eb-854f-bc35f6d1e8bd" providerId="ADAL" clId="{F6DB5D55-E9CF-40D5-9D75-FA8212BD8E4C}" dt="2025-03-24T06:28:10.905" v="97" actId="20577"/>
        <pc:sldMkLst>
          <pc:docMk/>
          <pc:sldMk cId="0" sldId="881"/>
        </pc:sldMkLst>
        <pc:spChg chg="mod">
          <ac:chgData name="Jone Keat Lim" userId="4cf32215-7a53-46eb-854f-bc35f6d1e8bd" providerId="ADAL" clId="{F6DB5D55-E9CF-40D5-9D75-FA8212BD8E4C}" dt="2025-03-24T06:28:10.905" v="97" actId="20577"/>
          <ac:spMkLst>
            <pc:docMk/>
            <pc:sldMk cId="0" sldId="881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883EEE47-FBB4-446B-9522-6D6404549A1E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1936069F-0C7E-4C46-9FE1-66FDBF357A60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0DC6CCAC-B38B-4D03-A677-1D81B2FF3C3C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6986D9C6-C6CD-41E2-92CB-D557E7D504E2}"/>
              </pc2:cmMkLst>
            </pc226:cmChg>
          </p:ext>
        </pc:ext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92428622" sldId="94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1419623" sldId="972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1036595951" sldId="973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069283328" sldId="98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097025997" sldId="104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895782106" sldId="1093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846215801" sldId="1192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804049660" sldId="1241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649550325" sldId="1264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212579245" sldId="1265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287824675" sldId="126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01452697" sldId="1270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448432616" sldId="1284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3630987" sldId="128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958129231" sldId="128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729810722" sldId="1287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590400031" sldId="128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735740476" sldId="1294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384015327" sldId="1305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02463474" sldId="1306"/>
        </pc:sldMkLst>
      </pc:sldChg>
      <pc:sldChg chg="addSp modSp mod">
        <pc:chgData name="Jone Keat Lim" userId="4cf32215-7a53-46eb-854f-bc35f6d1e8bd" providerId="ADAL" clId="{F6DB5D55-E9CF-40D5-9D75-FA8212BD8E4C}" dt="2025-03-25T10:29:51.050" v="1104" actId="20577"/>
        <pc:sldMkLst>
          <pc:docMk/>
          <pc:sldMk cId="1579420227" sldId="1307"/>
        </pc:sldMkLst>
        <pc:spChg chg="mod">
          <ac:chgData name="Jone Keat Lim" userId="4cf32215-7a53-46eb-854f-bc35f6d1e8bd" providerId="ADAL" clId="{F6DB5D55-E9CF-40D5-9D75-FA8212BD8E4C}" dt="2025-03-24T07:58:00.434" v="273" actId="20577"/>
          <ac:spMkLst>
            <pc:docMk/>
            <pc:sldMk cId="1579420227" sldId="1307"/>
            <ac:spMk id="2" creationId="{2B9DF7C7-24C2-11AF-CEBB-87594605160E}"/>
          </ac:spMkLst>
        </pc:spChg>
        <pc:spChg chg="mod">
          <ac:chgData name="Jone Keat Lim" userId="4cf32215-7a53-46eb-854f-bc35f6d1e8bd" providerId="ADAL" clId="{F6DB5D55-E9CF-40D5-9D75-FA8212BD8E4C}" dt="2025-03-25T09:58:43.611" v="425" actId="1076"/>
          <ac:spMkLst>
            <pc:docMk/>
            <pc:sldMk cId="1579420227" sldId="1307"/>
            <ac:spMk id="4" creationId="{40C54D27-8510-83AB-905B-52E5E978B749}"/>
          </ac:spMkLst>
        </pc:spChg>
        <pc:spChg chg="add mod">
          <ac:chgData name="Jone Keat Lim" userId="4cf32215-7a53-46eb-854f-bc35f6d1e8bd" providerId="ADAL" clId="{F6DB5D55-E9CF-40D5-9D75-FA8212BD8E4C}" dt="2025-03-25T10:29:51.050" v="1104" actId="20577"/>
          <ac:spMkLst>
            <pc:docMk/>
            <pc:sldMk cId="1579420227" sldId="1307"/>
            <ac:spMk id="6" creationId="{32051F2A-4AA6-C9D3-0954-59F7B84722DA}"/>
          </ac:spMkLst>
        </pc:spChg>
      </pc:sldChg>
      <pc:sldChg chg="modSp mod">
        <pc:chgData name="Jone Keat Lim" userId="4cf32215-7a53-46eb-854f-bc35f6d1e8bd" providerId="ADAL" clId="{F6DB5D55-E9CF-40D5-9D75-FA8212BD8E4C}" dt="2025-03-25T10:32:04.393" v="1119" actId="20577"/>
        <pc:sldMkLst>
          <pc:docMk/>
          <pc:sldMk cId="2693508638" sldId="1308"/>
        </pc:sldMkLst>
        <pc:graphicFrameChg chg="mod modGraphic">
          <ac:chgData name="Jone Keat Lim" userId="4cf32215-7a53-46eb-854f-bc35f6d1e8bd" providerId="ADAL" clId="{F6DB5D55-E9CF-40D5-9D75-FA8212BD8E4C}" dt="2025-03-25T10:32:04.393" v="1119" actId="20577"/>
          <ac:graphicFrameMkLst>
            <pc:docMk/>
            <pc:sldMk cId="2693508638" sldId="1308"/>
            <ac:graphicFrameMk id="3" creationId="{C24C639F-37E9-6620-A197-329EA35EA8B1}"/>
          </ac:graphicFrameMkLst>
        </pc:graphicFrameChg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80733003" sldId="1310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183006764" sldId="1311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854996744" sldId="1314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4055712602" sldId="131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44309930" sldId="131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492332233" sldId="131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4032385247" sldId="1321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308111705" sldId="1322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4049919974" sldId="1323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75721543" sldId="1324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893868729" sldId="1325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569785169" sldId="1326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93374398" sldId="1327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622967193" sldId="132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503672179" sldId="1329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013835365" sldId="1330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1951365722" sldId="1332"/>
        </pc:sldMkLst>
      </pc:sldChg>
      <pc:sldChg chg="addSp delSp modSp add mod">
        <pc:chgData name="Jone Keat Lim" userId="4cf32215-7a53-46eb-854f-bc35f6d1e8bd" providerId="ADAL" clId="{F6DB5D55-E9CF-40D5-9D75-FA8212BD8E4C}" dt="2025-03-25T10:30:33.299" v="1105" actId="33524"/>
        <pc:sldMkLst>
          <pc:docMk/>
          <pc:sldMk cId="2623738176" sldId="1333"/>
        </pc:sldMkLst>
        <pc:spChg chg="mod">
          <ac:chgData name="Jone Keat Lim" userId="4cf32215-7a53-46eb-854f-bc35f6d1e8bd" providerId="ADAL" clId="{F6DB5D55-E9CF-40D5-9D75-FA8212BD8E4C}" dt="2025-03-25T10:01:09.287" v="445"/>
          <ac:spMkLst>
            <pc:docMk/>
            <pc:sldMk cId="2623738176" sldId="1333"/>
            <ac:spMk id="2" creationId="{ECA60F0A-93EC-E3D7-DC46-2A1BF346DA5B}"/>
          </ac:spMkLst>
        </pc:spChg>
        <pc:spChg chg="add del mod">
          <ac:chgData name="Jone Keat Lim" userId="4cf32215-7a53-46eb-854f-bc35f6d1e8bd" providerId="ADAL" clId="{F6DB5D55-E9CF-40D5-9D75-FA8212BD8E4C}" dt="2025-03-25T10:30:33.299" v="1105" actId="33524"/>
          <ac:spMkLst>
            <pc:docMk/>
            <pc:sldMk cId="2623738176" sldId="1333"/>
            <ac:spMk id="4" creationId="{21B1E5F2-0945-1C1B-6908-833B2E8E0C62}"/>
          </ac:spMkLst>
        </pc:spChg>
      </pc:sldChg>
      <pc:sldChg chg="addSp modSp add mod">
        <pc:chgData name="Jone Keat Lim" userId="4cf32215-7a53-46eb-854f-bc35f6d1e8bd" providerId="ADAL" clId="{F6DB5D55-E9CF-40D5-9D75-FA8212BD8E4C}" dt="2025-03-25T10:25:05.570" v="1046" actId="20577"/>
        <pc:sldMkLst>
          <pc:docMk/>
          <pc:sldMk cId="1887951923" sldId="1334"/>
        </pc:sldMkLst>
        <pc:spChg chg="mod">
          <ac:chgData name="Jone Keat Lim" userId="4cf32215-7a53-46eb-854f-bc35f6d1e8bd" providerId="ADAL" clId="{F6DB5D55-E9CF-40D5-9D75-FA8212BD8E4C}" dt="2025-03-25T10:15:12.869" v="820"/>
          <ac:spMkLst>
            <pc:docMk/>
            <pc:sldMk cId="1887951923" sldId="1334"/>
            <ac:spMk id="2" creationId="{C91C3AE2-C4B2-99E9-3167-886E45031DB3}"/>
          </ac:spMkLst>
        </pc:spChg>
        <pc:spChg chg="mod">
          <ac:chgData name="Jone Keat Lim" userId="4cf32215-7a53-46eb-854f-bc35f6d1e8bd" providerId="ADAL" clId="{F6DB5D55-E9CF-40D5-9D75-FA8212BD8E4C}" dt="2025-03-25T10:25:05.570" v="1046" actId="20577"/>
          <ac:spMkLst>
            <pc:docMk/>
            <pc:sldMk cId="1887951923" sldId="1334"/>
            <ac:spMk id="4" creationId="{A34BAED7-AFE8-CBBC-A39C-3B19D54C53C7}"/>
          </ac:spMkLst>
        </pc:spChg>
      </pc:sldChg>
      <pc:sldChg chg="addSp delSp modSp add mod">
        <pc:chgData name="Jone Keat Lim" userId="4cf32215-7a53-46eb-854f-bc35f6d1e8bd" providerId="ADAL" clId="{F6DB5D55-E9CF-40D5-9D75-FA8212BD8E4C}" dt="2025-03-25T10:33:05.888" v="1120"/>
        <pc:sldMkLst>
          <pc:docMk/>
          <pc:sldMk cId="3530364117" sldId="1335"/>
        </pc:sldMkLst>
      </pc:sldChg>
    </pc:docChg>
  </pc:docChgLst>
  <pc:docChgLst>
    <pc:chgData name="Joey Leong" userId="a251c42f-e9b1-406a-9913-91effd039dc9" providerId="ADAL" clId="{3BF6406F-DEC4-4F6C-A2B3-796800E6CEB2}"/>
    <pc:docChg chg="addSld modSld">
      <pc:chgData name="Joey Leong" userId="a251c42f-e9b1-406a-9913-91effd039dc9" providerId="ADAL" clId="{3BF6406F-DEC4-4F6C-A2B3-796800E6CEB2}" dt="2024-11-25T03:03:12.743" v="128"/>
      <pc:docMkLst>
        <pc:docMk/>
      </pc:docMkLst>
      <pc:sldChg chg="modSp mod">
        <pc:chgData name="Joey Leong" userId="a251c42f-e9b1-406a-9913-91effd039dc9" providerId="ADAL" clId="{3BF6406F-DEC4-4F6C-A2B3-796800E6CEB2}" dt="2024-11-25T02:41:18.111" v="111" actId="20577"/>
        <pc:sldMkLst>
          <pc:docMk/>
          <pc:sldMk cId="1854996744" sldId="1314"/>
        </pc:sldMkLst>
      </pc:sldChg>
      <pc:sldChg chg="add addCm delCm modCm">
        <pc:chgData name="Joey Leong" userId="a251c42f-e9b1-406a-9913-91effd039dc9" providerId="ADAL" clId="{3BF6406F-DEC4-4F6C-A2B3-796800E6CEB2}" dt="2024-11-25T03:01:12.966" v="123"/>
        <pc:sldMkLst>
          <pc:docMk/>
          <pc:sldMk cId="2492332233" sldId="1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oey Leong" userId="a251c42f-e9b1-406a-9913-91effd039dc9" providerId="ADAL" clId="{3BF6406F-DEC4-4F6C-A2B3-796800E6CEB2}" dt="2024-11-25T03:00:26.857" v="122"/>
              <pc2:cmMkLst xmlns:pc2="http://schemas.microsoft.com/office/powerpoint/2019/9/main/command">
                <pc:docMk/>
                <pc:sldMk cId="2492332233" sldId="1318"/>
                <pc2:cmMk id="{C553FE92-4B02-43DB-9E2A-ECE77C0D65A1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2:59:52.477" v="121"/>
              <pc2:cmMkLst xmlns:pc2="http://schemas.microsoft.com/office/powerpoint/2019/9/main/command">
                <pc:docMk/>
                <pc:sldMk cId="2492332233" sldId="1318"/>
                <pc2:cmMk id="{86DB1E95-FC83-4167-8FA9-725147D5BB19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1:12.966" v="123"/>
              <pc2:cmMkLst xmlns:pc2="http://schemas.microsoft.com/office/powerpoint/2019/9/main/command">
                <pc:docMk/>
                <pc:sldMk cId="2492332233" sldId="1318"/>
                <pc2:cmMk id="{E52DADE9-B3CA-47F3-B46E-B40DE11E5F62}"/>
              </pc2:cmMkLst>
            </pc226:cmChg>
          </p:ext>
        </pc:extLst>
      </pc:sldChg>
      <pc:sldChg chg="add addCm modCm">
        <pc:chgData name="Joey Leong" userId="a251c42f-e9b1-406a-9913-91effd039dc9" providerId="ADAL" clId="{3BF6406F-DEC4-4F6C-A2B3-796800E6CEB2}" dt="2024-11-25T03:03:12.743" v="128"/>
        <pc:sldMkLst>
          <pc:docMk/>
          <pc:sldMk cId="4032385247" sldId="132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3:12.743" v="128"/>
              <pc2:cmMkLst xmlns:pc2="http://schemas.microsoft.com/office/powerpoint/2019/9/main/command">
                <pc:docMk/>
                <pc:sldMk cId="4032385247" sldId="1321"/>
                <pc2:cmMk id="{560C0171-A952-4F1C-92E0-903517A275A5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1:53.110" v="124"/>
              <pc2:cmMkLst xmlns:pc2="http://schemas.microsoft.com/office/powerpoint/2019/9/main/command">
                <pc:docMk/>
                <pc:sldMk cId="4032385247" sldId="1321"/>
                <pc2:cmMk id="{F674AAE5-8546-4362-9F9E-C8568F881A71}"/>
              </pc2:cmMkLst>
            </pc226:cmChg>
          </p:ext>
        </pc:ext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DA3F6-7B33-4B16-AFAA-CE80D81B7383}" type="datetimeFigureOut">
              <a:rPr lang="en-MY" smtClean="0"/>
              <a:t>28/3/2025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764A-06E0-47F7-A458-B105CF3535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617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08" tIns="48004" rIns="96008" bIns="48004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08" tIns="48004" rIns="96008" bIns="48004" rtlCol="0"/>
          <a:lstStyle>
            <a:lvl1pPr algn="r">
              <a:defRPr sz="1300"/>
            </a:lvl1pPr>
          </a:lstStyle>
          <a:p>
            <a:fld id="{27CD234B-7E89-4F25-BEE2-922038A69F81}" type="datetimeFigureOut">
              <a:rPr lang="en-MY" smtClean="0"/>
              <a:t>28/3/2025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08" tIns="48004" rIns="96008" bIns="48004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008" tIns="48004" rIns="96008" bIns="480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6008" tIns="48004" rIns="96008" bIns="48004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9011"/>
          </a:xfrm>
          <a:prstGeom prst="rect">
            <a:avLst/>
          </a:prstGeom>
        </p:spPr>
        <p:txBody>
          <a:bodyPr vert="horz" lIns="96008" tIns="48004" rIns="96008" bIns="48004" rtlCol="0" anchor="b"/>
          <a:lstStyle>
            <a:lvl1pPr algn="r">
              <a:defRPr sz="1300"/>
            </a:lvl1pPr>
          </a:lstStyle>
          <a:p>
            <a:fld id="{8DE92FAE-B939-4585-92F7-F25F718F1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58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92FAE-B939-4585-92F7-F25F718F1E87}" type="slidenum">
              <a:rPr kumimoji="0" lang="en-MY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MY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48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65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466A-9B1E-1577-6878-CF40771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442654-03D0-1281-A6B3-803D3DB75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92E2A-0C25-DE90-D578-5D0E58DDF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86D6-AA08-BF95-B16C-86C548E16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73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9170-0C60-F593-F24D-8E9560ED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B8913-A4F0-F95B-CC52-2CE79EE9B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F75A8-42D7-05A5-7EE5-DE99724B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7AEA-CA27-F3AD-46C7-04107A856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54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0C69311-CB14-4B0A-94EC-E80B273B20BD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ED5A871-6C71-CD66-3F09-BAF68E1B63A3}"/>
              </a:ext>
            </a:extLst>
          </p:cNvPr>
          <p:cNvSpPr>
            <a:spLocks/>
          </p:cNvSpPr>
          <p:nvPr userDrawn="1"/>
        </p:nvSpPr>
        <p:spPr>
          <a:xfrm>
            <a:off x="2496000" y="114679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70345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AED94A-4D4D-49BB-8995-2CD0F610D839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E6C32-5BFB-449C-9CD0-098D2F01F6EC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A0F6C-B05D-4CB2-9E61-B25B20AA1A2A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834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F2BCCE67-C10E-3F06-7DA6-2A3B14E6581E}"/>
              </a:ext>
            </a:extLst>
          </p:cNvPr>
          <p:cNvSpPr>
            <a:spLocks/>
          </p:cNvSpPr>
          <p:nvPr userDrawn="1"/>
        </p:nvSpPr>
        <p:spPr>
          <a:xfrm>
            <a:off x="2496000" y="261364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66012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9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72000" y="-2649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153200" y="0"/>
            <a:ext cx="432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endParaRPr lang="en-MY" sz="2400" b="1" dirty="0"/>
          </a:p>
        </p:txBody>
      </p:sp>
      <p:sp>
        <p:nvSpPr>
          <p:cNvPr id="20" name="Content Placeholder 38"/>
          <p:cNvSpPr>
            <a:spLocks noGrp="1"/>
          </p:cNvSpPr>
          <p:nvPr>
            <p:ph sz="quarter" idx="10" hasCustomPrompt="1"/>
          </p:nvPr>
        </p:nvSpPr>
        <p:spPr>
          <a:xfrm>
            <a:off x="575815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11" hasCustomPrompt="1"/>
          </p:nvPr>
        </p:nvSpPr>
        <p:spPr>
          <a:xfrm>
            <a:off x="3372741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2" name="Content Placeholder 38"/>
          <p:cNvSpPr>
            <a:spLocks noGrp="1"/>
          </p:cNvSpPr>
          <p:nvPr>
            <p:ph sz="quarter" idx="12" hasCustomPrompt="1"/>
          </p:nvPr>
        </p:nvSpPr>
        <p:spPr>
          <a:xfrm>
            <a:off x="6169667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13" hasCustomPrompt="1"/>
          </p:nvPr>
        </p:nvSpPr>
        <p:spPr>
          <a:xfrm>
            <a:off x="8966593" y="2613427"/>
            <a:ext cx="2491507" cy="40698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</a:t>
            </a:r>
            <a:endParaRPr lang="en-MY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6FA3B9-762E-732F-AEB0-C0B355D61EC9}"/>
              </a:ext>
            </a:extLst>
          </p:cNvPr>
          <p:cNvSpPr>
            <a:spLocks/>
          </p:cNvSpPr>
          <p:nvPr userDrawn="1"/>
        </p:nvSpPr>
        <p:spPr>
          <a:xfrm>
            <a:off x="316966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15807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620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8274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71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01CB402-0994-4B71-BDAC-BC92126BD237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289898-BCA5-4320-BB54-19FA7C3EB9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86817-0FC6-44DF-9F9A-DA13621469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33E874-3EA6-4EF4-A4A0-031A8D5D2E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FD3806-A35D-408C-9ED9-46D71E1CB6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2F3E3-DB83-4871-B8DA-DB2D18E746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A526F2-DEE8-4D13-994F-E6DE627DC80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78657E-0DAA-482C-A96F-3F9C028B56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6A87AF-46EC-4AEF-A0E9-0724C0BBB2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E8E985-71CB-4DED-85B0-4B5C7F5BF8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EB7BB4-070C-4B6C-A65E-754D883D8C0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B647DB-C9EA-44AB-81A1-4116D83D78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C6B7D6-E6D4-4936-89C8-97942E47C6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48C397-5F55-466B-A2A0-4D79621405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409722-EF1F-4235-A748-C071A026073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7616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21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0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8938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74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3328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600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0157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0C69311-CB14-4B0A-94EC-E80B273B20BD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ED5A871-6C71-CD66-3F09-BAF68E1B63A3}"/>
              </a:ext>
            </a:extLst>
          </p:cNvPr>
          <p:cNvSpPr>
            <a:spLocks/>
          </p:cNvSpPr>
          <p:nvPr userDrawn="1"/>
        </p:nvSpPr>
        <p:spPr>
          <a:xfrm>
            <a:off x="2496000" y="114679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1993718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01CB402-0994-4B71-BDAC-BC92126BD237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289898-BCA5-4320-BB54-19FA7C3EB9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86817-0FC6-44DF-9F9A-DA13621469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33E874-3EA6-4EF4-A4A0-031A8D5D2E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FD3806-A35D-408C-9ED9-46D71E1CB6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2F3E3-DB83-4871-B8DA-DB2D18E746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A526F2-DEE8-4D13-994F-E6DE627DC80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78657E-0DAA-482C-A96F-3F9C028B56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6A87AF-46EC-4AEF-A0E9-0724C0BBB2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E8E985-71CB-4DED-85B0-4B5C7F5BF8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EB7BB4-070C-4B6C-A65E-754D883D8C0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B647DB-C9EA-44AB-81A1-4116D83D78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C6B7D6-E6D4-4936-89C8-97942E47C6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48C397-5F55-466B-A2A0-4D79621405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409722-EF1F-4235-A748-C071A026073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62C28-F423-487A-B4FF-E29D60C18AF6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3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62C28-F423-487A-B4FF-E29D60C18AF6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19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F31A5-1DB5-43F4-9AD8-A15242E53BD5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A4DD5-72FC-4387-A123-B08206E89CE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9F5E7-C3AA-44BD-A50B-710AC322F8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C131DD-2014-4F94-ADAB-0D5556337E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3F870-1AE5-4B2C-BAF7-0BD0D71623C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98A54F-6178-4C8C-B40A-65F5888C2C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D75786-23B8-4176-B021-75668E5953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68B186-0D09-4265-BD5C-F00D10ECBE8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F56FB-50F8-4DA8-82C1-DD2D99F551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E61614-0D21-4AF3-898D-61694A4BD7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773DF-4FFC-4F50-9908-1F5F1238B9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F0ED5C-0C80-467B-9E70-F497D352BF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62861-F042-47F4-9D44-5CD1C9745AC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4D67F9-6BD5-4176-A5DD-F266D51FB4C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798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081E969A-3D5F-B8F8-DEA3-08198AD444AA}"/>
              </a:ext>
            </a:extLst>
          </p:cNvPr>
          <p:cNvSpPr>
            <a:spLocks/>
          </p:cNvSpPr>
          <p:nvPr userDrawn="1"/>
        </p:nvSpPr>
        <p:spPr>
          <a:xfrm>
            <a:off x="8909917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18838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1E5789-91C0-4DBE-BBC6-9E9F95D7578E}"/>
              </a:ext>
            </a:extLst>
          </p:cNvPr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75AAF-769F-44DD-9C35-DC0C6FF48EC2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4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096A8-DA5A-4233-8CDA-3D157DD28F9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93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68B39-FB2F-4687-ABC0-DE2AE177E254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40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8CEE3-C50F-4299-9120-79D49DA53885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368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AED94A-4D4D-49BB-8995-2CD0F610D839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E6C32-5BFB-449C-9CD0-098D2F01F6EC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46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A0F6C-B05D-4CB2-9E61-B25B20AA1A2A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F31A5-1DB5-43F4-9AD8-A15242E53BD5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A4DD5-72FC-4387-A123-B08206E89CE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9F5E7-C3AA-44BD-A50B-710AC322F8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C131DD-2014-4F94-ADAB-0D5556337E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3F870-1AE5-4B2C-BAF7-0BD0D71623C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98A54F-6178-4C8C-B40A-65F5888C2C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D75786-23B8-4176-B021-75668E5953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68B186-0D09-4265-BD5C-F00D10ECBE8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F56FB-50F8-4DA8-82C1-DD2D99F551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E61614-0D21-4AF3-898D-61694A4BD7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773DF-4FFC-4F50-9908-1F5F1238B9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F0ED5C-0C80-467B-9E70-F497D352BF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62861-F042-47F4-9D44-5CD1C9745AC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4D67F9-6BD5-4176-A5DD-F266D51FB4C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19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377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081E969A-3D5F-B8F8-DEA3-08198AD444AA}"/>
              </a:ext>
            </a:extLst>
          </p:cNvPr>
          <p:cNvSpPr>
            <a:spLocks/>
          </p:cNvSpPr>
          <p:nvPr userDrawn="1"/>
        </p:nvSpPr>
        <p:spPr>
          <a:xfrm>
            <a:off x="8909917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90378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1E5789-91C0-4DBE-BBC6-9E9F95D7578E}"/>
              </a:ext>
            </a:extLst>
          </p:cNvPr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75AAF-769F-44DD-9C35-DC0C6FF48EC2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096A8-DA5A-4233-8CDA-3D157DD28F9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68B39-FB2F-4687-ABC0-DE2AE177E254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8CEE3-C50F-4299-9120-79D49DA53885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17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8" r:id="rId3"/>
    <p:sldLayoutId id="2147483657" r:id="rId4"/>
    <p:sldLayoutId id="2147483665" r:id="rId5"/>
    <p:sldLayoutId id="214748366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68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2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838200" y="3602806"/>
            <a:ext cx="10515600" cy="3263661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Introduction to R Packages for Data Science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Clement Tan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Actuarial Analyst</a:t>
            </a:r>
            <a:endParaRPr lang="en-GB" sz="3200" b="1" dirty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GB" sz="3200" b="1" dirty="0">
                <a:latin typeface="Palatino Linotype" panose="02040502050505030304" pitchFamily="18" charset="0"/>
              </a:rPr>
              <a:t>24</a:t>
            </a:r>
            <a:r>
              <a:rPr lang="en-GB" sz="3200" b="1" baseline="30000" dirty="0">
                <a:latin typeface="Palatino Linotype" panose="02040502050505030304" pitchFamily="18" charset="0"/>
              </a:rPr>
              <a:t>th</a:t>
            </a:r>
            <a:r>
              <a:rPr lang="en-GB" sz="3200" b="1" dirty="0">
                <a:latin typeface="Palatino Linotype" panose="02040502050505030304" pitchFamily="18" charset="0"/>
              </a:rPr>
              <a:t> March 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E4F0E6-66AB-5DEC-D803-88FBA41B858E}"/>
              </a:ext>
            </a:extLst>
          </p:cNvPr>
          <p:cNvSpPr txBox="1"/>
          <p:nvPr/>
        </p:nvSpPr>
        <p:spPr>
          <a:xfrm>
            <a:off x="4486745" y="6599468"/>
            <a:ext cx="3218510" cy="258532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Actomate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2025.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AC627-7820-8A70-2856-44B3DD37A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3" t="7159" r="12763" b="14947"/>
          <a:stretch>
            <a:fillRect/>
          </a:stretch>
        </p:blipFill>
        <p:spPr>
          <a:xfrm>
            <a:off x="10797709" y="1170000"/>
            <a:ext cx="1034450" cy="720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CA03A-69F2-83D1-97AB-0282D3162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01" y="1170000"/>
            <a:ext cx="594770" cy="72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B8FAB0-3DF5-CAC0-3EFE-4107704ED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00" y="360000"/>
            <a:ext cx="2324559" cy="720000"/>
          </a:xfrm>
          <a:prstGeom prst="rect">
            <a:avLst/>
          </a:prstGeom>
        </p:spPr>
      </p:pic>
      <p:pic>
        <p:nvPicPr>
          <p:cNvPr id="11" name="Picture 2" descr="Malaysia Digital Status | Binakata">
            <a:extLst>
              <a:ext uri="{FF2B5EF4-FFF2-40B4-BE49-F238E27FC236}">
                <a16:creationId xmlns:a16="http://schemas.microsoft.com/office/drawing/2014/main" id="{A5C53435-8D59-8C5C-586F-EBDE7A8E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365" y="1237130"/>
            <a:ext cx="1200898" cy="5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61DA87-4613-2879-5D81-CFFE4BCBE03E}"/>
              </a:ext>
            </a:extLst>
          </p:cNvPr>
          <p:cNvSpPr txBox="1"/>
          <p:nvPr/>
        </p:nvSpPr>
        <p:spPr>
          <a:xfrm>
            <a:off x="360000" y="360000"/>
            <a:ext cx="6158575" cy="992836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MY" sz="1600" b="1"/>
              <a:t>T: +6012 502 3566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1600" b="1"/>
              <a:t>E: enquiry@actomate.ai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MY" sz="1600" b="1"/>
              <a:t>W: www.actomate.ai</a:t>
            </a:r>
          </a:p>
        </p:txBody>
      </p:sp>
      <p:pic>
        <p:nvPicPr>
          <p:cNvPr id="4" name="Content Placeholder 6" descr="A black background with red and black text&#10;&#10;Description automatically generated">
            <a:extLst>
              <a:ext uri="{FF2B5EF4-FFF2-40B4-BE49-F238E27FC236}">
                <a16:creationId xmlns:a16="http://schemas.microsoft.com/office/drawing/2014/main" id="{5E60F180-4F10-322E-B804-17BDA83E9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13" y="228114"/>
            <a:ext cx="1103449" cy="105692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71A6E-005E-8090-7954-33E506B2A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374" r="4106" b="7531"/>
          <a:stretch/>
        </p:blipFill>
        <p:spPr bwMode="auto">
          <a:xfrm>
            <a:off x="6801755" y="1058227"/>
            <a:ext cx="199827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91AD-EA26-AB0A-9EB7-5DF6ED7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2</a:t>
            </a:fld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169DC-4350-C99D-0F0D-E8D1CA62E82B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F7C7-24C2-11AF-CEBB-87594605160E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MY" sz="2400" b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54D27-8510-83AB-905B-52E5E978B749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200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C639F-37E9-6620-A197-329EA35E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470703"/>
              </p:ext>
            </p:extLst>
          </p:nvPr>
        </p:nvGraphicFramePr>
        <p:xfrm>
          <a:off x="360000" y="900000"/>
          <a:ext cx="11520000" cy="20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458">
                  <a:extLst>
                    <a:ext uri="{9D8B030D-6E8A-4147-A177-3AD203B41FA5}">
                      <a16:colId xmlns:a16="http://schemas.microsoft.com/office/drawing/2014/main" val="3874999889"/>
                    </a:ext>
                  </a:extLst>
                </a:gridCol>
                <a:gridCol w="1577542">
                  <a:extLst>
                    <a:ext uri="{9D8B030D-6E8A-4147-A177-3AD203B41FA5}">
                      <a16:colId xmlns:a16="http://schemas.microsoft.com/office/drawing/2014/main" val="416699655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64955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A. What are R Packages?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690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B. Categories of R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6936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C. How to use R Packages?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05046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MY" sz="2000" dirty="0"/>
                        <a:t>D.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0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91AD-EA26-AB0A-9EB7-5DF6ED7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169DC-4350-C99D-0F0D-E8D1CA62E82B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F7C7-24C2-11AF-CEBB-87594605160E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MY" sz="2400" b="1" dirty="0">
                <a:ea typeface="DengXian" panose="02010600030101010101" pitchFamily="2" charset="-122"/>
                <a:cs typeface="Arial" panose="020B0604020202020204" pitchFamily="34" charset="0"/>
              </a:rPr>
              <a:t>What are R Packages?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54D27-8510-83AB-905B-52E5E978B749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 is a powerful language for data science, and its true strength lies in its extensive ecosystem of </a:t>
            </a:r>
            <a:r>
              <a:rPr lang="en-US" sz="2400" b="1" dirty="0"/>
              <a:t>packages</a:t>
            </a:r>
            <a:r>
              <a:rPr lang="en-US" sz="2400" dirty="0"/>
              <a:t>—collections of functions and tools designed to simplify data manipulation, visualization, and modeling</a:t>
            </a: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1F2A-4AA6-C9D3-0954-59F7B84722DA}"/>
              </a:ext>
            </a:extLst>
          </p:cNvPr>
          <p:cNvSpPr txBox="1"/>
          <p:nvPr/>
        </p:nvSpPr>
        <p:spPr>
          <a:xfrm>
            <a:off x="1816395" y="5776805"/>
            <a:ext cx="855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err="1"/>
              <a:t>Tidyverse</a:t>
            </a:r>
            <a:r>
              <a:rPr lang="en-MY" dirty="0"/>
              <a:t>: </a:t>
            </a:r>
            <a:r>
              <a:rPr lang="en-US" dirty="0"/>
              <a:t>A collection of R packages designed for data science. All packages share an underlying design philosophy, grammar, and data structures.</a:t>
            </a: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C19CB-99E5-F03F-1370-FDC7DB2E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748" y="2370652"/>
            <a:ext cx="3392503" cy="333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1250B-1232-420B-55BB-04ED9CDB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5BE19-7B2D-1534-FB42-644CE7EF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8F250-F8B7-BFC4-9508-2C00351EDEA4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60F0A-93EC-E3D7-DC46-2A1BF346DA5B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DengXian" panose="02010600030101010101" pitchFamily="2" charset="-122"/>
                <a:cs typeface="Arial" panose="020B0604020202020204" pitchFamily="34" charset="0"/>
              </a:rPr>
              <a:t>Categories of R Packages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E5F2-0945-1C1B-6908-833B2E8E0C62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2 main categories we will be covering today: </a:t>
            </a:r>
            <a:r>
              <a:rPr lang="en-US" sz="2400" b="1" dirty="0">
                <a:solidFill>
                  <a:srgbClr val="000000"/>
                </a:solidFill>
                <a:ea typeface="DengXian" panose="02010600030101010101" pitchFamily="2" charset="-122"/>
              </a:rPr>
              <a:t>Data Manipulation</a:t>
            </a: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 and </a:t>
            </a:r>
            <a:r>
              <a:rPr lang="en-US" sz="2400" b="1" dirty="0">
                <a:solidFill>
                  <a:srgbClr val="000000"/>
                </a:solidFill>
                <a:ea typeface="DengXian" panose="02010600030101010101" pitchFamily="2" charset="-122"/>
              </a:rPr>
              <a:t>Data </a:t>
            </a:r>
            <a:r>
              <a:rPr lang="en-US" sz="2400" b="1" dirty="0" err="1">
                <a:solidFill>
                  <a:srgbClr val="000000"/>
                </a:solidFill>
                <a:ea typeface="DengXian" panose="02010600030101010101" pitchFamily="2" charset="-122"/>
              </a:rPr>
              <a:t>Visualisation</a:t>
            </a:r>
            <a:endParaRPr lang="en-US" sz="2400" b="1" dirty="0">
              <a:solidFill>
                <a:srgbClr val="000000"/>
              </a:solidFill>
              <a:ea typeface="DengXian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10F61-D256-E50E-49B8-F58C701A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027" y="2176203"/>
            <a:ext cx="3667637" cy="179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E59D0-2840-EBE8-54F7-D2D82BBD5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31" y="2138097"/>
            <a:ext cx="3238952" cy="1867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0B5B9A-5712-2F31-EDAE-BFAFCD32792E}"/>
              </a:ext>
            </a:extLst>
          </p:cNvPr>
          <p:cNvSpPr txBox="1"/>
          <p:nvPr/>
        </p:nvSpPr>
        <p:spPr>
          <a:xfrm>
            <a:off x="559123" y="4282534"/>
            <a:ext cx="4419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dplyr</a:t>
            </a:r>
            <a:r>
              <a:rPr lang="en-US" dirty="0"/>
              <a:t> is an R package for </a:t>
            </a:r>
            <a:r>
              <a:rPr lang="en-US" b="1" dirty="0"/>
              <a:t>data manipulation</a:t>
            </a:r>
            <a:r>
              <a:rPr lang="en-US" dirty="0"/>
              <a:t>, providing a consistent set of verbs that help you solve the most common data manipulation challenges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236F9-6876-E8AB-4C93-17D7E47BFCF6}"/>
              </a:ext>
            </a:extLst>
          </p:cNvPr>
          <p:cNvSpPr txBox="1"/>
          <p:nvPr/>
        </p:nvSpPr>
        <p:spPr>
          <a:xfrm>
            <a:off x="6892161" y="4282533"/>
            <a:ext cx="441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ggplot2 is an R package for </a:t>
            </a:r>
            <a:r>
              <a:rPr lang="en-US" b="1" dirty="0"/>
              <a:t>data </a:t>
            </a:r>
            <a:r>
              <a:rPr lang="en-US" b="1" dirty="0" err="1"/>
              <a:t>visualisation</a:t>
            </a:r>
            <a:r>
              <a:rPr lang="en-US" b="1" dirty="0"/>
              <a:t>, </a:t>
            </a:r>
            <a:r>
              <a:rPr lang="en-US" dirty="0"/>
              <a:t>using a conceptual framework based on the grammar of graphics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237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8FBE-5D7B-6377-9F75-4B0A32A0C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05E4-18FC-35E6-BD0F-ABBC037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5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25D70-7F3B-C9BE-1330-5492065CB159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3AE2-C4B2-99E9-3167-886E45031DB3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DengXian" panose="02010600030101010101" pitchFamily="2" charset="-122"/>
                <a:cs typeface="Arial" panose="020B0604020202020204" pitchFamily="34" charset="0"/>
              </a:rPr>
              <a:t>How to use R Packages?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BAED7-AFE8-CBBC-A39C-3B19D54C53C7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Let’s get started in RStudio!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BC31CC-88DB-C4E1-9D8F-B0B28E27F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57438"/>
            <a:ext cx="6096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gle My Business Q&amp;amp;A: What you may be missing">
            <a:extLst>
              <a:ext uri="{FF2B5EF4-FFF2-40B4-BE49-F238E27FC236}">
                <a16:creationId xmlns:a16="http://schemas.microsoft.com/office/drawing/2014/main" id="{C610589E-79DA-49BA-AB89-D7291FA9C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5" b="14509"/>
          <a:stretch/>
        </p:blipFill>
        <p:spPr bwMode="auto">
          <a:xfrm>
            <a:off x="0" y="0"/>
            <a:ext cx="12192000" cy="51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4C21-4BEB-45BB-B764-AB0BDC25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7E2DD-D7CB-46C5-AE39-F1DF14041D49}"/>
              </a:ext>
            </a:extLst>
          </p:cNvPr>
          <p:cNvSpPr txBox="1"/>
          <p:nvPr/>
        </p:nvSpPr>
        <p:spPr>
          <a:xfrm>
            <a:off x="0" y="4625211"/>
            <a:ext cx="12192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b="1"/>
              <a:t>		</a:t>
            </a:r>
            <a:r>
              <a:rPr lang="en-MY" sz="3200" b="1"/>
              <a:t>		</a:t>
            </a:r>
            <a:r>
              <a:rPr lang="en-MY" sz="2400" b="1"/>
              <a:t>Q&amp;A</a:t>
            </a:r>
            <a:endParaRPr lang="en-GB" sz="2400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960526-3C3C-45A1-8EDC-F1A6723B23C4}"/>
              </a:ext>
            </a:extLst>
          </p:cNvPr>
          <p:cNvSpPr/>
          <p:nvPr/>
        </p:nvSpPr>
        <p:spPr>
          <a:xfrm>
            <a:off x="1232128" y="3774600"/>
            <a:ext cx="2286000" cy="228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845A75A5-8659-4A6B-B416-4423A8459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128" y="401759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69D2E6"/>
      </a:accent5>
      <a:accent6>
        <a:srgbClr val="A5DCD7"/>
      </a:accent6>
      <a:hlink>
        <a:srgbClr val="69D2E6"/>
      </a:hlink>
      <a:folHlink>
        <a:srgbClr val="69D2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69D2E6"/>
      </a:accent5>
      <a:accent6>
        <a:srgbClr val="A5DCD7"/>
      </a:accent6>
      <a:hlink>
        <a:srgbClr val="69D2E6"/>
      </a:hlink>
      <a:folHlink>
        <a:srgbClr val="69D2E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n-actuari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FA6900"/>
      </a:accent5>
      <a:accent6>
        <a:srgbClr val="64C864"/>
      </a:accent6>
      <a:hlink>
        <a:srgbClr val="69D2E6"/>
      </a:hlink>
      <a:folHlink>
        <a:srgbClr val="69D2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F4A208C699E48A9CAB1DE88D9955C" ma:contentTypeVersion="15" ma:contentTypeDescription="Create a new document." ma:contentTypeScope="" ma:versionID="cdd90d18335d48bc7abf3645442428e8">
  <xsd:schema xmlns:xsd="http://www.w3.org/2001/XMLSchema" xmlns:xs="http://www.w3.org/2001/XMLSchema" xmlns:p="http://schemas.microsoft.com/office/2006/metadata/properties" xmlns:ns2="a5fcea5b-d8c5-4ea2-9c68-e16cff4e4fdc" xmlns:ns3="4f835383-c8ab-4408-b923-549ff23016bd" targetNamespace="http://schemas.microsoft.com/office/2006/metadata/properties" ma:root="true" ma:fieldsID="35dab5d781bb08f539d32db42ac2e278" ns2:_="" ns3:_="">
    <xsd:import namespace="a5fcea5b-d8c5-4ea2-9c68-e16cff4e4fdc"/>
    <xsd:import namespace="4f835383-c8ab-4408-b923-549ff2301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cea5b-d8c5-4ea2-9c68-e16cff4e4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154c0e-3a06-429d-9973-badac96730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35383-c8ab-4408-b923-549ff23016b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40c67f3-8b61-4596-99b0-8fb917d73020}" ma:internalName="TaxCatchAll" ma:showField="CatchAllData" ma:web="4f835383-c8ab-4408-b923-549ff2301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35383-c8ab-4408-b923-549ff23016bd" xsi:nil="true"/>
    <lcf76f155ced4ddcb4097134ff3c332f xmlns="a5fcea5b-d8c5-4ea2-9c68-e16cff4e4fd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3BBDB-4B76-4D07-8C6E-67CC0E0C6673}">
  <ds:schemaRefs>
    <ds:schemaRef ds:uri="4f835383-c8ab-4408-b923-549ff23016bd"/>
    <ds:schemaRef ds:uri="a5fcea5b-d8c5-4ea2-9c68-e16cff4e4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0BB8DD-D45F-47E2-80C7-74D1C9ABA1CC}">
  <ds:schemaRefs>
    <ds:schemaRef ds:uri="4f835383-c8ab-4408-b923-549ff23016bd"/>
    <ds:schemaRef ds:uri="a5fcea5b-d8c5-4ea2-9c68-e16cff4e4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CF3A33-FCAC-472D-97A9-88AB6E20F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2915</TotalTime>
  <Words>237</Words>
  <Application>Microsoft Office PowerPoint</Application>
  <PresentationFormat>Widescreen</PresentationFormat>
  <Paragraphs>48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Palatino Linotype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Actomate</dc:title>
  <dc:creator>mingwei.kok@n-actuarial.com</dc:creator>
  <cp:lastModifiedBy>Clement Tan</cp:lastModifiedBy>
  <cp:revision>2</cp:revision>
  <dcterms:modified xsi:type="dcterms:W3CDTF">2025-03-28T04:45:00Z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0x01010060CF4A208C699E48A9CAB1DE88D9955C</vt:lpwstr>
  </property>
  <property fmtid="{D5CDD505-2E9C-101B-9397-08002B2CF9AE}" pid="3" name="MediaServiceImageTags">
    <vt:lpwstr/>
  </property>
</Properties>
</file>