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Playfair Display"/>
      <p:regular r:id="rId10"/>
      <p:bold r:id="rId11"/>
      <p:italic r:id="rId12"/>
      <p:boldItalic r:id="rId13"/>
    </p:embeddedFont>
    <p:embeddedFont>
      <p:font typeface="Lato"/>
      <p:regular r:id="rId14"/>
      <p:bold r:id="rId15"/>
      <p:italic r:id="rId16"/>
      <p:boldItalic r:id="rId17"/>
    </p:embeddedFont>
    <p:embeddedFont>
      <p:font typeface="Nanum Myeongjo"/>
      <p:regular r:id="rId18"/>
      <p:bold r:id="rId19"/>
    </p:embeddedFont>
    <p:embeddedFont>
      <p:font typeface="Open Sans Light"/>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Light-regular.fntdata"/><Relationship Id="rId22" Type="http://schemas.openxmlformats.org/officeDocument/2006/relationships/font" Target="fonts/OpenSansLight-italic.fntdata"/><Relationship Id="rId21" Type="http://schemas.openxmlformats.org/officeDocument/2006/relationships/font" Target="fonts/OpenSansLight-bold.fntdata"/><Relationship Id="rId24" Type="http://schemas.openxmlformats.org/officeDocument/2006/relationships/font" Target="fonts/OpenSans-regular.fntdata"/><Relationship Id="rId23" Type="http://schemas.openxmlformats.org/officeDocument/2006/relationships/font" Target="fonts/OpenSans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PlayfairDisplay-bold.fntdata"/><Relationship Id="rId10" Type="http://schemas.openxmlformats.org/officeDocument/2006/relationships/font" Target="fonts/PlayfairDisplay-regular.fntdata"/><Relationship Id="rId13" Type="http://schemas.openxmlformats.org/officeDocument/2006/relationships/font" Target="fonts/PlayfairDisplay-boldItalic.fntdata"/><Relationship Id="rId12" Type="http://schemas.openxmlformats.org/officeDocument/2006/relationships/font" Target="fonts/PlayfairDisplay-italic.fntdata"/><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19" Type="http://schemas.openxmlformats.org/officeDocument/2006/relationships/font" Target="fonts/NanumMyeongjo-bold.fntdata"/><Relationship Id="rId18" Type="http://schemas.openxmlformats.org/officeDocument/2006/relationships/font" Target="fonts/NanumMyeongj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a36df63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a36df63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f35faa21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f35faa21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2A2828"/>
                </a:solidFill>
                <a:latin typeface="Open Sans"/>
                <a:ea typeface="Open Sans"/>
                <a:cs typeface="Open Sans"/>
                <a:sym typeface="Open Sans"/>
              </a:rPr>
              <a:t>Accessibility</a:t>
            </a:r>
            <a:r>
              <a:rPr lang="en" sz="1400">
                <a:solidFill>
                  <a:srgbClr val="2A2828"/>
                </a:solidFill>
                <a:latin typeface="Open Sans"/>
                <a:ea typeface="Open Sans"/>
                <a:cs typeface="Open Sans"/>
                <a:sym typeface="Open Sans"/>
              </a:rPr>
              <a:t> </a:t>
            </a:r>
            <a:endParaRPr sz="1400">
              <a:solidFill>
                <a:srgbClr val="2A2828"/>
              </a:solidFill>
              <a:latin typeface="Open Sans"/>
              <a:ea typeface="Open Sans"/>
              <a:cs typeface="Open Sans"/>
              <a:sym typeface="Open Sans"/>
            </a:endParaRPr>
          </a:p>
          <a:p>
            <a:pPr indent="-317500" lvl="0" marL="457200" rtl="0" algn="l">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Are clients’ questions getting answered?</a:t>
            </a:r>
            <a:endParaRPr sz="1400">
              <a:solidFill>
                <a:srgbClr val="2A2828"/>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sz="1400">
              <a:solidFill>
                <a:srgbClr val="2A2828"/>
              </a:solidFill>
              <a:latin typeface="Open Sans"/>
              <a:ea typeface="Open Sans"/>
              <a:cs typeface="Open Sans"/>
              <a:sym typeface="Open Sans"/>
            </a:endParaRPr>
          </a:p>
          <a:p>
            <a:pPr indent="-317500" lvl="0" marL="457200" rtl="0" algn="l">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Is the service equally available for each state?</a:t>
            </a:r>
            <a:endParaRPr sz="1400">
              <a:solidFill>
                <a:srgbClr val="2A2828"/>
              </a:solidFill>
              <a:latin typeface="Open Sans"/>
              <a:ea typeface="Open Sans"/>
              <a:cs typeface="Open Sans"/>
              <a:sym typeface="Open Sans"/>
            </a:endParaRPr>
          </a:p>
          <a:p>
            <a:pPr indent="0" lvl="0" marL="0" rtl="0" algn="l">
              <a:spcBef>
                <a:spcPts val="0"/>
              </a:spcBef>
              <a:spcAft>
                <a:spcPts val="0"/>
              </a:spcAft>
              <a:buNone/>
            </a:pPr>
            <a:r>
              <a:t/>
            </a:r>
            <a:endParaRPr sz="1400">
              <a:solidFill>
                <a:srgbClr val="2A2828"/>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700">
                <a:solidFill>
                  <a:srgbClr val="2A2828"/>
                </a:solidFill>
                <a:latin typeface="Open Sans"/>
                <a:ea typeface="Open Sans"/>
                <a:cs typeface="Open Sans"/>
                <a:sym typeface="Open Sans"/>
              </a:rPr>
              <a:t>Efficiency</a:t>
            </a:r>
            <a:endParaRPr sz="1400">
              <a:solidFill>
                <a:srgbClr val="2A2828"/>
              </a:solidFill>
              <a:latin typeface="Open Sans"/>
              <a:ea typeface="Open Sans"/>
              <a:cs typeface="Open Sans"/>
              <a:sym typeface="Open Sans"/>
            </a:endParaRPr>
          </a:p>
          <a:p>
            <a:pPr indent="0" lvl="0" marL="0" rtl="0" algn="l">
              <a:spcBef>
                <a:spcPts val="0"/>
              </a:spcBef>
              <a:spcAft>
                <a:spcPts val="0"/>
              </a:spcAft>
              <a:buNone/>
            </a:pPr>
            <a:r>
              <a:t/>
            </a:r>
            <a:endParaRPr/>
          </a:p>
          <a:p>
            <a:pPr indent="-317500" lvl="0" marL="457200" rtl="0" algn="l">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Are human resources used effectively?</a:t>
            </a:r>
            <a:endParaRPr sz="1400">
              <a:solidFill>
                <a:srgbClr val="2A2828"/>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sz="1400">
              <a:solidFill>
                <a:srgbClr val="2A2828"/>
              </a:solidFill>
              <a:latin typeface="Open Sans"/>
              <a:ea typeface="Open Sans"/>
              <a:cs typeface="Open Sans"/>
              <a:sym typeface="Open Sans"/>
            </a:endParaRPr>
          </a:p>
          <a:p>
            <a:pPr indent="-317500" lvl="0" marL="457200" rtl="0" algn="l">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Can we increase efficiency by pre-training the human resources about high-demand questions?</a:t>
            </a:r>
            <a:endParaRPr sz="1400">
              <a:solidFill>
                <a:srgbClr val="2A2828"/>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8dacd8a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8dacd8a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Time = time between attorney taking on a question and their last chat log, telling us the amount </a:t>
            </a:r>
            <a:r>
              <a:rPr lang="en"/>
              <a:t> of time the attorneys actually spent on the case-- eliminating the dead time that may come on either ends of the conversation.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Difference between mean and median: Mean was 18.31 days, median was 10.8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58% of the Questions are resolved within 20 minutes, and no significant difference in category or subcategory between shorter and longer conversations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Conclusions: all categories could benefit from (on slides), with emphasis being on the most popular categories. For conversations exceeding a certain threshold, could be more efficient to recommend clients take on another program to speak directly with a lawyer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means that these problems do not necessarily need an Attorney to be solved. They could be either solved by simply having more enhanced FAQ, or by having a paralegal or intern answer these questions instead (The ones they deem tough/long would be passed down to an attorney). This would help reallocate resources appropriately, give attorneys more time to analyze more complex cases, and save money (paralegal's salary is less than attorney's salary), while also helping people gain experience in the field!</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8dacd8ab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8dacd8ab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8dacd8ab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8dacd8ab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400">
                <a:solidFill>
                  <a:srgbClr val="2A2828"/>
                </a:solidFill>
                <a:latin typeface="Open Sans"/>
                <a:ea typeface="Open Sans"/>
                <a:cs typeface="Open Sans"/>
                <a:sym typeface="Open Sans"/>
              </a:rPr>
              <a:t>Limitations</a:t>
            </a:r>
            <a:endParaRPr sz="1400">
              <a:solidFill>
                <a:srgbClr val="2A2828"/>
              </a:solidFill>
              <a:latin typeface="Open Sans"/>
              <a:ea typeface="Open Sans"/>
              <a:cs typeface="Open Sans"/>
              <a:sym typeface="Open Sans"/>
            </a:endParaRPr>
          </a:p>
          <a:p>
            <a:pPr indent="-317500" lvl="0" marL="457200" rtl="0" algn="l">
              <a:lnSpc>
                <a:spcPct val="200000"/>
              </a:lnSpc>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What about people in Debt?</a:t>
            </a:r>
            <a:endParaRPr sz="1400">
              <a:solidFill>
                <a:srgbClr val="2A2828"/>
              </a:solidFill>
              <a:latin typeface="Open Sans"/>
              <a:ea typeface="Open Sans"/>
              <a:cs typeface="Open Sans"/>
              <a:sym typeface="Open Sans"/>
            </a:endParaRPr>
          </a:p>
          <a:p>
            <a:pPr indent="-317500" lvl="0" marL="457200" rtl="0" algn="l">
              <a:lnSpc>
                <a:spcPct val="200000"/>
              </a:lnSpc>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How can we address the systemic issues that arise with the law? </a:t>
            </a:r>
            <a:endParaRPr sz="1400">
              <a:solidFill>
                <a:srgbClr val="2A2828"/>
              </a:solidFill>
              <a:latin typeface="Open Sans"/>
              <a:ea typeface="Open Sans"/>
              <a:cs typeface="Open Sans"/>
              <a:sym typeface="Open Sans"/>
            </a:endParaRPr>
          </a:p>
          <a:p>
            <a:pPr indent="-317500" lvl="1" marL="914400" rtl="0" algn="l">
              <a:lnSpc>
                <a:spcPct val="200000"/>
              </a:lnSpc>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Problems with the people the law is meant to serve not being easily understood </a:t>
            </a:r>
            <a:endParaRPr sz="1400">
              <a:solidFill>
                <a:srgbClr val="2A2828"/>
              </a:solidFill>
              <a:latin typeface="Open Sans"/>
              <a:ea typeface="Open Sans"/>
              <a:cs typeface="Open Sans"/>
              <a:sym typeface="Open Sans"/>
            </a:endParaRPr>
          </a:p>
          <a:p>
            <a:pPr indent="-317500" lvl="0" marL="457200" rtl="0" algn="l">
              <a:lnSpc>
                <a:spcPct val="200000"/>
              </a:lnSpc>
              <a:spcBef>
                <a:spcPts val="0"/>
              </a:spcBef>
              <a:spcAft>
                <a:spcPts val="0"/>
              </a:spcAft>
              <a:buClr>
                <a:srgbClr val="2A2828"/>
              </a:buClr>
              <a:buSzPts val="1400"/>
              <a:buFont typeface="Open Sans"/>
              <a:buChar char="-"/>
            </a:pPr>
            <a:r>
              <a:t/>
            </a:r>
            <a:endParaRPr sz="1400">
              <a:solidFill>
                <a:srgbClr val="2A2828"/>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400">
              <a:solidFill>
                <a:srgbClr val="2A2828"/>
              </a:solidFill>
              <a:latin typeface="Open Sans"/>
              <a:ea typeface="Open Sans"/>
              <a:cs typeface="Open Sans"/>
              <a:sym typeface="Open Sans"/>
            </a:endParaRPr>
          </a:p>
          <a:p>
            <a:pPr indent="-317500" lvl="0" marL="457200" rtl="0" algn="l">
              <a:lnSpc>
                <a:spcPct val="150000"/>
              </a:lnSpc>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Resource allocation</a:t>
            </a:r>
            <a:endParaRPr sz="1400">
              <a:solidFill>
                <a:srgbClr val="2A2828"/>
              </a:solidFill>
              <a:latin typeface="Open Sans"/>
              <a:ea typeface="Open Sans"/>
              <a:cs typeface="Open Sans"/>
              <a:sym typeface="Open Sans"/>
            </a:endParaRPr>
          </a:p>
          <a:p>
            <a:pPr indent="-317500" lvl="1" marL="914400" rtl="0" algn="l">
              <a:lnSpc>
                <a:spcPct val="150000"/>
              </a:lnSpc>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Hire Paralegals and interns to take shorter cases in states with high case per attorney ratios</a:t>
            </a:r>
            <a:endParaRPr sz="1400">
              <a:solidFill>
                <a:srgbClr val="2A2828"/>
              </a:solidFill>
              <a:latin typeface="Open Sans"/>
              <a:ea typeface="Open Sans"/>
              <a:cs typeface="Open Sans"/>
              <a:sym typeface="Open Sans"/>
            </a:endParaRPr>
          </a:p>
          <a:p>
            <a:pPr indent="-317500" lvl="0" marL="457200" rtl="0" algn="l">
              <a:lnSpc>
                <a:spcPct val="150000"/>
              </a:lnSpc>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Investigate the “Other” Category and create new issue categories</a:t>
            </a:r>
            <a:endParaRPr sz="1400">
              <a:solidFill>
                <a:srgbClr val="2A2828"/>
              </a:solidFill>
              <a:latin typeface="Open Sans"/>
              <a:ea typeface="Open Sans"/>
              <a:cs typeface="Open Sans"/>
              <a:sym typeface="Open Sans"/>
            </a:endParaRPr>
          </a:p>
          <a:p>
            <a:pPr indent="-317500" lvl="1" marL="914400" rtl="0" algn="l">
              <a:lnSpc>
                <a:spcPct val="150000"/>
              </a:lnSpc>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Many Other questions pertain to family </a:t>
            </a:r>
            <a:endParaRPr sz="1400">
              <a:solidFill>
                <a:srgbClr val="2A2828"/>
              </a:solidFill>
              <a:latin typeface="Open Sans"/>
              <a:ea typeface="Open Sans"/>
              <a:cs typeface="Open Sans"/>
              <a:sym typeface="Open Sans"/>
            </a:endParaRPr>
          </a:p>
          <a:p>
            <a:pPr indent="-317500" lvl="0" marL="457200" rtl="0" algn="l">
              <a:lnSpc>
                <a:spcPct val="150000"/>
              </a:lnSpc>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Have attorneys Focus on specific categories </a:t>
            </a:r>
            <a:endParaRPr sz="1400">
              <a:solidFill>
                <a:srgbClr val="2A2828"/>
              </a:solidFill>
              <a:latin typeface="Open Sans"/>
              <a:ea typeface="Open Sans"/>
              <a:cs typeface="Open Sans"/>
              <a:sym typeface="Open Sans"/>
            </a:endParaRPr>
          </a:p>
          <a:p>
            <a:pPr indent="-317500" lvl="0" marL="457200" rtl="0" algn="l">
              <a:lnSpc>
                <a:spcPct val="150000"/>
              </a:lnSpc>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Case Grouping</a:t>
            </a:r>
            <a:endParaRPr sz="1400">
              <a:solidFill>
                <a:srgbClr val="2A2828"/>
              </a:solidFill>
              <a:latin typeface="Open Sans"/>
              <a:ea typeface="Open Sans"/>
              <a:cs typeface="Open Sans"/>
              <a:sym typeface="Open Sans"/>
            </a:endParaRPr>
          </a:p>
          <a:p>
            <a:pPr indent="-317500" lvl="1" marL="914400" rtl="0" algn="l">
              <a:lnSpc>
                <a:spcPct val="150000"/>
              </a:lnSpc>
              <a:spcBef>
                <a:spcPts val="0"/>
              </a:spcBef>
              <a:spcAft>
                <a:spcPts val="0"/>
              </a:spcAft>
              <a:buClr>
                <a:srgbClr val="2A2828"/>
              </a:buClr>
              <a:buSzPts val="1400"/>
              <a:buFont typeface="Open Sans"/>
              <a:buChar char="-"/>
            </a:pPr>
            <a:r>
              <a:rPr lang="en" sz="1400">
                <a:solidFill>
                  <a:srgbClr val="2A2828"/>
                </a:solidFill>
                <a:latin typeface="Open Sans"/>
                <a:ea typeface="Open Sans"/>
                <a:cs typeface="Open Sans"/>
                <a:sym typeface="Open Sans"/>
              </a:rPr>
              <a:t>Spend time to group similar questions and then </a:t>
            </a:r>
            <a:endParaRPr sz="1400">
              <a:solidFill>
                <a:srgbClr val="2A2828"/>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00000">
            <a:off x="2320950" y="-1683000"/>
            <a:ext cx="4502100" cy="8509500"/>
          </a:xfrm>
          <a:prstGeom prst="rect">
            <a:avLst/>
          </a:prstGeom>
          <a:solidFill>
            <a:srgbClr val="2A2828">
              <a:alpha val="67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flipH="1">
            <a:off x="2483850" y="1822325"/>
            <a:ext cx="4176300" cy="9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5200"/>
              <a:buNone/>
              <a:defRPr sz="3800">
                <a:solidFill>
                  <a:schemeClr val="lt1"/>
                </a:solidFill>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p:txBody>
      </p:sp>
      <p:sp>
        <p:nvSpPr>
          <p:cNvPr id="11" name="Google Shape;11;p2"/>
          <p:cNvSpPr txBox="1"/>
          <p:nvPr>
            <p:ph idx="1" type="subTitle"/>
          </p:nvPr>
        </p:nvSpPr>
        <p:spPr>
          <a:xfrm>
            <a:off x="2865150" y="3143463"/>
            <a:ext cx="3413700" cy="1770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2800"/>
              <a:buNone/>
              <a:defRPr sz="1400">
                <a:solidFill>
                  <a:schemeClr val="lt1"/>
                </a:solidFill>
                <a:latin typeface="Open Sans Light"/>
                <a:ea typeface="Open Sans Light"/>
                <a:cs typeface="Open Sans Light"/>
                <a:sym typeface="Open Sans Ligh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p:nvPr/>
        </p:nvSpPr>
        <p:spPr>
          <a:xfrm rot="-5400000">
            <a:off x="2320950" y="-1683000"/>
            <a:ext cx="4502100" cy="8509500"/>
          </a:xfrm>
          <a:prstGeom prst="rect">
            <a:avLst/>
          </a:prstGeom>
          <a:solidFill>
            <a:srgbClr val="2A2828">
              <a:alpha val="67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1"/>
          <p:cNvSpPr txBox="1"/>
          <p:nvPr>
            <p:ph hasCustomPrompt="1" type="title"/>
          </p:nvPr>
        </p:nvSpPr>
        <p:spPr>
          <a:xfrm>
            <a:off x="2374650" y="1734250"/>
            <a:ext cx="4394700" cy="113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6" name="Google Shape;46;p11"/>
          <p:cNvSpPr txBox="1"/>
          <p:nvPr>
            <p:ph idx="1" type="subTitle"/>
          </p:nvPr>
        </p:nvSpPr>
        <p:spPr>
          <a:xfrm>
            <a:off x="1814100" y="3262600"/>
            <a:ext cx="5515800" cy="219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1600"/>
              </a:spcBef>
              <a:spcAft>
                <a:spcPts val="0"/>
              </a:spcAft>
              <a:buClr>
                <a:schemeClr val="lt1"/>
              </a:buClr>
              <a:buSzPts val="1400"/>
              <a:buNone/>
              <a:defRPr>
                <a:solidFill>
                  <a:schemeClr val="lt1"/>
                </a:solidFill>
              </a:defRPr>
            </a:lvl3pPr>
            <a:lvl4pPr lvl="3">
              <a:spcBef>
                <a:spcPts val="1600"/>
              </a:spcBef>
              <a:spcAft>
                <a:spcPts val="0"/>
              </a:spcAft>
              <a:buClr>
                <a:schemeClr val="lt1"/>
              </a:buClr>
              <a:buSzPts val="1400"/>
              <a:buNone/>
              <a:defRPr>
                <a:solidFill>
                  <a:schemeClr val="lt1"/>
                </a:solidFill>
              </a:defRPr>
            </a:lvl4pPr>
            <a:lvl5pPr lvl="4">
              <a:spcBef>
                <a:spcPts val="1600"/>
              </a:spcBef>
              <a:spcAft>
                <a:spcPts val="0"/>
              </a:spcAft>
              <a:buClr>
                <a:schemeClr val="lt1"/>
              </a:buClr>
              <a:buSzPts val="1400"/>
              <a:buNone/>
              <a:defRPr>
                <a:solidFill>
                  <a:schemeClr val="lt1"/>
                </a:solidFill>
              </a:defRPr>
            </a:lvl5pPr>
            <a:lvl6pPr lvl="5">
              <a:spcBef>
                <a:spcPts val="1600"/>
              </a:spcBef>
              <a:spcAft>
                <a:spcPts val="0"/>
              </a:spcAft>
              <a:buClr>
                <a:schemeClr val="lt1"/>
              </a:buClr>
              <a:buSzPts val="1400"/>
              <a:buNone/>
              <a:defRPr>
                <a:solidFill>
                  <a:schemeClr val="lt1"/>
                </a:solidFill>
              </a:defRPr>
            </a:lvl6pPr>
            <a:lvl7pPr lvl="6">
              <a:spcBef>
                <a:spcPts val="1600"/>
              </a:spcBef>
              <a:spcAft>
                <a:spcPts val="0"/>
              </a:spcAft>
              <a:buClr>
                <a:schemeClr val="lt1"/>
              </a:buClr>
              <a:buSzPts val="1400"/>
              <a:buNone/>
              <a:defRPr>
                <a:solidFill>
                  <a:schemeClr val="lt1"/>
                </a:solidFill>
              </a:defRPr>
            </a:lvl7pPr>
            <a:lvl8pPr lvl="7">
              <a:spcBef>
                <a:spcPts val="1600"/>
              </a:spcBef>
              <a:spcAft>
                <a:spcPts val="0"/>
              </a:spcAft>
              <a:buClr>
                <a:schemeClr val="lt1"/>
              </a:buClr>
              <a:buSzPts val="1400"/>
              <a:buNone/>
              <a:defRPr>
                <a:solidFill>
                  <a:schemeClr val="lt1"/>
                </a:solidFill>
              </a:defRPr>
            </a:lvl8pPr>
            <a:lvl9pPr lvl="8">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48" name="Shape 48"/>
        <p:cNvGrpSpPr/>
        <p:nvPr/>
      </p:nvGrpSpPr>
      <p:grpSpPr>
        <a:xfrm>
          <a:off x="0" y="0"/>
          <a:ext cx="0" cy="0"/>
          <a:chOff x="0" y="0"/>
          <a:chExt cx="0" cy="0"/>
        </a:xfrm>
      </p:grpSpPr>
      <p:sp>
        <p:nvSpPr>
          <p:cNvPr id="49" name="Google Shape;49;p13"/>
          <p:cNvSpPr/>
          <p:nvPr/>
        </p:nvSpPr>
        <p:spPr>
          <a:xfrm rot="-5400000">
            <a:off x="2320950" y="-1683000"/>
            <a:ext cx="4502100" cy="8509500"/>
          </a:xfrm>
          <a:prstGeom prst="rect">
            <a:avLst/>
          </a:prstGeom>
          <a:solidFill>
            <a:srgbClr val="2A2828">
              <a:alpha val="67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txBox="1"/>
          <p:nvPr>
            <p:ph type="title"/>
          </p:nvPr>
        </p:nvSpPr>
        <p:spPr>
          <a:xfrm>
            <a:off x="3634350" y="3043150"/>
            <a:ext cx="1875300" cy="198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800"/>
              <a:buNone/>
              <a:defRPr b="0" sz="1400">
                <a:solidFill>
                  <a:schemeClr val="lt1"/>
                </a:solidFill>
                <a:latin typeface="Open Sans"/>
                <a:ea typeface="Open Sans"/>
                <a:cs typeface="Open Sans"/>
                <a:sym typeface="Open Sans"/>
              </a:defRPr>
            </a:lvl1pPr>
            <a:lvl2pPr lvl="1">
              <a:spcBef>
                <a:spcPts val="0"/>
              </a:spcBef>
              <a:spcAft>
                <a:spcPts val="0"/>
              </a:spcAft>
              <a:buClr>
                <a:schemeClr val="lt1"/>
              </a:buClr>
              <a:buSzPts val="2800"/>
              <a:buNone/>
              <a:defRPr>
                <a:solidFill>
                  <a:schemeClr val="lt1"/>
                </a:solidFill>
                <a:latin typeface="Lato"/>
                <a:ea typeface="Lato"/>
                <a:cs typeface="Lato"/>
                <a:sym typeface="Lato"/>
              </a:defRPr>
            </a:lvl2pPr>
            <a:lvl3pPr lvl="2">
              <a:spcBef>
                <a:spcPts val="0"/>
              </a:spcBef>
              <a:spcAft>
                <a:spcPts val="0"/>
              </a:spcAft>
              <a:buClr>
                <a:schemeClr val="lt1"/>
              </a:buClr>
              <a:buSzPts val="2800"/>
              <a:buNone/>
              <a:defRPr>
                <a:solidFill>
                  <a:schemeClr val="lt1"/>
                </a:solidFill>
                <a:latin typeface="Lato"/>
                <a:ea typeface="Lato"/>
                <a:cs typeface="Lato"/>
                <a:sym typeface="Lato"/>
              </a:defRPr>
            </a:lvl3pPr>
            <a:lvl4pPr lvl="3">
              <a:spcBef>
                <a:spcPts val="0"/>
              </a:spcBef>
              <a:spcAft>
                <a:spcPts val="0"/>
              </a:spcAft>
              <a:buClr>
                <a:schemeClr val="lt1"/>
              </a:buClr>
              <a:buSzPts val="2800"/>
              <a:buNone/>
              <a:defRPr>
                <a:solidFill>
                  <a:schemeClr val="lt1"/>
                </a:solidFill>
                <a:latin typeface="Lato"/>
                <a:ea typeface="Lato"/>
                <a:cs typeface="Lato"/>
                <a:sym typeface="Lato"/>
              </a:defRPr>
            </a:lvl4pPr>
            <a:lvl5pPr lvl="4">
              <a:spcBef>
                <a:spcPts val="0"/>
              </a:spcBef>
              <a:spcAft>
                <a:spcPts val="0"/>
              </a:spcAft>
              <a:buClr>
                <a:schemeClr val="lt1"/>
              </a:buClr>
              <a:buSzPts val="2800"/>
              <a:buNone/>
              <a:defRPr>
                <a:solidFill>
                  <a:schemeClr val="lt1"/>
                </a:solidFill>
                <a:latin typeface="Lato"/>
                <a:ea typeface="Lato"/>
                <a:cs typeface="Lato"/>
                <a:sym typeface="Lato"/>
              </a:defRPr>
            </a:lvl5pPr>
            <a:lvl6pPr lvl="5">
              <a:spcBef>
                <a:spcPts val="0"/>
              </a:spcBef>
              <a:spcAft>
                <a:spcPts val="0"/>
              </a:spcAft>
              <a:buClr>
                <a:schemeClr val="lt1"/>
              </a:buClr>
              <a:buSzPts val="2800"/>
              <a:buNone/>
              <a:defRPr>
                <a:solidFill>
                  <a:schemeClr val="lt1"/>
                </a:solidFill>
                <a:latin typeface="Lato"/>
                <a:ea typeface="Lato"/>
                <a:cs typeface="Lato"/>
                <a:sym typeface="Lato"/>
              </a:defRPr>
            </a:lvl6pPr>
            <a:lvl7pPr lvl="6">
              <a:spcBef>
                <a:spcPts val="0"/>
              </a:spcBef>
              <a:spcAft>
                <a:spcPts val="0"/>
              </a:spcAft>
              <a:buClr>
                <a:schemeClr val="lt1"/>
              </a:buClr>
              <a:buSzPts val="2800"/>
              <a:buNone/>
              <a:defRPr>
                <a:solidFill>
                  <a:schemeClr val="lt1"/>
                </a:solidFill>
                <a:latin typeface="Lato"/>
                <a:ea typeface="Lato"/>
                <a:cs typeface="Lato"/>
                <a:sym typeface="Lato"/>
              </a:defRPr>
            </a:lvl7pPr>
            <a:lvl8pPr lvl="7">
              <a:spcBef>
                <a:spcPts val="0"/>
              </a:spcBef>
              <a:spcAft>
                <a:spcPts val="0"/>
              </a:spcAft>
              <a:buClr>
                <a:schemeClr val="lt1"/>
              </a:buClr>
              <a:buSzPts val="2800"/>
              <a:buNone/>
              <a:defRPr>
                <a:solidFill>
                  <a:schemeClr val="lt1"/>
                </a:solidFill>
                <a:latin typeface="Lato"/>
                <a:ea typeface="Lato"/>
                <a:cs typeface="Lato"/>
                <a:sym typeface="Lato"/>
              </a:defRPr>
            </a:lvl8pPr>
            <a:lvl9pPr lvl="8">
              <a:spcBef>
                <a:spcPts val="0"/>
              </a:spcBef>
              <a:spcAft>
                <a:spcPts val="0"/>
              </a:spcAft>
              <a:buClr>
                <a:schemeClr val="lt1"/>
              </a:buClr>
              <a:buSzPts val="2800"/>
              <a:buNone/>
              <a:defRPr>
                <a:solidFill>
                  <a:schemeClr val="lt1"/>
                </a:solidFill>
                <a:latin typeface="Lato"/>
                <a:ea typeface="Lato"/>
                <a:cs typeface="Lato"/>
                <a:sym typeface="Lato"/>
              </a:defRPr>
            </a:lvl9pPr>
          </a:lstStyle>
          <a:p/>
        </p:txBody>
      </p:sp>
      <p:sp>
        <p:nvSpPr>
          <p:cNvPr id="51" name="Google Shape;51;p13"/>
          <p:cNvSpPr txBox="1"/>
          <p:nvPr>
            <p:ph idx="1" type="subTitle"/>
          </p:nvPr>
        </p:nvSpPr>
        <p:spPr>
          <a:xfrm>
            <a:off x="1943100" y="1892850"/>
            <a:ext cx="5257800" cy="791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700"/>
              <a:buNone/>
              <a:defRPr b="1">
                <a:solidFill>
                  <a:schemeClr val="lt1"/>
                </a:solidFill>
                <a:latin typeface="Nanum Myeongjo"/>
                <a:ea typeface="Nanum Myeongjo"/>
                <a:cs typeface="Nanum Myeongjo"/>
                <a:sym typeface="Nanum Myeongjo"/>
              </a:defRPr>
            </a:lvl1pPr>
            <a:lvl2pPr lvl="1">
              <a:spcBef>
                <a:spcPts val="0"/>
              </a:spcBef>
              <a:spcAft>
                <a:spcPts val="0"/>
              </a:spcAft>
              <a:buClr>
                <a:schemeClr val="lt1"/>
              </a:buClr>
              <a:buSzPts val="300"/>
              <a:buNone/>
              <a:defRPr sz="300">
                <a:solidFill>
                  <a:schemeClr val="lt1"/>
                </a:solidFill>
              </a:defRPr>
            </a:lvl2pPr>
            <a:lvl3pPr lvl="2">
              <a:spcBef>
                <a:spcPts val="1600"/>
              </a:spcBef>
              <a:spcAft>
                <a:spcPts val="0"/>
              </a:spcAft>
              <a:buClr>
                <a:schemeClr val="lt1"/>
              </a:buClr>
              <a:buSzPts val="300"/>
              <a:buNone/>
              <a:defRPr sz="300">
                <a:solidFill>
                  <a:schemeClr val="lt1"/>
                </a:solidFill>
              </a:defRPr>
            </a:lvl3pPr>
            <a:lvl4pPr lvl="3">
              <a:spcBef>
                <a:spcPts val="1600"/>
              </a:spcBef>
              <a:spcAft>
                <a:spcPts val="0"/>
              </a:spcAft>
              <a:buClr>
                <a:schemeClr val="lt1"/>
              </a:buClr>
              <a:buSzPts val="300"/>
              <a:buNone/>
              <a:defRPr sz="300">
                <a:solidFill>
                  <a:schemeClr val="lt1"/>
                </a:solidFill>
              </a:defRPr>
            </a:lvl4pPr>
            <a:lvl5pPr lvl="4">
              <a:spcBef>
                <a:spcPts val="1600"/>
              </a:spcBef>
              <a:spcAft>
                <a:spcPts val="0"/>
              </a:spcAft>
              <a:buClr>
                <a:schemeClr val="lt1"/>
              </a:buClr>
              <a:buSzPts val="300"/>
              <a:buNone/>
              <a:defRPr sz="300">
                <a:solidFill>
                  <a:schemeClr val="lt1"/>
                </a:solidFill>
              </a:defRPr>
            </a:lvl5pPr>
            <a:lvl6pPr lvl="5">
              <a:spcBef>
                <a:spcPts val="1600"/>
              </a:spcBef>
              <a:spcAft>
                <a:spcPts val="0"/>
              </a:spcAft>
              <a:buClr>
                <a:schemeClr val="lt1"/>
              </a:buClr>
              <a:buSzPts val="300"/>
              <a:buNone/>
              <a:defRPr sz="300">
                <a:solidFill>
                  <a:schemeClr val="lt1"/>
                </a:solidFill>
              </a:defRPr>
            </a:lvl6pPr>
            <a:lvl7pPr lvl="6">
              <a:spcBef>
                <a:spcPts val="1600"/>
              </a:spcBef>
              <a:spcAft>
                <a:spcPts val="0"/>
              </a:spcAft>
              <a:buClr>
                <a:schemeClr val="lt1"/>
              </a:buClr>
              <a:buSzPts val="300"/>
              <a:buNone/>
              <a:defRPr sz="300">
                <a:solidFill>
                  <a:schemeClr val="lt1"/>
                </a:solidFill>
              </a:defRPr>
            </a:lvl7pPr>
            <a:lvl8pPr lvl="7">
              <a:spcBef>
                <a:spcPts val="1600"/>
              </a:spcBef>
              <a:spcAft>
                <a:spcPts val="0"/>
              </a:spcAft>
              <a:buClr>
                <a:schemeClr val="lt1"/>
              </a:buClr>
              <a:buSzPts val="300"/>
              <a:buNone/>
              <a:defRPr sz="300">
                <a:solidFill>
                  <a:schemeClr val="lt1"/>
                </a:solidFill>
              </a:defRPr>
            </a:lvl8pPr>
            <a:lvl9pPr lvl="8">
              <a:spcBef>
                <a:spcPts val="1600"/>
              </a:spcBef>
              <a:spcAft>
                <a:spcPts val="1600"/>
              </a:spcAft>
              <a:buClr>
                <a:schemeClr val="lt1"/>
              </a:buClr>
              <a:buSzPts val="300"/>
              <a:buNone/>
              <a:defRPr sz="3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TITLE_AND_BODY_2">
    <p:spTree>
      <p:nvGrpSpPr>
        <p:cNvPr id="52" name="Shape 52"/>
        <p:cNvGrpSpPr/>
        <p:nvPr/>
      </p:nvGrpSpPr>
      <p:grpSpPr>
        <a:xfrm>
          <a:off x="0" y="0"/>
          <a:ext cx="0" cy="0"/>
          <a:chOff x="0" y="0"/>
          <a:chExt cx="0" cy="0"/>
        </a:xfrm>
      </p:grpSpPr>
      <p:sp>
        <p:nvSpPr>
          <p:cNvPr id="53" name="Google Shape;53;p14"/>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4"/>
          <p:cNvSpPr txBox="1"/>
          <p:nvPr>
            <p:ph type="title"/>
          </p:nvPr>
        </p:nvSpPr>
        <p:spPr>
          <a:xfrm>
            <a:off x="1198600" y="1943375"/>
            <a:ext cx="3182100" cy="32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4"/>
          <p:cNvSpPr txBox="1"/>
          <p:nvPr>
            <p:ph idx="1" type="subTitle"/>
          </p:nvPr>
        </p:nvSpPr>
        <p:spPr>
          <a:xfrm>
            <a:off x="1196500" y="2761050"/>
            <a:ext cx="3184200" cy="53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TITLE_AND_BODY_1">
    <p:spTree>
      <p:nvGrpSpPr>
        <p:cNvPr id="56" name="Shape 56"/>
        <p:cNvGrpSpPr/>
        <p:nvPr/>
      </p:nvGrpSpPr>
      <p:grpSpPr>
        <a:xfrm>
          <a:off x="0" y="0"/>
          <a:ext cx="0" cy="0"/>
          <a:chOff x="0" y="0"/>
          <a:chExt cx="0" cy="0"/>
        </a:xfrm>
      </p:grpSpPr>
      <p:sp>
        <p:nvSpPr>
          <p:cNvPr id="57" name="Google Shape;57;p15"/>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5"/>
          <p:cNvSpPr txBox="1"/>
          <p:nvPr>
            <p:ph type="title"/>
          </p:nvPr>
        </p:nvSpPr>
        <p:spPr>
          <a:xfrm>
            <a:off x="4772261" y="1947672"/>
            <a:ext cx="3182100" cy="320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5"/>
          <p:cNvSpPr txBox="1"/>
          <p:nvPr>
            <p:ph idx="1" type="subTitle"/>
          </p:nvPr>
        </p:nvSpPr>
        <p:spPr>
          <a:xfrm>
            <a:off x="4772261" y="2761488"/>
            <a:ext cx="31821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ONE_COLUMN_TEXT_2">
    <p:spTree>
      <p:nvGrpSpPr>
        <p:cNvPr id="60" name="Shape 60"/>
        <p:cNvGrpSpPr/>
        <p:nvPr/>
      </p:nvGrpSpPr>
      <p:grpSpPr>
        <a:xfrm>
          <a:off x="0" y="0"/>
          <a:ext cx="0" cy="0"/>
          <a:chOff x="0" y="0"/>
          <a:chExt cx="0" cy="0"/>
        </a:xfrm>
      </p:grpSpPr>
      <p:sp>
        <p:nvSpPr>
          <p:cNvPr id="61" name="Google Shape;61;p16"/>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6"/>
          <p:cNvSpPr txBox="1"/>
          <p:nvPr>
            <p:ph type="title"/>
          </p:nvPr>
        </p:nvSpPr>
        <p:spPr>
          <a:xfrm>
            <a:off x="716050" y="543200"/>
            <a:ext cx="7711500" cy="43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63" name="Google Shape;63;p16"/>
          <p:cNvSpPr txBox="1"/>
          <p:nvPr>
            <p:ph idx="1" type="subTitle"/>
          </p:nvPr>
        </p:nvSpPr>
        <p:spPr>
          <a:xfrm>
            <a:off x="937350" y="3199413"/>
            <a:ext cx="2121300" cy="537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64" name="Google Shape;64;p16"/>
          <p:cNvSpPr txBox="1"/>
          <p:nvPr>
            <p:ph hasCustomPrompt="1" idx="2" type="title"/>
          </p:nvPr>
        </p:nvSpPr>
        <p:spPr>
          <a:xfrm>
            <a:off x="937350" y="2878300"/>
            <a:ext cx="2121300" cy="26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65" name="Google Shape;65;p16"/>
          <p:cNvSpPr txBox="1"/>
          <p:nvPr>
            <p:ph idx="3" type="subTitle"/>
          </p:nvPr>
        </p:nvSpPr>
        <p:spPr>
          <a:xfrm>
            <a:off x="3511100" y="3199413"/>
            <a:ext cx="2121300" cy="53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6" name="Google Shape;66;p16"/>
          <p:cNvSpPr txBox="1"/>
          <p:nvPr>
            <p:ph hasCustomPrompt="1" idx="4" type="title"/>
          </p:nvPr>
        </p:nvSpPr>
        <p:spPr>
          <a:xfrm>
            <a:off x="3511700" y="2878300"/>
            <a:ext cx="2120100" cy="26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67" name="Google Shape;67;p16"/>
          <p:cNvSpPr txBox="1"/>
          <p:nvPr>
            <p:ph idx="5" type="subTitle"/>
          </p:nvPr>
        </p:nvSpPr>
        <p:spPr>
          <a:xfrm>
            <a:off x="6081600" y="3199413"/>
            <a:ext cx="2121300" cy="53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8" name="Google Shape;68;p16"/>
          <p:cNvSpPr txBox="1"/>
          <p:nvPr>
            <p:ph hasCustomPrompt="1" idx="6" type="title"/>
          </p:nvPr>
        </p:nvSpPr>
        <p:spPr>
          <a:xfrm>
            <a:off x="6081600" y="2878300"/>
            <a:ext cx="2121300" cy="26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9" name="Shape 69"/>
        <p:cNvGrpSpPr/>
        <p:nvPr/>
      </p:nvGrpSpPr>
      <p:grpSpPr>
        <a:xfrm>
          <a:off x="0" y="0"/>
          <a:ext cx="0" cy="0"/>
          <a:chOff x="0" y="0"/>
          <a:chExt cx="0" cy="0"/>
        </a:xfrm>
      </p:grpSpPr>
      <p:sp>
        <p:nvSpPr>
          <p:cNvPr id="70" name="Google Shape;70;p17"/>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txBox="1"/>
          <p:nvPr>
            <p:ph type="title"/>
          </p:nvPr>
        </p:nvSpPr>
        <p:spPr>
          <a:xfrm>
            <a:off x="713225" y="539500"/>
            <a:ext cx="7723800" cy="4401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
        <p:nvSpPr>
          <p:cNvPr id="72" name="Google Shape;72;p17"/>
          <p:cNvSpPr txBox="1"/>
          <p:nvPr>
            <p:ph idx="1" type="subTitle"/>
          </p:nvPr>
        </p:nvSpPr>
        <p:spPr>
          <a:xfrm>
            <a:off x="1349075" y="1649923"/>
            <a:ext cx="3070500" cy="315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73" name="Google Shape;73;p17"/>
          <p:cNvSpPr txBox="1"/>
          <p:nvPr>
            <p:ph idx="2" type="subTitle"/>
          </p:nvPr>
        </p:nvSpPr>
        <p:spPr>
          <a:xfrm>
            <a:off x="1349075" y="2055100"/>
            <a:ext cx="3072300" cy="372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74" name="Google Shape;74;p17"/>
          <p:cNvSpPr txBox="1"/>
          <p:nvPr>
            <p:ph idx="3" type="subTitle"/>
          </p:nvPr>
        </p:nvSpPr>
        <p:spPr>
          <a:xfrm>
            <a:off x="5203350" y="1652173"/>
            <a:ext cx="3072300" cy="31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 name="Google Shape;75;p17"/>
          <p:cNvSpPr txBox="1"/>
          <p:nvPr>
            <p:ph idx="4" type="subTitle"/>
          </p:nvPr>
        </p:nvSpPr>
        <p:spPr>
          <a:xfrm>
            <a:off x="5203350" y="2055100"/>
            <a:ext cx="3072300" cy="37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 name="Google Shape;76;p17"/>
          <p:cNvSpPr txBox="1"/>
          <p:nvPr>
            <p:ph idx="5" type="subTitle"/>
          </p:nvPr>
        </p:nvSpPr>
        <p:spPr>
          <a:xfrm>
            <a:off x="1349075" y="3351923"/>
            <a:ext cx="3072300" cy="31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 name="Google Shape;77;p17"/>
          <p:cNvSpPr txBox="1"/>
          <p:nvPr>
            <p:ph idx="6" type="subTitle"/>
          </p:nvPr>
        </p:nvSpPr>
        <p:spPr>
          <a:xfrm>
            <a:off x="1349075" y="3749585"/>
            <a:ext cx="3072300" cy="37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8" name="Google Shape;78;p17"/>
          <p:cNvSpPr txBox="1"/>
          <p:nvPr>
            <p:ph idx="7" type="subTitle"/>
          </p:nvPr>
        </p:nvSpPr>
        <p:spPr>
          <a:xfrm>
            <a:off x="5203350" y="3351923"/>
            <a:ext cx="3072300" cy="31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9" name="Google Shape;79;p17"/>
          <p:cNvSpPr txBox="1"/>
          <p:nvPr>
            <p:ph idx="8" type="subTitle"/>
          </p:nvPr>
        </p:nvSpPr>
        <p:spPr>
          <a:xfrm>
            <a:off x="5203350" y="3749585"/>
            <a:ext cx="3072300" cy="37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0" name="Google Shape;80;p17"/>
          <p:cNvSpPr txBox="1"/>
          <p:nvPr>
            <p:ph hasCustomPrompt="1" idx="9" type="title"/>
          </p:nvPr>
        </p:nvSpPr>
        <p:spPr>
          <a:xfrm>
            <a:off x="891875" y="1721323"/>
            <a:ext cx="530400" cy="17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81" name="Google Shape;81;p17"/>
          <p:cNvSpPr txBox="1"/>
          <p:nvPr>
            <p:ph hasCustomPrompt="1" idx="13" type="title"/>
          </p:nvPr>
        </p:nvSpPr>
        <p:spPr>
          <a:xfrm>
            <a:off x="4721138" y="1720723"/>
            <a:ext cx="530400" cy="17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82" name="Google Shape;82;p17"/>
          <p:cNvSpPr txBox="1"/>
          <p:nvPr>
            <p:ph hasCustomPrompt="1" idx="14" type="title"/>
          </p:nvPr>
        </p:nvSpPr>
        <p:spPr>
          <a:xfrm>
            <a:off x="891875" y="3420473"/>
            <a:ext cx="530400" cy="17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83" name="Google Shape;83;p17"/>
          <p:cNvSpPr txBox="1"/>
          <p:nvPr>
            <p:ph hasCustomPrompt="1" idx="15" type="title"/>
          </p:nvPr>
        </p:nvSpPr>
        <p:spPr>
          <a:xfrm>
            <a:off x="4719188" y="3420473"/>
            <a:ext cx="534300" cy="17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4">
    <p:spTree>
      <p:nvGrpSpPr>
        <p:cNvPr id="84" name="Shape 84"/>
        <p:cNvGrpSpPr/>
        <p:nvPr/>
      </p:nvGrpSpPr>
      <p:grpSpPr>
        <a:xfrm>
          <a:off x="0" y="0"/>
          <a:ext cx="0" cy="0"/>
          <a:chOff x="0" y="0"/>
          <a:chExt cx="0" cy="0"/>
        </a:xfrm>
      </p:grpSpPr>
      <p:sp>
        <p:nvSpPr>
          <p:cNvPr id="85" name="Google Shape;85;p18"/>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txBox="1"/>
          <p:nvPr>
            <p:ph type="title"/>
          </p:nvPr>
        </p:nvSpPr>
        <p:spPr>
          <a:xfrm>
            <a:off x="713225" y="543300"/>
            <a:ext cx="7717500" cy="43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7" name="Google Shape;87;p18"/>
          <p:cNvSpPr txBox="1"/>
          <p:nvPr>
            <p:ph idx="1" type="subTitle"/>
          </p:nvPr>
        </p:nvSpPr>
        <p:spPr>
          <a:xfrm>
            <a:off x="1253975" y="1485621"/>
            <a:ext cx="1490400" cy="70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8" name="Google Shape;88;p18"/>
          <p:cNvSpPr txBox="1"/>
          <p:nvPr>
            <p:ph idx="2" type="subTitle"/>
          </p:nvPr>
        </p:nvSpPr>
        <p:spPr>
          <a:xfrm>
            <a:off x="1251875" y="1859421"/>
            <a:ext cx="1494600" cy="8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9" name="Google Shape;89;p18"/>
          <p:cNvSpPr txBox="1"/>
          <p:nvPr>
            <p:ph idx="3" type="subTitle"/>
          </p:nvPr>
        </p:nvSpPr>
        <p:spPr>
          <a:xfrm>
            <a:off x="3826800" y="1485621"/>
            <a:ext cx="1490400" cy="70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 name="Google Shape;90;p18"/>
          <p:cNvSpPr txBox="1"/>
          <p:nvPr>
            <p:ph idx="4" type="subTitle"/>
          </p:nvPr>
        </p:nvSpPr>
        <p:spPr>
          <a:xfrm>
            <a:off x="3826800" y="1859421"/>
            <a:ext cx="1490400" cy="8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18"/>
          <p:cNvSpPr txBox="1"/>
          <p:nvPr>
            <p:ph idx="5" type="subTitle"/>
          </p:nvPr>
        </p:nvSpPr>
        <p:spPr>
          <a:xfrm>
            <a:off x="1253975" y="3122777"/>
            <a:ext cx="1490400" cy="70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2" name="Google Shape;92;p18"/>
          <p:cNvSpPr txBox="1"/>
          <p:nvPr>
            <p:ph idx="6" type="subTitle"/>
          </p:nvPr>
        </p:nvSpPr>
        <p:spPr>
          <a:xfrm>
            <a:off x="1253975" y="3499983"/>
            <a:ext cx="1490400" cy="8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 name="Google Shape;93;p18"/>
          <p:cNvSpPr txBox="1"/>
          <p:nvPr>
            <p:ph idx="7" type="subTitle"/>
          </p:nvPr>
        </p:nvSpPr>
        <p:spPr>
          <a:xfrm>
            <a:off x="3826800" y="3122777"/>
            <a:ext cx="1490400" cy="70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4" name="Google Shape;94;p18"/>
          <p:cNvSpPr txBox="1"/>
          <p:nvPr>
            <p:ph idx="8" type="subTitle"/>
          </p:nvPr>
        </p:nvSpPr>
        <p:spPr>
          <a:xfrm>
            <a:off x="3826800" y="3499983"/>
            <a:ext cx="1490400" cy="8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5" name="Google Shape;95;p18"/>
          <p:cNvSpPr txBox="1"/>
          <p:nvPr>
            <p:ph idx="9" type="subTitle"/>
          </p:nvPr>
        </p:nvSpPr>
        <p:spPr>
          <a:xfrm>
            <a:off x="6399275" y="1485621"/>
            <a:ext cx="1490400" cy="70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 name="Google Shape;96;p18"/>
          <p:cNvSpPr txBox="1"/>
          <p:nvPr>
            <p:ph idx="13" type="subTitle"/>
          </p:nvPr>
        </p:nvSpPr>
        <p:spPr>
          <a:xfrm>
            <a:off x="6399275" y="1859421"/>
            <a:ext cx="1490400" cy="8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7" name="Google Shape;97;p18"/>
          <p:cNvSpPr txBox="1"/>
          <p:nvPr>
            <p:ph idx="14" type="subTitle"/>
          </p:nvPr>
        </p:nvSpPr>
        <p:spPr>
          <a:xfrm>
            <a:off x="6399275" y="3122777"/>
            <a:ext cx="1490400" cy="70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 name="Google Shape;98;p18"/>
          <p:cNvSpPr txBox="1"/>
          <p:nvPr>
            <p:ph idx="15" type="subTitle"/>
          </p:nvPr>
        </p:nvSpPr>
        <p:spPr>
          <a:xfrm>
            <a:off x="6399275" y="3499983"/>
            <a:ext cx="1490400" cy="8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_2">
    <p:spTree>
      <p:nvGrpSpPr>
        <p:cNvPr id="99" name="Shape 99"/>
        <p:cNvGrpSpPr/>
        <p:nvPr/>
      </p:nvGrpSpPr>
      <p:grpSpPr>
        <a:xfrm>
          <a:off x="0" y="0"/>
          <a:ext cx="0" cy="0"/>
          <a:chOff x="0" y="0"/>
          <a:chExt cx="0" cy="0"/>
        </a:xfrm>
      </p:grpSpPr>
      <p:sp>
        <p:nvSpPr>
          <p:cNvPr id="100" name="Google Shape;100;p19"/>
          <p:cNvSpPr/>
          <p:nvPr/>
        </p:nvSpPr>
        <p:spPr>
          <a:xfrm rot="-5400000">
            <a:off x="2320950" y="-1683000"/>
            <a:ext cx="4502100" cy="8509500"/>
          </a:xfrm>
          <a:prstGeom prst="rect">
            <a:avLst/>
          </a:prstGeom>
          <a:solidFill>
            <a:srgbClr val="2A2828">
              <a:alpha val="67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ph type="title"/>
          </p:nvPr>
        </p:nvSpPr>
        <p:spPr>
          <a:xfrm>
            <a:off x="4418650" y="2327175"/>
            <a:ext cx="3421500" cy="279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latin typeface="Lato"/>
                <a:ea typeface="Lato"/>
                <a:cs typeface="Lato"/>
                <a:sym typeface="Lato"/>
              </a:defRPr>
            </a:lvl2pPr>
            <a:lvl3pPr lvl="2" rtl="0">
              <a:spcBef>
                <a:spcPts val="0"/>
              </a:spcBef>
              <a:spcAft>
                <a:spcPts val="0"/>
              </a:spcAft>
              <a:buClr>
                <a:schemeClr val="lt1"/>
              </a:buClr>
              <a:buSzPts val="2800"/>
              <a:buNone/>
              <a:defRPr>
                <a:solidFill>
                  <a:schemeClr val="lt1"/>
                </a:solidFill>
                <a:latin typeface="Lato"/>
                <a:ea typeface="Lato"/>
                <a:cs typeface="Lato"/>
                <a:sym typeface="Lato"/>
              </a:defRPr>
            </a:lvl3pPr>
            <a:lvl4pPr lvl="3" rtl="0">
              <a:spcBef>
                <a:spcPts val="0"/>
              </a:spcBef>
              <a:spcAft>
                <a:spcPts val="0"/>
              </a:spcAft>
              <a:buClr>
                <a:schemeClr val="lt1"/>
              </a:buClr>
              <a:buSzPts val="2800"/>
              <a:buNone/>
              <a:defRPr>
                <a:solidFill>
                  <a:schemeClr val="lt1"/>
                </a:solidFill>
                <a:latin typeface="Lato"/>
                <a:ea typeface="Lato"/>
                <a:cs typeface="Lato"/>
                <a:sym typeface="Lato"/>
              </a:defRPr>
            </a:lvl4pPr>
            <a:lvl5pPr lvl="4" rtl="0">
              <a:spcBef>
                <a:spcPts val="0"/>
              </a:spcBef>
              <a:spcAft>
                <a:spcPts val="0"/>
              </a:spcAft>
              <a:buClr>
                <a:schemeClr val="lt1"/>
              </a:buClr>
              <a:buSzPts val="2800"/>
              <a:buNone/>
              <a:defRPr>
                <a:solidFill>
                  <a:schemeClr val="lt1"/>
                </a:solidFill>
                <a:latin typeface="Lato"/>
                <a:ea typeface="Lato"/>
                <a:cs typeface="Lato"/>
                <a:sym typeface="Lato"/>
              </a:defRPr>
            </a:lvl5pPr>
            <a:lvl6pPr lvl="5" rtl="0">
              <a:spcBef>
                <a:spcPts val="0"/>
              </a:spcBef>
              <a:spcAft>
                <a:spcPts val="0"/>
              </a:spcAft>
              <a:buClr>
                <a:schemeClr val="lt1"/>
              </a:buClr>
              <a:buSzPts val="2800"/>
              <a:buNone/>
              <a:defRPr>
                <a:solidFill>
                  <a:schemeClr val="lt1"/>
                </a:solidFill>
                <a:latin typeface="Lato"/>
                <a:ea typeface="Lato"/>
                <a:cs typeface="Lato"/>
                <a:sym typeface="Lato"/>
              </a:defRPr>
            </a:lvl6pPr>
            <a:lvl7pPr lvl="6" rtl="0">
              <a:spcBef>
                <a:spcPts val="0"/>
              </a:spcBef>
              <a:spcAft>
                <a:spcPts val="0"/>
              </a:spcAft>
              <a:buClr>
                <a:schemeClr val="lt1"/>
              </a:buClr>
              <a:buSzPts val="2800"/>
              <a:buNone/>
              <a:defRPr>
                <a:solidFill>
                  <a:schemeClr val="lt1"/>
                </a:solidFill>
                <a:latin typeface="Lato"/>
                <a:ea typeface="Lato"/>
                <a:cs typeface="Lato"/>
                <a:sym typeface="Lato"/>
              </a:defRPr>
            </a:lvl7pPr>
            <a:lvl8pPr lvl="7" rtl="0">
              <a:spcBef>
                <a:spcPts val="0"/>
              </a:spcBef>
              <a:spcAft>
                <a:spcPts val="0"/>
              </a:spcAft>
              <a:buClr>
                <a:schemeClr val="lt1"/>
              </a:buClr>
              <a:buSzPts val="2800"/>
              <a:buNone/>
              <a:defRPr>
                <a:solidFill>
                  <a:schemeClr val="lt1"/>
                </a:solidFill>
                <a:latin typeface="Lato"/>
                <a:ea typeface="Lato"/>
                <a:cs typeface="Lato"/>
                <a:sym typeface="Lato"/>
              </a:defRPr>
            </a:lvl8pPr>
            <a:lvl9pPr lvl="8" rtl="0">
              <a:spcBef>
                <a:spcPts val="0"/>
              </a:spcBef>
              <a:spcAft>
                <a:spcPts val="0"/>
              </a:spcAft>
              <a:buClr>
                <a:schemeClr val="lt1"/>
              </a:buClr>
              <a:buSzPts val="2800"/>
              <a:buNone/>
              <a:defRPr>
                <a:solidFill>
                  <a:schemeClr val="lt1"/>
                </a:solidFill>
                <a:latin typeface="Lato"/>
                <a:ea typeface="Lato"/>
                <a:cs typeface="Lato"/>
                <a:sym typeface="Lato"/>
              </a:defRPr>
            </a:lvl9pPr>
          </a:lstStyle>
          <a:p/>
        </p:txBody>
      </p:sp>
      <p:sp>
        <p:nvSpPr>
          <p:cNvPr id="102" name="Google Shape;102;p19"/>
          <p:cNvSpPr txBox="1"/>
          <p:nvPr>
            <p:ph hasCustomPrompt="1" idx="2" type="title"/>
          </p:nvPr>
        </p:nvSpPr>
        <p:spPr>
          <a:xfrm>
            <a:off x="1565600" y="1857375"/>
            <a:ext cx="2286000" cy="114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03" name="Shape 103"/>
        <p:cNvGrpSpPr/>
        <p:nvPr/>
      </p:nvGrpSpPr>
      <p:grpSpPr>
        <a:xfrm>
          <a:off x="0" y="0"/>
          <a:ext cx="0" cy="0"/>
          <a:chOff x="0" y="0"/>
          <a:chExt cx="0" cy="0"/>
        </a:xfrm>
      </p:grpSpPr>
      <p:sp>
        <p:nvSpPr>
          <p:cNvPr id="104" name="Google Shape;104;p20"/>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txBox="1"/>
          <p:nvPr>
            <p:ph type="title"/>
          </p:nvPr>
        </p:nvSpPr>
        <p:spPr>
          <a:xfrm>
            <a:off x="713225" y="543200"/>
            <a:ext cx="7714500" cy="43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06" name="Google Shape;106;p20"/>
          <p:cNvSpPr txBox="1"/>
          <p:nvPr>
            <p:ph idx="1" type="subTitle"/>
          </p:nvPr>
        </p:nvSpPr>
        <p:spPr>
          <a:xfrm>
            <a:off x="1201032" y="2949046"/>
            <a:ext cx="1579200" cy="13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7" name="Google Shape;107;p20"/>
          <p:cNvSpPr txBox="1"/>
          <p:nvPr>
            <p:ph idx="2" type="subTitle"/>
          </p:nvPr>
        </p:nvSpPr>
        <p:spPr>
          <a:xfrm>
            <a:off x="976782" y="3283313"/>
            <a:ext cx="21306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8" name="Google Shape;108;p20"/>
          <p:cNvSpPr txBox="1"/>
          <p:nvPr>
            <p:ph idx="3" type="subTitle"/>
          </p:nvPr>
        </p:nvSpPr>
        <p:spPr>
          <a:xfrm>
            <a:off x="3786650" y="2949046"/>
            <a:ext cx="1581900" cy="13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9" name="Google Shape;109;p20"/>
          <p:cNvSpPr txBox="1"/>
          <p:nvPr>
            <p:ph idx="4" type="subTitle"/>
          </p:nvPr>
        </p:nvSpPr>
        <p:spPr>
          <a:xfrm>
            <a:off x="3512300" y="3283313"/>
            <a:ext cx="21306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 name="Google Shape;110;p20"/>
          <p:cNvSpPr txBox="1"/>
          <p:nvPr>
            <p:ph idx="5" type="subTitle"/>
          </p:nvPr>
        </p:nvSpPr>
        <p:spPr>
          <a:xfrm>
            <a:off x="6358150" y="2949046"/>
            <a:ext cx="1581900" cy="13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1" name="Google Shape;111;p20"/>
          <p:cNvSpPr txBox="1"/>
          <p:nvPr>
            <p:ph idx="6" type="subTitle"/>
          </p:nvPr>
        </p:nvSpPr>
        <p:spPr>
          <a:xfrm>
            <a:off x="6083800" y="3283313"/>
            <a:ext cx="21306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rot="-5400000">
            <a:off x="2320950" y="-1683000"/>
            <a:ext cx="4502100" cy="8509500"/>
          </a:xfrm>
          <a:prstGeom prst="rect">
            <a:avLst/>
          </a:prstGeom>
          <a:solidFill>
            <a:srgbClr val="2A2828">
              <a:alpha val="67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1411575" y="2435850"/>
            <a:ext cx="3586800" cy="2718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3600"/>
              <a:buNone/>
              <a:defRPr>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5" name="Google Shape;15;p3"/>
          <p:cNvSpPr txBox="1"/>
          <p:nvPr>
            <p:ph hasCustomPrompt="1" idx="2" type="title"/>
          </p:nvPr>
        </p:nvSpPr>
        <p:spPr>
          <a:xfrm>
            <a:off x="5709900" y="1522425"/>
            <a:ext cx="1972200" cy="170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spTree>
      <p:nvGrpSpPr>
        <p:cNvPr id="112" name="Shape 112"/>
        <p:cNvGrpSpPr/>
        <p:nvPr/>
      </p:nvGrpSpPr>
      <p:grpSpPr>
        <a:xfrm>
          <a:off x="0" y="0"/>
          <a:ext cx="0" cy="0"/>
          <a:chOff x="0" y="0"/>
          <a:chExt cx="0" cy="0"/>
        </a:xfrm>
      </p:grpSpPr>
      <p:sp>
        <p:nvSpPr>
          <p:cNvPr id="113" name="Google Shape;113;p21"/>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type="title"/>
          </p:nvPr>
        </p:nvSpPr>
        <p:spPr>
          <a:xfrm>
            <a:off x="713225" y="535925"/>
            <a:ext cx="7714500" cy="443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15" name="Google Shape;115;p21"/>
          <p:cNvSpPr txBox="1"/>
          <p:nvPr>
            <p:ph idx="1" type="subTitle"/>
          </p:nvPr>
        </p:nvSpPr>
        <p:spPr>
          <a:xfrm>
            <a:off x="1384500" y="1704531"/>
            <a:ext cx="1011000" cy="26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21"/>
          <p:cNvSpPr txBox="1"/>
          <p:nvPr>
            <p:ph idx="2" type="subTitle"/>
          </p:nvPr>
        </p:nvSpPr>
        <p:spPr>
          <a:xfrm>
            <a:off x="4857751" y="1440531"/>
            <a:ext cx="3578700" cy="79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 name="Google Shape;117;p21"/>
          <p:cNvSpPr txBox="1"/>
          <p:nvPr>
            <p:ph idx="3" type="subTitle"/>
          </p:nvPr>
        </p:nvSpPr>
        <p:spPr>
          <a:xfrm>
            <a:off x="1414120" y="2735701"/>
            <a:ext cx="1012500" cy="26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8" name="Google Shape;118;p21"/>
          <p:cNvSpPr txBox="1"/>
          <p:nvPr>
            <p:ph idx="4" type="subTitle"/>
          </p:nvPr>
        </p:nvSpPr>
        <p:spPr>
          <a:xfrm>
            <a:off x="4857750" y="2469751"/>
            <a:ext cx="3578700" cy="7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p21"/>
          <p:cNvSpPr txBox="1"/>
          <p:nvPr>
            <p:ph idx="5" type="subTitle"/>
          </p:nvPr>
        </p:nvSpPr>
        <p:spPr>
          <a:xfrm>
            <a:off x="1414120" y="3765771"/>
            <a:ext cx="1012500" cy="26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0" name="Google Shape;120;p21"/>
          <p:cNvSpPr txBox="1"/>
          <p:nvPr>
            <p:ph idx="6" type="subTitle"/>
          </p:nvPr>
        </p:nvSpPr>
        <p:spPr>
          <a:xfrm>
            <a:off x="4857751" y="3500571"/>
            <a:ext cx="3578700" cy="79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p:cSld name="CUSTOM_2_2_2">
    <p:spTree>
      <p:nvGrpSpPr>
        <p:cNvPr id="121" name="Shape 121"/>
        <p:cNvGrpSpPr/>
        <p:nvPr/>
      </p:nvGrpSpPr>
      <p:grpSpPr>
        <a:xfrm>
          <a:off x="0" y="0"/>
          <a:ext cx="0" cy="0"/>
          <a:chOff x="0" y="0"/>
          <a:chExt cx="0" cy="0"/>
        </a:xfrm>
      </p:grpSpPr>
      <p:sp>
        <p:nvSpPr>
          <p:cNvPr id="122" name="Google Shape;122;p22"/>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txBox="1"/>
          <p:nvPr>
            <p:ph type="title"/>
          </p:nvPr>
        </p:nvSpPr>
        <p:spPr>
          <a:xfrm>
            <a:off x="716250" y="535925"/>
            <a:ext cx="5295000" cy="443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24" name="Google Shape;124;p22"/>
          <p:cNvSpPr txBox="1"/>
          <p:nvPr>
            <p:ph idx="1" type="subTitle"/>
          </p:nvPr>
        </p:nvSpPr>
        <p:spPr>
          <a:xfrm>
            <a:off x="716250" y="1453300"/>
            <a:ext cx="4891800" cy="31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bullet lists">
  <p:cSld name="CUSTOM_2_2_2_1_1_1">
    <p:spTree>
      <p:nvGrpSpPr>
        <p:cNvPr id="125" name="Shape 125"/>
        <p:cNvGrpSpPr/>
        <p:nvPr/>
      </p:nvGrpSpPr>
      <p:grpSpPr>
        <a:xfrm>
          <a:off x="0" y="0"/>
          <a:ext cx="0" cy="0"/>
          <a:chOff x="0" y="0"/>
          <a:chExt cx="0" cy="0"/>
        </a:xfrm>
      </p:grpSpPr>
      <p:sp>
        <p:nvSpPr>
          <p:cNvPr id="126" name="Google Shape;126;p23"/>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ph type="title"/>
          </p:nvPr>
        </p:nvSpPr>
        <p:spPr>
          <a:xfrm>
            <a:off x="716250" y="535925"/>
            <a:ext cx="7711500" cy="44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28" name="Google Shape;128;p23"/>
          <p:cNvSpPr txBox="1"/>
          <p:nvPr>
            <p:ph idx="1" type="subTitle"/>
          </p:nvPr>
        </p:nvSpPr>
        <p:spPr>
          <a:xfrm>
            <a:off x="716175" y="1501325"/>
            <a:ext cx="3855900" cy="30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29" name="Google Shape;129;p23"/>
          <p:cNvSpPr txBox="1"/>
          <p:nvPr>
            <p:ph idx="2" type="subTitle"/>
          </p:nvPr>
        </p:nvSpPr>
        <p:spPr>
          <a:xfrm>
            <a:off x="714750" y="1120250"/>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layfair Display"/>
                <a:ea typeface="Playfair Display"/>
                <a:cs typeface="Playfair Display"/>
                <a:sym typeface="Playfair Dis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0" name="Google Shape;130;p23"/>
          <p:cNvSpPr txBox="1"/>
          <p:nvPr>
            <p:ph idx="3" type="subTitle"/>
          </p:nvPr>
        </p:nvSpPr>
        <p:spPr>
          <a:xfrm>
            <a:off x="4571925" y="1501325"/>
            <a:ext cx="3855900" cy="30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1">
  <p:cSld name="CUSTOM_2_2_2_1_1_1_1">
    <p:spTree>
      <p:nvGrpSpPr>
        <p:cNvPr id="131" name="Shape 131"/>
        <p:cNvGrpSpPr/>
        <p:nvPr/>
      </p:nvGrpSpPr>
      <p:grpSpPr>
        <a:xfrm>
          <a:off x="0" y="0"/>
          <a:ext cx="0" cy="0"/>
          <a:chOff x="0" y="0"/>
          <a:chExt cx="0" cy="0"/>
        </a:xfrm>
      </p:grpSpPr>
      <p:sp>
        <p:nvSpPr>
          <p:cNvPr id="132" name="Google Shape;132;p24"/>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txBox="1"/>
          <p:nvPr>
            <p:ph type="title"/>
          </p:nvPr>
        </p:nvSpPr>
        <p:spPr>
          <a:xfrm>
            <a:off x="716250" y="535925"/>
            <a:ext cx="7711500" cy="44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34" name="Google Shape;134;p24"/>
          <p:cNvSpPr txBox="1"/>
          <p:nvPr>
            <p:ph idx="1" type="subTitle"/>
          </p:nvPr>
        </p:nvSpPr>
        <p:spPr>
          <a:xfrm>
            <a:off x="716175" y="1501325"/>
            <a:ext cx="3855900" cy="30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35" name="Google Shape;135;p24"/>
          <p:cNvSpPr txBox="1"/>
          <p:nvPr>
            <p:ph idx="2" type="subTitle"/>
          </p:nvPr>
        </p:nvSpPr>
        <p:spPr>
          <a:xfrm>
            <a:off x="714750" y="1120250"/>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layfair Display"/>
                <a:ea typeface="Playfair Display"/>
                <a:cs typeface="Playfair Display"/>
                <a:sym typeface="Playfair Dis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1">
    <p:spTree>
      <p:nvGrpSpPr>
        <p:cNvPr id="136" name="Shape 136"/>
        <p:cNvGrpSpPr/>
        <p:nvPr/>
      </p:nvGrpSpPr>
      <p:grpSpPr>
        <a:xfrm>
          <a:off x="0" y="0"/>
          <a:ext cx="0" cy="0"/>
          <a:chOff x="0" y="0"/>
          <a:chExt cx="0" cy="0"/>
        </a:xfrm>
      </p:grpSpPr>
      <p:sp>
        <p:nvSpPr>
          <p:cNvPr id="137" name="Google Shape;137;p25"/>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txBox="1"/>
          <p:nvPr>
            <p:ph type="title"/>
          </p:nvPr>
        </p:nvSpPr>
        <p:spPr>
          <a:xfrm>
            <a:off x="716250" y="535925"/>
            <a:ext cx="7714500" cy="44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39" name="Google Shape;139;p25"/>
          <p:cNvSpPr txBox="1"/>
          <p:nvPr>
            <p:ph idx="1" type="subTitle"/>
          </p:nvPr>
        </p:nvSpPr>
        <p:spPr>
          <a:xfrm>
            <a:off x="712800" y="1596175"/>
            <a:ext cx="3203700" cy="50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rgbClr val="000000"/>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0" name="Google Shape;140;p25"/>
          <p:cNvSpPr txBox="1"/>
          <p:nvPr>
            <p:ph idx="2" type="subTitle"/>
          </p:nvPr>
        </p:nvSpPr>
        <p:spPr>
          <a:xfrm>
            <a:off x="5232626" y="2731461"/>
            <a:ext cx="32004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000000"/>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1" name="Google Shape;141;p25"/>
          <p:cNvSpPr txBox="1"/>
          <p:nvPr>
            <p:ph idx="3" type="subTitle"/>
          </p:nvPr>
        </p:nvSpPr>
        <p:spPr>
          <a:xfrm>
            <a:off x="712800" y="3863275"/>
            <a:ext cx="3200400" cy="50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rgbClr val="000000"/>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42" name="Shape 142"/>
        <p:cNvGrpSpPr/>
        <p:nvPr/>
      </p:nvGrpSpPr>
      <p:grpSpPr>
        <a:xfrm>
          <a:off x="0" y="0"/>
          <a:ext cx="0" cy="0"/>
          <a:chOff x="0" y="0"/>
          <a:chExt cx="0" cy="0"/>
        </a:xfrm>
      </p:grpSpPr>
      <p:sp>
        <p:nvSpPr>
          <p:cNvPr id="143" name="Google Shape;143;p26"/>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txBox="1"/>
          <p:nvPr>
            <p:ph type="title"/>
          </p:nvPr>
        </p:nvSpPr>
        <p:spPr>
          <a:xfrm>
            <a:off x="716250" y="535925"/>
            <a:ext cx="7714500" cy="44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45" name="Google Shape;145;p26"/>
          <p:cNvSpPr txBox="1"/>
          <p:nvPr>
            <p:ph idx="1" type="subTitle"/>
          </p:nvPr>
        </p:nvSpPr>
        <p:spPr>
          <a:xfrm>
            <a:off x="860275" y="2950151"/>
            <a:ext cx="1645800" cy="19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6" name="Google Shape;146;p26"/>
          <p:cNvSpPr txBox="1"/>
          <p:nvPr>
            <p:ph idx="2" type="subTitle"/>
          </p:nvPr>
        </p:nvSpPr>
        <p:spPr>
          <a:xfrm>
            <a:off x="859825" y="3224794"/>
            <a:ext cx="1646700" cy="72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7" name="Google Shape;147;p26"/>
          <p:cNvSpPr txBox="1"/>
          <p:nvPr>
            <p:ph idx="3" type="subTitle"/>
          </p:nvPr>
        </p:nvSpPr>
        <p:spPr>
          <a:xfrm>
            <a:off x="2789186" y="2950151"/>
            <a:ext cx="1645800" cy="19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8" name="Google Shape;148;p26"/>
          <p:cNvSpPr txBox="1"/>
          <p:nvPr>
            <p:ph idx="4" type="subTitle"/>
          </p:nvPr>
        </p:nvSpPr>
        <p:spPr>
          <a:xfrm>
            <a:off x="2789186" y="3224794"/>
            <a:ext cx="1645800" cy="72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9" name="Google Shape;149;p26"/>
          <p:cNvSpPr txBox="1"/>
          <p:nvPr>
            <p:ph idx="5" type="subTitle"/>
          </p:nvPr>
        </p:nvSpPr>
        <p:spPr>
          <a:xfrm>
            <a:off x="4718096" y="2955050"/>
            <a:ext cx="1645800" cy="19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0" name="Google Shape;150;p26"/>
          <p:cNvSpPr txBox="1"/>
          <p:nvPr>
            <p:ph idx="6" type="subTitle"/>
          </p:nvPr>
        </p:nvSpPr>
        <p:spPr>
          <a:xfrm>
            <a:off x="4718096" y="3224794"/>
            <a:ext cx="1645800" cy="72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1" name="Google Shape;151;p26"/>
          <p:cNvSpPr txBox="1"/>
          <p:nvPr>
            <p:ph idx="7" type="subTitle"/>
          </p:nvPr>
        </p:nvSpPr>
        <p:spPr>
          <a:xfrm>
            <a:off x="6601257" y="2955050"/>
            <a:ext cx="1737300" cy="19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2" name="Google Shape;152;p26"/>
          <p:cNvSpPr txBox="1"/>
          <p:nvPr>
            <p:ph idx="8" type="subTitle"/>
          </p:nvPr>
        </p:nvSpPr>
        <p:spPr>
          <a:xfrm>
            <a:off x="6647007" y="3224794"/>
            <a:ext cx="1645800" cy="72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
    <p:spTree>
      <p:nvGrpSpPr>
        <p:cNvPr id="153" name="Shape 153"/>
        <p:cNvGrpSpPr/>
        <p:nvPr/>
      </p:nvGrpSpPr>
      <p:grpSpPr>
        <a:xfrm>
          <a:off x="0" y="0"/>
          <a:ext cx="0" cy="0"/>
          <a:chOff x="0" y="0"/>
          <a:chExt cx="0" cy="0"/>
        </a:xfrm>
      </p:grpSpPr>
      <p:sp>
        <p:nvSpPr>
          <p:cNvPr id="154" name="Google Shape;154;p27"/>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title"/>
          </p:nvPr>
        </p:nvSpPr>
        <p:spPr>
          <a:xfrm>
            <a:off x="716250" y="535925"/>
            <a:ext cx="7711500" cy="44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6" name="Google Shape;156;p27"/>
          <p:cNvSpPr txBox="1"/>
          <p:nvPr>
            <p:ph idx="1" type="subTitle"/>
          </p:nvPr>
        </p:nvSpPr>
        <p:spPr>
          <a:xfrm>
            <a:off x="717444" y="3749426"/>
            <a:ext cx="21396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7" name="Google Shape;157;p27"/>
          <p:cNvSpPr txBox="1"/>
          <p:nvPr>
            <p:ph idx="2" type="subTitle"/>
          </p:nvPr>
        </p:nvSpPr>
        <p:spPr>
          <a:xfrm>
            <a:off x="716244" y="4122986"/>
            <a:ext cx="2142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8" name="Google Shape;158;p27"/>
          <p:cNvSpPr txBox="1"/>
          <p:nvPr>
            <p:ph idx="3" type="subTitle"/>
          </p:nvPr>
        </p:nvSpPr>
        <p:spPr>
          <a:xfrm>
            <a:off x="3502200" y="2022706"/>
            <a:ext cx="21396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9" name="Google Shape;159;p27"/>
          <p:cNvSpPr txBox="1"/>
          <p:nvPr>
            <p:ph idx="4" type="subTitle"/>
          </p:nvPr>
        </p:nvSpPr>
        <p:spPr>
          <a:xfrm>
            <a:off x="3504150" y="2394593"/>
            <a:ext cx="21357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0" name="Google Shape;160;p27"/>
          <p:cNvSpPr txBox="1"/>
          <p:nvPr>
            <p:ph idx="5" type="subTitle"/>
          </p:nvPr>
        </p:nvSpPr>
        <p:spPr>
          <a:xfrm>
            <a:off x="6285750" y="3749426"/>
            <a:ext cx="21420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1" name="Google Shape;161;p27"/>
          <p:cNvSpPr txBox="1"/>
          <p:nvPr>
            <p:ph idx="6" type="subTitle"/>
          </p:nvPr>
        </p:nvSpPr>
        <p:spPr>
          <a:xfrm>
            <a:off x="6285750" y="4122986"/>
            <a:ext cx="2142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lt1"/>
        </a:solidFill>
      </p:bgPr>
    </p:bg>
    <p:spTree>
      <p:nvGrpSpPr>
        <p:cNvPr id="162" name="Shape 162"/>
        <p:cNvGrpSpPr/>
        <p:nvPr/>
      </p:nvGrpSpPr>
      <p:grpSpPr>
        <a:xfrm>
          <a:off x="0" y="0"/>
          <a:ext cx="0" cy="0"/>
          <a:chOff x="0" y="0"/>
          <a:chExt cx="0" cy="0"/>
        </a:xfrm>
      </p:grpSpPr>
      <p:sp>
        <p:nvSpPr>
          <p:cNvPr id="163" name="Google Shape;163;p28"/>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txBox="1"/>
          <p:nvPr>
            <p:ph type="ctrTitle"/>
          </p:nvPr>
        </p:nvSpPr>
        <p:spPr>
          <a:xfrm flipH="1">
            <a:off x="927300" y="971825"/>
            <a:ext cx="3413700" cy="43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47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65" name="Google Shape;165;p28"/>
          <p:cNvSpPr txBox="1"/>
          <p:nvPr>
            <p:ph idx="1" type="subTitle"/>
          </p:nvPr>
        </p:nvSpPr>
        <p:spPr>
          <a:xfrm>
            <a:off x="1326900" y="2260675"/>
            <a:ext cx="2614500" cy="100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66" name="Google Shape;166;p28"/>
          <p:cNvSpPr txBox="1"/>
          <p:nvPr/>
        </p:nvSpPr>
        <p:spPr>
          <a:xfrm>
            <a:off x="921750" y="3461076"/>
            <a:ext cx="3424800" cy="5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00"/>
                </a:solidFill>
                <a:latin typeface="Open Sans Light"/>
                <a:ea typeface="Open Sans Light"/>
                <a:cs typeface="Open Sans Light"/>
                <a:sym typeface="Open Sans Light"/>
              </a:rPr>
              <a:t>CREDITS: This presentation template was created by </a:t>
            </a:r>
            <a:r>
              <a:rPr lang="en" sz="1200">
                <a:solidFill>
                  <a:srgbClr val="000000"/>
                </a:solidFill>
                <a:uFill>
                  <a:noFill/>
                </a:uFill>
                <a:latin typeface="Open Sans Light"/>
                <a:ea typeface="Open Sans Light"/>
                <a:cs typeface="Open Sans Light"/>
                <a:sym typeface="Open Sans Light"/>
                <a:hlinkClick r:id="rId2">
                  <a:extLst>
                    <a:ext uri="{A12FA001-AC4F-418D-AE19-62706E023703}">
                      <ahyp:hlinkClr val="tx"/>
                    </a:ext>
                  </a:extLst>
                </a:hlinkClick>
              </a:rPr>
              <a:t>Slidesgo</a:t>
            </a:r>
            <a:r>
              <a:rPr lang="en" sz="1200">
                <a:solidFill>
                  <a:srgbClr val="000000"/>
                </a:solidFill>
                <a:latin typeface="Open Sans Light"/>
                <a:ea typeface="Open Sans Light"/>
                <a:cs typeface="Open Sans Light"/>
                <a:sym typeface="Open Sans Light"/>
              </a:rPr>
              <a:t>, including icons by </a:t>
            </a:r>
            <a:r>
              <a:rPr lang="en" sz="1200">
                <a:solidFill>
                  <a:srgbClr val="000000"/>
                </a:solidFill>
                <a:uFill>
                  <a:noFill/>
                </a:uFill>
                <a:latin typeface="Open Sans Light"/>
                <a:ea typeface="Open Sans Light"/>
                <a:cs typeface="Open Sans Light"/>
                <a:sym typeface="Open Sans Light"/>
                <a:hlinkClick r:id="rId3">
                  <a:extLst>
                    <a:ext uri="{A12FA001-AC4F-418D-AE19-62706E023703}">
                      <ahyp:hlinkClr val="tx"/>
                    </a:ext>
                  </a:extLst>
                </a:hlinkClick>
              </a:rPr>
              <a:t>Flaticon</a:t>
            </a:r>
            <a:r>
              <a:rPr lang="en" sz="1200">
                <a:solidFill>
                  <a:srgbClr val="000000"/>
                </a:solidFill>
                <a:latin typeface="Open Sans Light"/>
                <a:ea typeface="Open Sans Light"/>
                <a:cs typeface="Open Sans Light"/>
                <a:sym typeface="Open Sans Light"/>
              </a:rPr>
              <a:t>, and infographics &amp; images by Freepik.</a:t>
            </a:r>
            <a:endParaRPr sz="1200">
              <a:solidFill>
                <a:srgbClr val="000000"/>
              </a:solidFill>
              <a:latin typeface="Open Sans Light"/>
              <a:ea typeface="Open Sans Light"/>
              <a:cs typeface="Open Sans Light"/>
              <a:sym typeface="Open Sans Light"/>
            </a:endParaRPr>
          </a:p>
        </p:txBody>
      </p:sp>
      <p:sp>
        <p:nvSpPr>
          <p:cNvPr id="167" name="Google Shape;167;p28"/>
          <p:cNvSpPr txBox="1"/>
          <p:nvPr>
            <p:ph idx="2" type="subTitle"/>
          </p:nvPr>
        </p:nvSpPr>
        <p:spPr>
          <a:xfrm>
            <a:off x="704850" y="4365700"/>
            <a:ext cx="3858600" cy="21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300"/>
              <a:buNone/>
              <a:defRPr sz="1300">
                <a:solidFill>
                  <a:schemeClr val="dk1"/>
                </a:solidFill>
              </a:defRPr>
            </a:lvl1pPr>
            <a:lvl2pPr lvl="1" rtl="0" algn="ctr">
              <a:lnSpc>
                <a:spcPct val="100000"/>
              </a:lnSpc>
              <a:spcBef>
                <a:spcPts val="0"/>
              </a:spcBef>
              <a:spcAft>
                <a:spcPts val="0"/>
              </a:spcAft>
              <a:buClr>
                <a:schemeClr val="dk1"/>
              </a:buClr>
              <a:buSzPts val="1300"/>
              <a:buNone/>
              <a:defRPr sz="1300">
                <a:solidFill>
                  <a:schemeClr val="dk1"/>
                </a:solidFill>
              </a:defRPr>
            </a:lvl2pPr>
            <a:lvl3pPr lvl="2" rtl="0" algn="ctr">
              <a:lnSpc>
                <a:spcPct val="100000"/>
              </a:lnSpc>
              <a:spcBef>
                <a:spcPts val="0"/>
              </a:spcBef>
              <a:spcAft>
                <a:spcPts val="0"/>
              </a:spcAft>
              <a:buClr>
                <a:schemeClr val="dk1"/>
              </a:buClr>
              <a:buSzPts val="1300"/>
              <a:buNone/>
              <a:defRPr sz="1300">
                <a:solidFill>
                  <a:schemeClr val="dk1"/>
                </a:solidFill>
              </a:defRPr>
            </a:lvl3pPr>
            <a:lvl4pPr lvl="3" rtl="0" algn="ctr">
              <a:lnSpc>
                <a:spcPct val="100000"/>
              </a:lnSpc>
              <a:spcBef>
                <a:spcPts val="0"/>
              </a:spcBef>
              <a:spcAft>
                <a:spcPts val="0"/>
              </a:spcAft>
              <a:buClr>
                <a:schemeClr val="dk1"/>
              </a:buClr>
              <a:buSzPts val="1300"/>
              <a:buNone/>
              <a:defRPr sz="1300">
                <a:solidFill>
                  <a:schemeClr val="dk1"/>
                </a:solidFill>
              </a:defRPr>
            </a:lvl4pPr>
            <a:lvl5pPr lvl="4" rtl="0" algn="ctr">
              <a:lnSpc>
                <a:spcPct val="100000"/>
              </a:lnSpc>
              <a:spcBef>
                <a:spcPts val="0"/>
              </a:spcBef>
              <a:spcAft>
                <a:spcPts val="0"/>
              </a:spcAft>
              <a:buClr>
                <a:schemeClr val="dk1"/>
              </a:buClr>
              <a:buSzPts val="1300"/>
              <a:buNone/>
              <a:defRPr sz="1300">
                <a:solidFill>
                  <a:schemeClr val="dk1"/>
                </a:solidFill>
              </a:defRPr>
            </a:lvl5pPr>
            <a:lvl6pPr lvl="5" rtl="0" algn="ctr">
              <a:lnSpc>
                <a:spcPct val="100000"/>
              </a:lnSpc>
              <a:spcBef>
                <a:spcPts val="0"/>
              </a:spcBef>
              <a:spcAft>
                <a:spcPts val="0"/>
              </a:spcAft>
              <a:buClr>
                <a:schemeClr val="dk1"/>
              </a:buClr>
              <a:buSzPts val="1300"/>
              <a:buNone/>
              <a:defRPr sz="1300">
                <a:solidFill>
                  <a:schemeClr val="dk1"/>
                </a:solidFill>
              </a:defRPr>
            </a:lvl6pPr>
            <a:lvl7pPr lvl="6" rtl="0" algn="ctr">
              <a:lnSpc>
                <a:spcPct val="100000"/>
              </a:lnSpc>
              <a:spcBef>
                <a:spcPts val="0"/>
              </a:spcBef>
              <a:spcAft>
                <a:spcPts val="0"/>
              </a:spcAft>
              <a:buClr>
                <a:schemeClr val="dk1"/>
              </a:buClr>
              <a:buSzPts val="1300"/>
              <a:buNone/>
              <a:defRPr sz="1300">
                <a:solidFill>
                  <a:schemeClr val="dk1"/>
                </a:solidFill>
              </a:defRPr>
            </a:lvl7pPr>
            <a:lvl8pPr lvl="7" rtl="0" algn="ctr">
              <a:lnSpc>
                <a:spcPct val="100000"/>
              </a:lnSpc>
              <a:spcBef>
                <a:spcPts val="0"/>
              </a:spcBef>
              <a:spcAft>
                <a:spcPts val="0"/>
              </a:spcAft>
              <a:buClr>
                <a:schemeClr val="dk1"/>
              </a:buClr>
              <a:buSzPts val="1300"/>
              <a:buNone/>
              <a:defRPr sz="1300">
                <a:solidFill>
                  <a:schemeClr val="dk1"/>
                </a:solidFill>
              </a:defRPr>
            </a:lvl8pPr>
            <a:lvl9pPr lvl="8" rtl="0" algn="ctr">
              <a:lnSpc>
                <a:spcPct val="100000"/>
              </a:lnSpc>
              <a:spcBef>
                <a:spcPts val="0"/>
              </a:spcBef>
              <a:spcAft>
                <a:spcPts val="0"/>
              </a:spcAft>
              <a:buClr>
                <a:schemeClr val="dk1"/>
              </a:buClr>
              <a:buSzPts val="1300"/>
              <a:buNone/>
              <a:defRPr sz="13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ONE_COLUMN_TEXT_1_1_2">
    <p:spTree>
      <p:nvGrpSpPr>
        <p:cNvPr id="168" name="Shape 168"/>
        <p:cNvGrpSpPr/>
        <p:nvPr/>
      </p:nvGrpSpPr>
      <p:grpSpPr>
        <a:xfrm>
          <a:off x="0" y="0"/>
          <a:ext cx="0" cy="0"/>
          <a:chOff x="0" y="0"/>
          <a:chExt cx="0" cy="0"/>
        </a:xfrm>
      </p:grpSpPr>
      <p:sp>
        <p:nvSpPr>
          <p:cNvPr id="169" name="Google Shape;169;p29"/>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txBox="1"/>
          <p:nvPr>
            <p:ph type="title"/>
          </p:nvPr>
        </p:nvSpPr>
        <p:spPr>
          <a:xfrm>
            <a:off x="4693550" y="2111125"/>
            <a:ext cx="3730200" cy="440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71" name="Google Shape;171;p29"/>
          <p:cNvSpPr txBox="1"/>
          <p:nvPr>
            <p:ph idx="1" type="subTitle"/>
          </p:nvPr>
        </p:nvSpPr>
        <p:spPr>
          <a:xfrm>
            <a:off x="4693550" y="2988750"/>
            <a:ext cx="3581400" cy="31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5">
    <p:spTree>
      <p:nvGrpSpPr>
        <p:cNvPr id="172" name="Shape 172"/>
        <p:cNvGrpSpPr/>
        <p:nvPr/>
      </p:nvGrpSpPr>
      <p:grpSpPr>
        <a:xfrm>
          <a:off x="0" y="0"/>
          <a:ext cx="0" cy="0"/>
          <a:chOff x="0" y="0"/>
          <a:chExt cx="0" cy="0"/>
        </a:xfrm>
      </p:grpSpPr>
      <p:sp>
        <p:nvSpPr>
          <p:cNvPr id="173" name="Google Shape;173;p30"/>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txBox="1"/>
          <p:nvPr>
            <p:ph type="title"/>
          </p:nvPr>
        </p:nvSpPr>
        <p:spPr>
          <a:xfrm>
            <a:off x="716250" y="535925"/>
            <a:ext cx="7714500" cy="53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5" name="Google Shape;175;p30"/>
          <p:cNvSpPr txBox="1"/>
          <p:nvPr>
            <p:ph idx="1" type="subTitle"/>
          </p:nvPr>
        </p:nvSpPr>
        <p:spPr>
          <a:xfrm>
            <a:off x="1612392" y="2900934"/>
            <a:ext cx="1581900" cy="137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6" name="Google Shape;176;p30"/>
          <p:cNvSpPr txBox="1"/>
          <p:nvPr>
            <p:ph idx="2" type="subTitle"/>
          </p:nvPr>
        </p:nvSpPr>
        <p:spPr>
          <a:xfrm>
            <a:off x="1164336" y="3128772"/>
            <a:ext cx="2030100" cy="54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 name="Google Shape;177;p30"/>
          <p:cNvSpPr txBox="1"/>
          <p:nvPr>
            <p:ph idx="3" type="subTitle"/>
          </p:nvPr>
        </p:nvSpPr>
        <p:spPr>
          <a:xfrm>
            <a:off x="5967984" y="2900934"/>
            <a:ext cx="1645800" cy="13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b="1" sz="2000">
                <a:solidFill>
                  <a:schemeClr val="dk1"/>
                </a:solidFill>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30"/>
          <p:cNvSpPr txBox="1"/>
          <p:nvPr>
            <p:ph idx="4" type="subTitle"/>
          </p:nvPr>
        </p:nvSpPr>
        <p:spPr>
          <a:xfrm>
            <a:off x="5967984" y="3128772"/>
            <a:ext cx="20301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1067650" y="543200"/>
            <a:ext cx="7360200" cy="436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subTitle"/>
          </p:nvPr>
        </p:nvSpPr>
        <p:spPr>
          <a:xfrm>
            <a:off x="713225" y="1369900"/>
            <a:ext cx="7714500" cy="322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rgbClr val="212121"/>
              </a:buClr>
              <a:buSzPts val="1200"/>
              <a:buFont typeface="Montserrat Medium"/>
              <a:buAutoNum type="arabicPeriod"/>
              <a:defRPr sz="1200"/>
            </a:lvl1pPr>
            <a:lvl2pPr lvl="1">
              <a:spcBef>
                <a:spcPts val="1600"/>
              </a:spcBef>
              <a:spcAft>
                <a:spcPts val="0"/>
              </a:spcAft>
              <a:buClr>
                <a:srgbClr val="212121"/>
              </a:buClr>
              <a:buSzPts val="1200"/>
              <a:buFont typeface="Montserrat Medium"/>
              <a:buAutoNum type="alphaLcPeriod"/>
              <a:defRPr/>
            </a:lvl2pPr>
            <a:lvl3pPr lvl="2">
              <a:spcBef>
                <a:spcPts val="1600"/>
              </a:spcBef>
              <a:spcAft>
                <a:spcPts val="0"/>
              </a:spcAft>
              <a:buClr>
                <a:srgbClr val="212121"/>
              </a:buClr>
              <a:buSzPts val="1200"/>
              <a:buFont typeface="Montserrat Medium"/>
              <a:buAutoNum type="romanLcPeriod"/>
              <a:defRPr/>
            </a:lvl3pPr>
            <a:lvl4pPr lvl="3">
              <a:spcBef>
                <a:spcPts val="1600"/>
              </a:spcBef>
              <a:spcAft>
                <a:spcPts val="0"/>
              </a:spcAft>
              <a:buClr>
                <a:srgbClr val="212121"/>
              </a:buClr>
              <a:buSzPts val="1200"/>
              <a:buFont typeface="Montserrat Medium"/>
              <a:buAutoNum type="arabicPeriod"/>
              <a:defRPr/>
            </a:lvl4pPr>
            <a:lvl5pPr lvl="4">
              <a:spcBef>
                <a:spcPts val="1600"/>
              </a:spcBef>
              <a:spcAft>
                <a:spcPts val="0"/>
              </a:spcAft>
              <a:buClr>
                <a:srgbClr val="212121"/>
              </a:buClr>
              <a:buSzPts val="1200"/>
              <a:buFont typeface="Montserrat Medium"/>
              <a:buAutoNum type="alphaLcPeriod"/>
              <a:defRPr/>
            </a:lvl5pPr>
            <a:lvl6pPr lvl="5">
              <a:spcBef>
                <a:spcPts val="1600"/>
              </a:spcBef>
              <a:spcAft>
                <a:spcPts val="0"/>
              </a:spcAft>
              <a:buClr>
                <a:srgbClr val="212121"/>
              </a:buClr>
              <a:buSzPts val="1200"/>
              <a:buFont typeface="Montserrat Medium"/>
              <a:buAutoNum type="romanLcPeriod"/>
              <a:defRPr/>
            </a:lvl6pPr>
            <a:lvl7pPr lvl="6">
              <a:spcBef>
                <a:spcPts val="1600"/>
              </a:spcBef>
              <a:spcAft>
                <a:spcPts val="0"/>
              </a:spcAft>
              <a:buClr>
                <a:srgbClr val="212121"/>
              </a:buClr>
              <a:buSzPts val="1200"/>
              <a:buFont typeface="Montserrat Medium"/>
              <a:buAutoNum type="arabicPeriod"/>
              <a:defRPr/>
            </a:lvl7pPr>
            <a:lvl8pPr lvl="7">
              <a:spcBef>
                <a:spcPts val="1600"/>
              </a:spcBef>
              <a:spcAft>
                <a:spcPts val="0"/>
              </a:spcAft>
              <a:buClr>
                <a:srgbClr val="212121"/>
              </a:buClr>
              <a:buSzPts val="1200"/>
              <a:buFont typeface="Montserrat Medium"/>
              <a:buAutoNum type="alphaLcPeriod"/>
              <a:defRPr/>
            </a:lvl8pPr>
            <a:lvl9pPr lvl="8">
              <a:spcBef>
                <a:spcPts val="1600"/>
              </a:spcBef>
              <a:spcAft>
                <a:spcPts val="1600"/>
              </a:spcAft>
              <a:buClr>
                <a:srgbClr val="212121"/>
              </a:buClr>
              <a:buSzPts val="1200"/>
              <a:buFont typeface="Montserrat Medium"/>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
          <p:cNvSpPr txBox="1"/>
          <p:nvPr>
            <p:ph type="title"/>
          </p:nvPr>
        </p:nvSpPr>
        <p:spPr>
          <a:xfrm>
            <a:off x="716250" y="539500"/>
            <a:ext cx="7714500" cy="4401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subTitle"/>
          </p:nvPr>
        </p:nvSpPr>
        <p:spPr>
          <a:xfrm>
            <a:off x="5107669" y="3753094"/>
            <a:ext cx="2788800" cy="876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4" name="Google Shape;24;p5"/>
          <p:cNvSpPr txBox="1"/>
          <p:nvPr>
            <p:ph idx="2" type="subTitle"/>
          </p:nvPr>
        </p:nvSpPr>
        <p:spPr>
          <a:xfrm>
            <a:off x="1249613" y="3750075"/>
            <a:ext cx="2789100" cy="87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 name="Google Shape;25;p5"/>
          <p:cNvSpPr txBox="1"/>
          <p:nvPr>
            <p:ph idx="3" type="subTitle"/>
          </p:nvPr>
        </p:nvSpPr>
        <p:spPr>
          <a:xfrm>
            <a:off x="5107669" y="3372764"/>
            <a:ext cx="2788800" cy="394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 name="Google Shape;26;p5"/>
          <p:cNvSpPr txBox="1"/>
          <p:nvPr>
            <p:ph idx="4" type="subTitle"/>
          </p:nvPr>
        </p:nvSpPr>
        <p:spPr>
          <a:xfrm>
            <a:off x="1282050" y="3372782"/>
            <a:ext cx="2788800" cy="39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b="1" sz="2000">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txBox="1"/>
          <p:nvPr>
            <p:ph type="title"/>
          </p:nvPr>
        </p:nvSpPr>
        <p:spPr>
          <a:xfrm>
            <a:off x="716250" y="543200"/>
            <a:ext cx="7714500" cy="436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type="title"/>
          </p:nvPr>
        </p:nvSpPr>
        <p:spPr>
          <a:xfrm>
            <a:off x="716250" y="539500"/>
            <a:ext cx="7714500" cy="44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33" name="Google Shape;33;p7"/>
          <p:cNvSpPr txBox="1"/>
          <p:nvPr>
            <p:ph idx="1" type="subTitle"/>
          </p:nvPr>
        </p:nvSpPr>
        <p:spPr>
          <a:xfrm>
            <a:off x="2665950" y="2955450"/>
            <a:ext cx="3812100" cy="700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p:nvPr/>
        </p:nvSpPr>
        <p:spPr>
          <a:xfrm rot="-5400000">
            <a:off x="2320950" y="-1683000"/>
            <a:ext cx="4502100" cy="8509500"/>
          </a:xfrm>
          <a:prstGeom prst="rect">
            <a:avLst/>
          </a:prstGeom>
          <a:solidFill>
            <a:srgbClr val="2A2828">
              <a:alpha val="67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txBox="1"/>
          <p:nvPr>
            <p:ph type="title"/>
          </p:nvPr>
        </p:nvSpPr>
        <p:spPr>
          <a:xfrm>
            <a:off x="713250" y="2249850"/>
            <a:ext cx="7717500" cy="643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900"/>
              <a:buNone/>
              <a:defRPr sz="59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rot="-5400000">
            <a:off x="2320950" y="-1683000"/>
            <a:ext cx="4502100" cy="85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4577625" y="1715750"/>
            <a:ext cx="3855900" cy="60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4798475" y="2649800"/>
            <a:ext cx="3629400" cy="777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FFFFFF"/>
        </a:solidFill>
      </p:bgPr>
    </p:bg>
    <p:spTree>
      <p:nvGrpSpPr>
        <p:cNvPr id="41" name="Shape 41"/>
        <p:cNvGrpSpPr/>
        <p:nvPr/>
      </p:nvGrpSpPr>
      <p:grpSpPr>
        <a:xfrm>
          <a:off x="0" y="0"/>
          <a:ext cx="0" cy="0"/>
          <a:chOff x="0" y="0"/>
          <a:chExt cx="0" cy="0"/>
        </a:xfrm>
      </p:grpSpPr>
      <p:sp>
        <p:nvSpPr>
          <p:cNvPr id="42" name="Google Shape;42;p10"/>
          <p:cNvSpPr txBox="1"/>
          <p:nvPr>
            <p:ph idx="1" type="body"/>
          </p:nvPr>
        </p:nvSpPr>
        <p:spPr>
          <a:xfrm>
            <a:off x="713225" y="1017600"/>
            <a:ext cx="3858900" cy="6876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sz="2800">
                <a:latin typeface="Playfair Display"/>
                <a:ea typeface="Playfair Display"/>
                <a:cs typeface="Playfair Display"/>
                <a:sym typeface="Playfair Display"/>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6250" y="543200"/>
            <a:ext cx="7711500" cy="47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Nanum Myeongjo"/>
              <a:buNone/>
              <a:defRPr b="1" sz="2800">
                <a:solidFill>
                  <a:schemeClr val="dk1"/>
                </a:solidFill>
                <a:latin typeface="Nanum Myeongjo"/>
                <a:ea typeface="Nanum Myeongjo"/>
                <a:cs typeface="Nanum Myeongjo"/>
                <a:sym typeface="Nanum Myeongj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6250" y="1701675"/>
            <a:ext cx="7711500" cy="2867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1"/>
          <p:cNvSpPr txBox="1"/>
          <p:nvPr>
            <p:ph type="ctrTitle"/>
          </p:nvPr>
        </p:nvSpPr>
        <p:spPr>
          <a:xfrm flipH="1">
            <a:off x="821550" y="1654975"/>
            <a:ext cx="7500900" cy="9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Improving ABA Services Through Resource Allocation  </a:t>
            </a:r>
            <a:endParaRPr/>
          </a:p>
        </p:txBody>
      </p:sp>
      <p:sp>
        <p:nvSpPr>
          <p:cNvPr id="184" name="Google Shape;184;p31"/>
          <p:cNvSpPr txBox="1"/>
          <p:nvPr>
            <p:ph idx="1" type="subTitle"/>
          </p:nvPr>
        </p:nvSpPr>
        <p:spPr>
          <a:xfrm>
            <a:off x="1329475" y="4141825"/>
            <a:ext cx="6748500" cy="177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Minji Woo, Ayush Suri, Evan Wacks, Nishant Aggarwal, Ahmad AlQemzi, Jake Gale</a:t>
            </a:r>
            <a:endParaRPr/>
          </a:p>
        </p:txBody>
      </p:sp>
      <p:cxnSp>
        <p:nvCxnSpPr>
          <p:cNvPr id="185" name="Google Shape;185;p31"/>
          <p:cNvCxnSpPr/>
          <p:nvPr/>
        </p:nvCxnSpPr>
        <p:spPr>
          <a:xfrm>
            <a:off x="3790650" y="2971910"/>
            <a:ext cx="15627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1067650" y="543200"/>
            <a:ext cx="7360200" cy="4362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Questions</a:t>
            </a:r>
            <a:endParaRPr/>
          </a:p>
        </p:txBody>
      </p:sp>
      <p:sp>
        <p:nvSpPr>
          <p:cNvPr id="191" name="Google Shape;191;p32"/>
          <p:cNvSpPr txBox="1"/>
          <p:nvPr>
            <p:ph idx="1" type="subTitle"/>
          </p:nvPr>
        </p:nvSpPr>
        <p:spPr>
          <a:xfrm>
            <a:off x="915925" y="1474125"/>
            <a:ext cx="2496900" cy="6141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Font typeface="Montserrat"/>
              <a:buAutoNum type="arabicPeriod"/>
            </a:pPr>
            <a:r>
              <a:rPr b="1" lang="en" sz="1700"/>
              <a:t>Accessibility</a:t>
            </a:r>
            <a:endParaRPr b="1" sz="1700"/>
          </a:p>
        </p:txBody>
      </p:sp>
      <p:cxnSp>
        <p:nvCxnSpPr>
          <p:cNvPr id="192" name="Google Shape;192;p32"/>
          <p:cNvCxnSpPr/>
          <p:nvPr/>
        </p:nvCxnSpPr>
        <p:spPr>
          <a:xfrm>
            <a:off x="3790650" y="1209571"/>
            <a:ext cx="1562700" cy="0"/>
          </a:xfrm>
          <a:prstGeom prst="straightConnector1">
            <a:avLst/>
          </a:prstGeom>
          <a:noFill/>
          <a:ln cap="flat" cmpd="sng" w="9525">
            <a:solidFill>
              <a:schemeClr val="accent1"/>
            </a:solidFill>
            <a:prstDash val="solid"/>
            <a:round/>
            <a:headEnd len="med" w="med" type="none"/>
            <a:tailEnd len="med" w="med" type="none"/>
          </a:ln>
        </p:spPr>
      </p:cxnSp>
      <p:sp>
        <p:nvSpPr>
          <p:cNvPr id="193" name="Google Shape;193;p32"/>
          <p:cNvSpPr txBox="1"/>
          <p:nvPr/>
        </p:nvSpPr>
        <p:spPr>
          <a:xfrm>
            <a:off x="915925" y="2278750"/>
            <a:ext cx="3311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 Are clients’ questions getting answered?</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Is the service equally available for each state?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94" name="Google Shape;194;p32"/>
          <p:cNvSpPr txBox="1"/>
          <p:nvPr/>
        </p:nvSpPr>
        <p:spPr>
          <a:xfrm>
            <a:off x="5205250" y="1557975"/>
            <a:ext cx="199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Open Sans"/>
                <a:ea typeface="Open Sans"/>
                <a:cs typeface="Open Sans"/>
                <a:sym typeface="Open Sans"/>
              </a:rPr>
              <a:t>2.     </a:t>
            </a:r>
            <a:r>
              <a:rPr b="1" lang="en" sz="1700">
                <a:solidFill>
                  <a:schemeClr val="dk1"/>
                </a:solidFill>
                <a:latin typeface="Open Sans"/>
                <a:ea typeface="Open Sans"/>
                <a:cs typeface="Open Sans"/>
                <a:sym typeface="Open Sans"/>
              </a:rPr>
              <a:t>Efficiency</a:t>
            </a:r>
            <a:endParaRPr b="1" sz="1700">
              <a:latin typeface="Open Sans"/>
              <a:ea typeface="Open Sans"/>
              <a:cs typeface="Open Sans"/>
              <a:sym typeface="Open Sans"/>
            </a:endParaRPr>
          </a:p>
        </p:txBody>
      </p:sp>
      <p:sp>
        <p:nvSpPr>
          <p:cNvPr id="195" name="Google Shape;195;p32"/>
          <p:cNvSpPr txBox="1"/>
          <p:nvPr/>
        </p:nvSpPr>
        <p:spPr>
          <a:xfrm>
            <a:off x="5205250" y="2175350"/>
            <a:ext cx="3311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 Are human resources used effectively?</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Can we increase efficiency by pre-training the human resources about high-demand questions?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509225" y="718800"/>
            <a:ext cx="42912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Time Efficiency</a:t>
            </a:r>
            <a:endParaRPr/>
          </a:p>
        </p:txBody>
      </p:sp>
      <p:sp>
        <p:nvSpPr>
          <p:cNvPr id="201" name="Google Shape;201;p33"/>
          <p:cNvSpPr txBox="1"/>
          <p:nvPr>
            <p:ph idx="1" type="subTitle"/>
          </p:nvPr>
        </p:nvSpPr>
        <p:spPr>
          <a:xfrm>
            <a:off x="478025" y="1209575"/>
            <a:ext cx="4353600" cy="32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u="sng"/>
              <a:t>Distribution of True-Time Spent on Questions</a:t>
            </a:r>
            <a:endParaRPr i="1" u="sng"/>
          </a:p>
          <a:p>
            <a:pPr indent="0" lvl="0" marL="0" rtl="0" algn="l">
              <a:spcBef>
                <a:spcPts val="0"/>
              </a:spcBef>
              <a:spcAft>
                <a:spcPts val="0"/>
              </a:spcAft>
              <a:buNone/>
            </a:pPr>
            <a:r>
              <a:t/>
            </a:r>
            <a:endParaRPr i="1" u="sng"/>
          </a:p>
          <a:p>
            <a:pPr indent="0" lvl="0" marL="0" rtl="0" algn="l">
              <a:spcBef>
                <a:spcPts val="0"/>
              </a:spcBef>
              <a:spcAft>
                <a:spcPts val="0"/>
              </a:spcAft>
              <a:buNone/>
            </a:pPr>
            <a:r>
              <a:rPr b="1" lang="en"/>
              <a:t>Mean</a:t>
            </a:r>
            <a:r>
              <a:rPr lang="en"/>
              <a:t> Conversation Length: </a:t>
            </a:r>
            <a:r>
              <a:rPr b="1" lang="en"/>
              <a:t>18.31 days</a:t>
            </a:r>
            <a:r>
              <a:rPr lang="en"/>
              <a:t> </a:t>
            </a:r>
            <a:endParaRPr/>
          </a:p>
          <a:p>
            <a:pPr indent="0" lvl="0" marL="0" rtl="0" algn="l">
              <a:spcBef>
                <a:spcPts val="0"/>
              </a:spcBef>
              <a:spcAft>
                <a:spcPts val="0"/>
              </a:spcAft>
              <a:buNone/>
            </a:pPr>
            <a:r>
              <a:rPr b="1" lang="en"/>
              <a:t>Median</a:t>
            </a:r>
            <a:r>
              <a:rPr lang="en"/>
              <a:t> Conversation Length: </a:t>
            </a:r>
            <a:r>
              <a:rPr b="1" lang="en"/>
              <a:t>10.8 minutes</a:t>
            </a:r>
            <a:endParaRPr b="1"/>
          </a:p>
          <a:p>
            <a:pPr indent="0" lvl="0" marL="0" rtl="0" algn="l">
              <a:spcBef>
                <a:spcPts val="0"/>
              </a:spcBef>
              <a:spcAft>
                <a:spcPts val="0"/>
              </a:spcAft>
              <a:buNone/>
            </a:pPr>
            <a:r>
              <a:rPr b="1" lang="en"/>
              <a:t>58%</a:t>
            </a:r>
            <a:r>
              <a:rPr lang="en"/>
              <a:t> of questions resolved within </a:t>
            </a:r>
            <a:r>
              <a:rPr b="1" lang="en"/>
              <a:t>20 minutes</a:t>
            </a:r>
            <a:endParaRPr b="1"/>
          </a:p>
          <a:p>
            <a:pPr indent="0" lvl="0" marL="0" rtl="0" algn="l">
              <a:spcBef>
                <a:spcPts val="0"/>
              </a:spcBef>
              <a:spcAft>
                <a:spcPts val="0"/>
              </a:spcAft>
              <a:buNone/>
            </a:pPr>
            <a:r>
              <a:t/>
            </a:r>
            <a:endParaRPr/>
          </a:p>
          <a:p>
            <a:pPr indent="0" lvl="0" marL="0" rtl="0" algn="l">
              <a:spcBef>
                <a:spcPts val="0"/>
              </a:spcBef>
              <a:spcAft>
                <a:spcPts val="0"/>
              </a:spcAft>
              <a:buNone/>
            </a:pPr>
            <a:r>
              <a:rPr i="1" lang="en" u="sng"/>
              <a:t>Conclusions</a:t>
            </a:r>
            <a:endParaRPr i="1" u="sng"/>
          </a:p>
          <a:p>
            <a:pPr indent="0" lvl="0" marL="0" rtl="0" algn="l">
              <a:spcBef>
                <a:spcPts val="0"/>
              </a:spcBef>
              <a:spcAft>
                <a:spcPts val="0"/>
              </a:spcAft>
              <a:buNone/>
            </a:pPr>
            <a:r>
              <a:t/>
            </a:r>
            <a:endParaRPr b="1"/>
          </a:p>
          <a:p>
            <a:pPr indent="0" lvl="0" marL="0" rtl="0" algn="l">
              <a:spcBef>
                <a:spcPts val="0"/>
              </a:spcBef>
              <a:spcAft>
                <a:spcPts val="0"/>
              </a:spcAft>
              <a:buNone/>
            </a:pPr>
            <a:r>
              <a:rPr b="1" lang="en"/>
              <a:t>Short-End: </a:t>
            </a:r>
            <a:r>
              <a:rPr lang="en"/>
              <a:t>FAQ, Chatbox, Paralegals, Interns, etc</a:t>
            </a:r>
            <a:endParaRPr/>
          </a:p>
          <a:p>
            <a:pPr indent="0" lvl="0" marL="0" rtl="0" algn="l">
              <a:spcBef>
                <a:spcPts val="0"/>
              </a:spcBef>
              <a:spcAft>
                <a:spcPts val="0"/>
              </a:spcAft>
              <a:buNone/>
            </a:pPr>
            <a:r>
              <a:rPr b="1" lang="en"/>
              <a:t>Long-End: </a:t>
            </a:r>
            <a:r>
              <a:rPr lang="en"/>
              <a:t>Reference other services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202" name="Google Shape;202;p33"/>
          <p:cNvCxnSpPr/>
          <p:nvPr/>
        </p:nvCxnSpPr>
        <p:spPr>
          <a:xfrm>
            <a:off x="1873475" y="1285771"/>
            <a:ext cx="1562700" cy="0"/>
          </a:xfrm>
          <a:prstGeom prst="straightConnector1">
            <a:avLst/>
          </a:prstGeom>
          <a:noFill/>
          <a:ln cap="flat" cmpd="sng" w="9525">
            <a:solidFill>
              <a:schemeClr val="accent1"/>
            </a:solidFill>
            <a:prstDash val="solid"/>
            <a:round/>
            <a:headEnd len="med" w="med" type="none"/>
            <a:tailEnd len="med" w="med" type="none"/>
          </a:ln>
        </p:spPr>
      </p:cxnSp>
      <p:pic>
        <p:nvPicPr>
          <p:cNvPr id="203" name="Google Shape;203;p33"/>
          <p:cNvPicPr preferRelativeResize="0"/>
          <p:nvPr/>
        </p:nvPicPr>
        <p:blipFill rotWithShape="1">
          <a:blip r:embed="rId3">
            <a:alphaModFix/>
          </a:blip>
          <a:srcRect b="0" l="0" r="8867" t="0"/>
          <a:stretch/>
        </p:blipFill>
        <p:spPr>
          <a:xfrm>
            <a:off x="5142501" y="718800"/>
            <a:ext cx="2784850" cy="2036795"/>
          </a:xfrm>
          <a:prstGeom prst="rect">
            <a:avLst/>
          </a:prstGeom>
          <a:noFill/>
          <a:ln>
            <a:noFill/>
          </a:ln>
        </p:spPr>
      </p:pic>
      <p:pic>
        <p:nvPicPr>
          <p:cNvPr id="204" name="Google Shape;204;p33"/>
          <p:cNvPicPr preferRelativeResize="0"/>
          <p:nvPr/>
        </p:nvPicPr>
        <p:blipFill rotWithShape="1">
          <a:blip r:embed="rId4">
            <a:alphaModFix/>
          </a:blip>
          <a:srcRect b="0" l="0" r="0" t="13554"/>
          <a:stretch/>
        </p:blipFill>
        <p:spPr>
          <a:xfrm>
            <a:off x="5072738" y="2755600"/>
            <a:ext cx="2924399" cy="1720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716250" y="535925"/>
            <a:ext cx="7711500" cy="4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Unanswered Questions</a:t>
            </a:r>
            <a:endParaRPr/>
          </a:p>
        </p:txBody>
      </p:sp>
      <p:sp>
        <p:nvSpPr>
          <p:cNvPr id="210" name="Google Shape;210;p34"/>
          <p:cNvSpPr txBox="1"/>
          <p:nvPr>
            <p:ph idx="1" type="subTitle"/>
          </p:nvPr>
        </p:nvSpPr>
        <p:spPr>
          <a:xfrm>
            <a:off x="716175" y="1379225"/>
            <a:ext cx="4133700" cy="3098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In California we see many cases are not taken</a:t>
            </a:r>
            <a:endParaRPr/>
          </a:p>
          <a:p>
            <a:pPr indent="-317500" lvl="0" marL="457200" rtl="0" algn="l">
              <a:lnSpc>
                <a:spcPct val="115000"/>
              </a:lnSpc>
              <a:spcBef>
                <a:spcPts val="0"/>
              </a:spcBef>
              <a:spcAft>
                <a:spcPts val="0"/>
              </a:spcAft>
              <a:buSzPts val="1400"/>
              <a:buChar char="-"/>
            </a:pPr>
            <a:r>
              <a:rPr lang="en"/>
              <a:t>But how do we counter that at State level? </a:t>
            </a:r>
            <a:endParaRPr/>
          </a:p>
        </p:txBody>
      </p:sp>
      <p:sp>
        <p:nvSpPr>
          <p:cNvPr id="211" name="Google Shape;211;p34"/>
          <p:cNvSpPr txBox="1"/>
          <p:nvPr>
            <p:ph idx="2" type="subTitle"/>
          </p:nvPr>
        </p:nvSpPr>
        <p:spPr>
          <a:xfrm>
            <a:off x="716175" y="979625"/>
            <a:ext cx="4133700" cy="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Unanswered Questions </a:t>
            </a:r>
            <a:endParaRPr/>
          </a:p>
        </p:txBody>
      </p:sp>
      <p:sp>
        <p:nvSpPr>
          <p:cNvPr id="212" name="Google Shape;212;p34"/>
          <p:cNvSpPr txBox="1"/>
          <p:nvPr>
            <p:ph idx="3" type="subTitle"/>
          </p:nvPr>
        </p:nvSpPr>
        <p:spPr>
          <a:xfrm>
            <a:off x="4922525" y="1680050"/>
            <a:ext cx="3580800" cy="3098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Case grouping when high influx of cases”</a:t>
            </a:r>
            <a:endParaRPr/>
          </a:p>
          <a:p>
            <a:pPr indent="-317500" lvl="1" marL="914400" rtl="0" algn="l">
              <a:lnSpc>
                <a:spcPct val="150000"/>
              </a:lnSpc>
              <a:spcBef>
                <a:spcPts val="0"/>
              </a:spcBef>
              <a:spcAft>
                <a:spcPts val="0"/>
              </a:spcAft>
              <a:buSzPts val="1400"/>
              <a:buChar char="-"/>
            </a:pPr>
            <a:r>
              <a:rPr lang="en"/>
              <a:t>Attorneys read through multiple cases in same subcategory / category and send out broader answers</a:t>
            </a:r>
            <a:endParaRPr/>
          </a:p>
          <a:p>
            <a:pPr indent="-317500" lvl="1" marL="914400" rtl="0" algn="l">
              <a:lnSpc>
                <a:spcPct val="150000"/>
              </a:lnSpc>
              <a:spcBef>
                <a:spcPts val="0"/>
              </a:spcBef>
              <a:spcAft>
                <a:spcPts val="0"/>
              </a:spcAft>
              <a:buSzPts val="1400"/>
              <a:buChar char="-"/>
            </a:pPr>
            <a:r>
              <a:rPr lang="en"/>
              <a:t>Opportunities for individual questions should they arise</a:t>
            </a:r>
            <a:endParaRPr/>
          </a:p>
        </p:txBody>
      </p:sp>
      <p:sp>
        <p:nvSpPr>
          <p:cNvPr id="213" name="Google Shape;213;p34"/>
          <p:cNvSpPr txBox="1"/>
          <p:nvPr>
            <p:ph idx="2" type="subTitle"/>
          </p:nvPr>
        </p:nvSpPr>
        <p:spPr>
          <a:xfrm>
            <a:off x="5088425" y="1280450"/>
            <a:ext cx="3580800" cy="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Open Sans"/>
                <a:ea typeface="Open Sans"/>
                <a:cs typeface="Open Sans"/>
                <a:sym typeface="Open Sans"/>
              </a:rPr>
              <a:t>Potential Solution:</a:t>
            </a:r>
            <a:endParaRPr/>
          </a:p>
        </p:txBody>
      </p:sp>
      <p:pic>
        <p:nvPicPr>
          <p:cNvPr id="214" name="Google Shape;214;p34"/>
          <p:cNvPicPr preferRelativeResize="0"/>
          <p:nvPr/>
        </p:nvPicPr>
        <p:blipFill>
          <a:blip r:embed="rId3">
            <a:alphaModFix/>
          </a:blip>
          <a:stretch>
            <a:fillRect/>
          </a:stretch>
        </p:blipFill>
        <p:spPr>
          <a:xfrm>
            <a:off x="274400" y="2430075"/>
            <a:ext cx="5338701" cy="2713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716250" y="2205975"/>
            <a:ext cx="7711500" cy="4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Conclusions</a:t>
            </a:r>
            <a:endParaRPr sz="4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its &amp; Lawyers Firm Profile by Slidesgo">
  <a:themeElements>
    <a:clrScheme name="Simple Light">
      <a:dk1>
        <a:srgbClr val="2A2828"/>
      </a:dk1>
      <a:lt1>
        <a:srgbClr val="FFFFFF"/>
      </a:lt1>
      <a:dk2>
        <a:srgbClr val="F7F7F7"/>
      </a:dk2>
      <a:lt2>
        <a:srgbClr val="F7F7F7"/>
      </a:lt2>
      <a:accent1>
        <a:srgbClr val="E9B249"/>
      </a:accent1>
      <a:accent2>
        <a:srgbClr val="2A2828"/>
      </a:accent2>
      <a:accent3>
        <a:srgbClr val="F7F7F7"/>
      </a:accent3>
      <a:accent4>
        <a:srgbClr val="F7F7F7"/>
      </a:accent4>
      <a:accent5>
        <a:srgbClr val="2A2828"/>
      </a:accent5>
      <a:accent6>
        <a:srgbClr val="F7F7F7"/>
      </a:accent6>
      <a:hlink>
        <a:srgbClr val="2A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