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2979-0E3B-4F40-AF39-F45C5F22D0F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78DB-6D43-4D93-B44E-98FB29BAC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r>
              <a:rPr lang="en-US" dirty="0" smtClean="0"/>
              <a:t>of Convolution layers: We can either</a:t>
            </a:r>
          </a:p>
          <a:p>
            <a:pPr lvl="1"/>
            <a:r>
              <a:rPr lang="en-US" dirty="0"/>
              <a:t>Visualizing intermediate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smtClean="0"/>
              <a:t>outputs</a:t>
            </a:r>
          </a:p>
          <a:p>
            <a:pPr lvl="1"/>
            <a:r>
              <a:rPr lang="en-US" dirty="0"/>
              <a:t>Visualizing </a:t>
            </a:r>
            <a:r>
              <a:rPr lang="en-US" dirty="0" err="1"/>
              <a:t>convnets</a:t>
            </a:r>
            <a:r>
              <a:rPr lang="en-US" dirty="0"/>
              <a:t> </a:t>
            </a:r>
            <a:r>
              <a:rPr lang="en-US" dirty="0" smtClean="0"/>
              <a:t>filters</a:t>
            </a:r>
          </a:p>
          <a:p>
            <a:pPr lvl="1"/>
            <a:r>
              <a:rPr lang="en-US" dirty="0"/>
              <a:t>Visualizing </a:t>
            </a:r>
            <a:r>
              <a:rPr lang="en-US" dirty="0" err="1"/>
              <a:t>heatmaps</a:t>
            </a:r>
            <a:r>
              <a:rPr lang="en-US" dirty="0"/>
              <a:t> of class activation in an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290" y="6444019"/>
            <a:ext cx="6579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https://github.com/fchollet/deep-learning-with-python-notebooks/blob/master/5.4-visualizing-what-convnets-learn.ipynb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0415" y="2324456"/>
            <a:ext cx="5563312" cy="35892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intermediate </a:t>
            </a:r>
            <a:r>
              <a:rPr lang="en-US" dirty="0" err="1"/>
              <a:t>convnet</a:t>
            </a:r>
            <a:r>
              <a:rPr lang="en-US" dirty="0"/>
              <a:t> </a:t>
            </a:r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maps: output of convolution/pooling layers</a:t>
            </a:r>
          </a:p>
          <a:p>
            <a:r>
              <a:rPr lang="en-US" dirty="0" smtClean="0"/>
              <a:t>Plotting content of every feature map as 2-D image to visualize it</a:t>
            </a:r>
          </a:p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529555" y="3349950"/>
            <a:ext cx="1059679" cy="1666430"/>
          </a:xfrm>
          <a:prstGeom prst="cub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4394673" y="3739496"/>
            <a:ext cx="672983" cy="1276884"/>
          </a:xfrm>
          <a:prstGeom prst="cub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0" y="3671130"/>
            <a:ext cx="1330296" cy="997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820" y="4668852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Input (3 dimensional image)</a:t>
            </a:r>
            <a:endParaRPr lang="en-US" sz="1000" dirty="0"/>
          </a:p>
        </p:txBody>
      </p:sp>
      <p:sp>
        <p:nvSpPr>
          <p:cNvPr id="9" name="Flowchart: Process 8"/>
          <p:cNvSpPr/>
          <p:nvPr/>
        </p:nvSpPr>
        <p:spPr>
          <a:xfrm>
            <a:off x="1563880" y="3854153"/>
            <a:ext cx="104476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4" idx="2"/>
          </p:cNvCxnSpPr>
          <p:nvPr/>
        </p:nvCxnSpPr>
        <p:spPr>
          <a:xfrm>
            <a:off x="1668356" y="3913974"/>
            <a:ext cx="861199" cy="40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43955" y="3702753"/>
            <a:ext cx="1521152" cy="35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3443955" y="3671130"/>
            <a:ext cx="45719" cy="683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4965107" y="4060676"/>
            <a:ext cx="45719" cy="517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>
            <a:off x="4987967" y="4060676"/>
            <a:ext cx="1679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14698" y="4986663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Convolution layer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3614" y="5016380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Pooling layer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606316" y="4868907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Feature map </a:t>
            </a:r>
            <a:r>
              <a:rPr lang="en-US" sz="1000" dirty="0" err="1" smtClean="0"/>
              <a:t>visualised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61" y="3671130"/>
            <a:ext cx="1145191" cy="1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23" y="-236104"/>
            <a:ext cx="10515600" cy="1325563"/>
          </a:xfrm>
        </p:spPr>
        <p:txBody>
          <a:bodyPr/>
          <a:lstStyle/>
          <a:p>
            <a:r>
              <a:rPr lang="en-US" dirty="0"/>
              <a:t>Visualizing intermediate </a:t>
            </a:r>
            <a:r>
              <a:rPr lang="en-US" dirty="0" err="1"/>
              <a:t>convnet</a:t>
            </a:r>
            <a:r>
              <a:rPr lang="en-US" dirty="0"/>
              <a:t> outputs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4" y="627077"/>
            <a:ext cx="3196127" cy="239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4"/>
          <a:stretch/>
        </p:blipFill>
        <p:spPr>
          <a:xfrm>
            <a:off x="8211306" y="1825625"/>
            <a:ext cx="3980694" cy="3925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8"/>
          <a:stretch/>
        </p:blipFill>
        <p:spPr>
          <a:xfrm>
            <a:off x="4034327" y="2196269"/>
            <a:ext cx="4193848" cy="3823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290" y="6444019"/>
            <a:ext cx="6579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https://github.com/fchollet/deep-learning-with-python-notebooks/blob/master/5.4-visualizing-what-convnets-learn.ipynb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14" y="3059205"/>
            <a:ext cx="2175448" cy="3384814"/>
          </a:xfrm>
          <a:prstGeom prst="rect">
            <a:avLst/>
          </a:prstGeom>
        </p:spPr>
      </p:pic>
      <p:sp>
        <p:nvSpPr>
          <p:cNvPr id="11" name="Flowchart: Process 10"/>
          <p:cNvSpPr/>
          <p:nvPr/>
        </p:nvSpPr>
        <p:spPr>
          <a:xfrm>
            <a:off x="1632247" y="3041688"/>
            <a:ext cx="564022" cy="20571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40650" y="3990886"/>
            <a:ext cx="1845892" cy="111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5" idx="2"/>
          </p:cNvCxnSpPr>
          <p:nvPr/>
        </p:nvCxnSpPr>
        <p:spPr>
          <a:xfrm>
            <a:off x="2803021" y="5486400"/>
            <a:ext cx="7398632" cy="264920"/>
          </a:xfrm>
          <a:prstGeom prst="bentConnector4">
            <a:avLst>
              <a:gd name="adj1" fmla="val 15527"/>
              <a:gd name="adj2" fmla="val 186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2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Working</vt:lpstr>
      <vt:lpstr>Visualizing intermediate convnet outputs</vt:lpstr>
      <vt:lpstr>Visualizing intermediate convnet outputs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Akram, Mohammed Naveed</dc:creator>
  <cp:lastModifiedBy>Akram, Mohammed Naveed</cp:lastModifiedBy>
  <cp:revision>1</cp:revision>
  <dcterms:created xsi:type="dcterms:W3CDTF">2019-09-16T15:38:46Z</dcterms:created>
  <dcterms:modified xsi:type="dcterms:W3CDTF">2019-09-16T15:39:02Z</dcterms:modified>
</cp:coreProperties>
</file>