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8" r:id="rId2"/>
    <p:sldId id="281" r:id="rId3"/>
    <p:sldId id="300" r:id="rId4"/>
    <p:sldId id="301" r:id="rId5"/>
    <p:sldId id="302" r:id="rId6"/>
    <p:sldId id="303" r:id="rId7"/>
    <p:sldId id="304" r:id="rId8"/>
    <p:sldId id="297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0BEC0-635F-492C-FA9D-A2A2275ED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9F56A2A1-4C1A-8374-CCCA-5526FF8E3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4DFCC4BA-185C-80F0-2777-002CED919B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07225238-9FCC-7E43-B35E-860C16FEF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F4CE-C04A-273F-3D0C-4389717DD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990512-0092-FB82-2E29-1C81945EF4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F2C0CA3D-B625-6559-6D3A-333A77D19C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7A35050C-33A5-E252-E707-3B472AB63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E3434-008C-0E7B-D18C-863185669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525898A6-7152-796E-8719-45A1877DE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0CE8FA59-CEAA-C91D-E416-E8FC9C800D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C1301FA-63A2-0C2D-2BCD-470B29F47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78A40-739F-D366-4DBA-13EF4D0C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9782A749-FD23-65DA-9DC8-E66DEFE86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22AD258-B329-CD61-D0C0-AA1BE2811E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E4480D3A-458A-E1AA-5E2D-7E86B835F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8AAE4-15C0-13C5-180C-C41B0078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3B02E952-F7B9-A802-3C30-794264914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92FBC0E-64C1-4EB0-881F-A9E63F543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846FCA2-E004-6717-4CE5-3D7F0C1D7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CDF6CB-DA42-4D18-A833-B31C15D86A2B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9982F-EB88-41C2-A60D-0D3D36A26C34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8588E-23A4-4FA0-97CE-7C316B298974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2528C-4A67-4F31-842A-DC47ACBE35EE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D27A46-6B7D-4258-AAB7-279FBCD0A91E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04FC-A92F-4D81-8496-CCC0F0D125C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B355D-D9A1-479F-AF47-69FF1FD10838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66B31-8683-46AF-A23A-F628D438EE90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5A7DD8-0E5A-45F9-8B4E-FCBB15434040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C416EE-4FCD-4C08-8190-0B3CC4409B20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2AC4FB-C7E0-47C4-8F14-6EF87A0006CA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A7E17436-303C-48A0-ADDC-B2C8BBFCBCE2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Egm6jVM7keKoeY4a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D57B-005A-B2F8-5F8D-E548FAA3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>
                <a:latin typeface="Century Schoolbook" panose="02040604050505020304" pitchFamily="18" charset="0"/>
              </a:rPr>
              <a:pPr/>
              <a:t>1</a:t>
            </a:fld>
            <a:endParaRPr lang="en-US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DF8B0-0664-5637-E4E9-C5BA67A2D471}"/>
              </a:ext>
            </a:extLst>
          </p:cNvPr>
          <p:cNvSpPr txBox="1"/>
          <p:nvPr/>
        </p:nvSpPr>
        <p:spPr>
          <a:xfrm>
            <a:off x="325650" y="3368579"/>
            <a:ext cx="5924550" cy="294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Domain: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Team Members: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1.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2.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3.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AC53F4-10B5-523D-E45B-DA654074F9F6}"/>
              </a:ext>
            </a:extLst>
          </p:cNvPr>
          <p:cNvSpPr txBox="1">
            <a:spLocks/>
          </p:cNvSpPr>
          <p:nvPr/>
        </p:nvSpPr>
        <p:spPr bwMode="auto">
          <a:xfrm>
            <a:off x="763800" y="209984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Century Schoolbook" panose="020406040505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PROJECT TITLE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351F3BC-71D3-CB04-CB66-91CDCED5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6" y="86671"/>
            <a:ext cx="5851950" cy="167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E61F537-6843-02B3-8E5C-CE831A80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1"/>
                </a:solidFill>
              </a:rPr>
              <a:t>TechXplore</a:t>
            </a:r>
            <a:r>
              <a:rPr lang="en-US" dirty="0">
                <a:solidFill>
                  <a:schemeClr val="accent1"/>
                </a:solidFill>
              </a:rPr>
              <a:t> 2K25 – KRCE CSE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111B71-B9B4-18C4-3D73-379B5622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0" y="86670"/>
            <a:ext cx="1926254" cy="16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Problem Statement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001CA-6B5D-D2DC-53BD-76EC1A9F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2737D0-92D1-0741-E09F-5E84C8A27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48632"/>
            <a:ext cx="651510" cy="5803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CBB77-4E7D-90F4-6190-9CFDE3444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5E67DC-5F3B-A09B-7CCF-7AD68E712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416F3126-DEA6-E35C-5ECE-6125D362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8388-97CE-213C-563A-0A65522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74879F-FCD8-CDD8-1938-02837C70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4C981D-F604-1495-D377-038E777D3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D026A2-46BC-A518-4216-9DF4D78F1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9C807F-9CFC-EEB1-4DCE-A58330973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" y="48631"/>
            <a:ext cx="651510" cy="5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8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E4E13-169E-169F-CED7-9898C02EB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007346-5211-9D41-399C-57A74C2F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4415-5A5D-C323-C25A-D95671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D39DB6-3E26-B3AA-8F17-3B6E1A68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B8530-A823-9146-F402-2339DE6E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1EB4D0-2330-A0D3-8D6B-1255D0E1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Technology Used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95380-B841-D65F-43B0-D39DB66271B8}"/>
              </a:ext>
            </a:extLst>
          </p:cNvPr>
          <p:cNvSpPr txBox="1"/>
          <p:nvPr/>
        </p:nvSpPr>
        <p:spPr>
          <a:xfrm>
            <a:off x="204396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Details of Programming Languages, Frameworks and Hardware</a:t>
            </a:r>
            <a:r>
              <a:rPr lang="en-US" dirty="0">
                <a:latin typeface="Century Schoolbook" panose="02040604050505020304" pitchFamily="18" charset="0"/>
                <a:cs typeface="Arial" pitchFamily="34" charset="0"/>
              </a:rPr>
              <a:t> used 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64D0ED-9F23-5E51-D58B-C2FC9BCF1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57594"/>
            <a:ext cx="651510" cy="5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2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74D86-72A7-D2B5-C66E-DC557118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DA1852-AA32-E8DF-61A2-FA868824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C8EB-CEBB-DD90-62A8-D32F7AB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047307-3884-1BF1-0661-7F566293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EB36B-83E9-1A9C-7DDF-23F0A5EE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3B3A8F-A26F-7DA9-12C2-7F241645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Methodology &amp; Process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73ED8-12D0-7573-F5EC-16FBC56270C3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Block </a:t>
            </a:r>
            <a:r>
              <a:rPr lang="en-US" dirty="0">
                <a:latin typeface="Century Schoolbook" panose="02040604050505020304" pitchFamily="18" charset="0"/>
                <a:cs typeface="Arial" pitchFamily="34" charset="0"/>
              </a:rPr>
              <a:t>diagram/</a:t>
            </a:r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Flow Charts/Images/Working prototype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176FE2-078D-E057-1AEA-358587D0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" y="48632"/>
            <a:ext cx="651510" cy="5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9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9AC3-D219-9BFD-68B2-CDC1D805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F8E05E-99B8-6D97-D557-FCB8B532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B16E-78B8-8ABA-765F-B7599A7C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9A3241-FA64-BA47-B39F-47AC8627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53D54-73DB-F648-00A4-C8907AE3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7BB869E-B61F-1BBC-7DA3-9426717F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Impact on Society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61CE6-F4C8-B2B6-F968-95708779C560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entury Schoolbook" panose="02040604050505020304" pitchFamily="18" charset="0"/>
                <a:cs typeface="Arial" pitchFamily="34" charset="0"/>
              </a:rPr>
              <a:t>Benefits of the solution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75C4AC-3568-C14A-987A-0E9FDD4FE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48632"/>
            <a:ext cx="651510" cy="5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2D078-4012-EE75-35C0-119CF2DB8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845D47-88C0-8DBA-D1B5-31F868F0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1B28-7412-8490-2732-72B2EA2A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F9A19D-CE4A-0E2F-243A-EA97A109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8EA2-0B85-B8F2-D186-9E71D92A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A7EA7D-33F5-F320-B2E1-4A0F6DCC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Conclusion &amp; References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F9C5B-6583-30B6-9750-AD6DE974D896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entury Schoolbook" panose="02040604050505020304" pitchFamily="18" charset="0"/>
                <a:cs typeface="Arial" pitchFamily="34" charset="0"/>
              </a:rPr>
              <a:t>Research &amp; Reference of Data and Existing models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C1FB57-D524-545B-2A70-E4ABAF5F1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48632"/>
            <a:ext cx="651510" cy="5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2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lvl="0">
              <a:defRPr/>
            </a:pPr>
            <a:r>
              <a:rPr lang="en-US" dirty="0" err="1">
                <a:solidFill>
                  <a:prstClr val="white"/>
                </a:solidFill>
              </a:rPr>
              <a:t>TechXplore</a:t>
            </a:r>
            <a:r>
              <a:rPr lang="en-US" dirty="0">
                <a:solidFill>
                  <a:prstClr val="white"/>
                </a:solidFill>
              </a:rPr>
              <a:t> 2K25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– KRCE CSE</a:t>
            </a:r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2109764"/>
            <a:ext cx="11005018" cy="388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6</a:t>
            </a: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Points/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D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iagrams/Infographics /pictures.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understand.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without changing the idea details.</a:t>
            </a: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If needed  additional Slides can be included.</a:t>
            </a:r>
            <a:endParaRPr lang="en-US"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need to send the PPT and the abstract to this Idea submission link:- </a:t>
            </a:r>
            <a:r>
              <a:rPr lang="en-GB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  <a:hlinkClick r:id="rId3"/>
              </a:rPr>
              <a:t>https://forms.gle/Egm6jVM7keKoeY4a6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before the mentioned deadlines.</a:t>
            </a: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Note </a:t>
            </a:r>
            <a:r>
              <a:rPr lang="en-US" b="1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: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can delete this slide.</a:t>
            </a:r>
            <a:endParaRPr sz="2000"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809" y="371765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303" y="1571899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</a:rPr>
              <a:t>Please ensure below points are met while submitting PPT</a:t>
            </a:r>
            <a:endParaRPr lang="en-IN" b="1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B2E1D4-4382-BFD6-2414-8FBCE377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3A251C-043A-D03F-71F0-53987031D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" y="48632"/>
            <a:ext cx="651510" cy="5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7558</TotalTime>
  <Words>237</Words>
  <Application>Microsoft Office PowerPoint</Application>
  <PresentationFormat>Widescreen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Century Schoolbook</vt:lpstr>
      <vt:lpstr>Times New Roman</vt:lpstr>
      <vt:lpstr>TradeGothic</vt:lpstr>
      <vt:lpstr>Office Theme</vt:lpstr>
      <vt:lpstr>PowerPoint Presentation</vt:lpstr>
      <vt:lpstr>Problem Statement</vt:lpstr>
      <vt:lpstr>Proposed Solution</vt:lpstr>
      <vt:lpstr>Technology Used</vt:lpstr>
      <vt:lpstr>Methodology &amp; Process</vt:lpstr>
      <vt:lpstr>Impact on Society</vt:lpstr>
      <vt:lpstr>Conclusion &amp;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viswa guru prasath</cp:lastModifiedBy>
  <cp:revision>152</cp:revision>
  <dcterms:created xsi:type="dcterms:W3CDTF">2013-12-12T18:46:50Z</dcterms:created>
  <dcterms:modified xsi:type="dcterms:W3CDTF">2025-08-02T08:54:03Z</dcterms:modified>
  <cp:category/>
</cp:coreProperties>
</file>