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81" r:id="rId3"/>
    <p:sldId id="300" r:id="rId4"/>
    <p:sldId id="301" r:id="rId5"/>
    <p:sldId id="302" r:id="rId6"/>
    <p:sldId id="303" r:id="rId7"/>
    <p:sldId id="304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252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EC0-635F-492C-FA9D-A2A2275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F56A2A1-4C1A-8374-CCCA-5526FF8E3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DFCC4BA-185C-80F0-2777-002CED9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7225238-9FCC-7E43-B35E-860C16F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F4CE-C04A-273F-3D0C-4389717D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990512-0092-FB82-2E29-1C81945EF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2C0CA3D-B625-6559-6D3A-333A77D19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A35050C-33A5-E252-E707-3B472AB63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3434-008C-0E7B-D18C-86318566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25898A6-7152-796E-8719-45A1877D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CE8FA59-CEAA-C91D-E416-E8FC9C800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C1301FA-63A2-0C2D-2BCD-470B29F47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8A40-739F-D366-4DBA-13EF4D0C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782A749-FD23-65DA-9DC8-E66DEFE86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22AD258-B329-CD61-D0C0-AA1BE2811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E4480D3A-458A-E1AA-5E2D-7E86B835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8AAE4-15C0-13C5-180C-C41B0078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B02E952-F7B9-A802-3C30-79426491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2FBC0E-64C1-4EB0-881F-A9E63F543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846FCA2-E004-6717-4CE5-3D7F0C1D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rcecseeventcell@gmail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D57B-005A-B2F8-5F8D-E548FAA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  <a:pPr/>
              <a:t>1</a:t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8B0-0664-5637-E4E9-C5BA67A2D471}"/>
              </a:ext>
            </a:extLst>
          </p:cNvPr>
          <p:cNvSpPr txBox="1"/>
          <p:nvPr/>
        </p:nvSpPr>
        <p:spPr>
          <a:xfrm>
            <a:off x="325650" y="3368579"/>
            <a:ext cx="5924550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2.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3.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D3A42-FA63-37BB-038F-EE63F64AF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710" y="66333"/>
            <a:ext cx="1875538" cy="16707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3AC53F4-10B5-523D-E45B-DA654074F9F6}"/>
              </a:ext>
            </a:extLst>
          </p:cNvPr>
          <p:cNvSpPr txBox="1">
            <a:spLocks/>
          </p:cNvSpPr>
          <p:nvPr/>
        </p:nvSpPr>
        <p:spPr bwMode="auto">
          <a:xfrm>
            <a:off x="763800" y="209984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Century Schoolbook" panose="020406040505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51F3BC-71D3-CB04-CB66-91CDCED5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61F537-6843-02B3-8E5C-CE831A8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/>
                </a:solidFill>
              </a:rPr>
              <a:t>Zenith 2K25 – KRCE CSE</a:t>
            </a:r>
          </a:p>
        </p:txBody>
      </p:sp>
    </p:spTree>
    <p:extLst>
      <p:ext uri="{BB962C8B-B14F-4D97-AF65-F5344CB8AC3E}">
        <p14:creationId xmlns:p14="http://schemas.microsoft.com/office/powerpoint/2010/main" val="316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61834F-D336-7A54-4036-CC0AA5FCC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4001CA-6B5D-D2DC-53BD-76EC1A9F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BB77-4E7D-90F4-6190-9CFDE344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5E67DC-5F3B-A09B-7CCF-7AD68E71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416F3126-DEA6-E35C-5ECE-6125D36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8388-97CE-213C-563A-0A65522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74879F-FCD8-CDD8-1938-02837C70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C981D-F604-1495-D377-038E777D3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26A2-46BC-A518-4216-9DF4D78F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4E13-169E-169F-CED7-9898C02E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007346-5211-9D41-399C-57A74C2F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4415-5A5D-C323-C25A-D95671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39DB6-3E26-B3AA-8F17-3B6E1A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F74761-A0DC-B44A-4342-3C2CA35B7E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7B8530-A823-9146-F402-2339DE6E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B4D0-2330-A0D3-8D6B-1255D0E1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95380-B841-D65F-43B0-D39DB66271B8}"/>
              </a:ext>
            </a:extLst>
          </p:cNvPr>
          <p:cNvSpPr txBox="1"/>
          <p:nvPr/>
        </p:nvSpPr>
        <p:spPr>
          <a:xfrm>
            <a:off x="204396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Details of Programming Languages, Frameworks and Hardware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 used 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4D86-72A7-D2B5-C66E-DC55711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DA1852-AA32-E8DF-61A2-FA868824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C8EB-CEBB-DD90-62A8-D32F7AB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047307-3884-1BF1-0661-7F56629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B74ED6-A44F-1B75-6B5C-BF9D4EB4EF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EEB36B-83E9-1A9C-7DDF-23F0A5EED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B3A8F-A26F-7DA9-12C2-7F24164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3ED8-12D0-7573-F5EC-16FBC56270C3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Block 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diagram/</a:t>
            </a:r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Flow Charts/Images/Working prototype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9AC3-D219-9BFD-68B2-CDC1D80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8E05E-99B8-6D97-D557-FCB8B532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16E-78B8-8ABA-765F-B7599A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A3241-FA64-BA47-B39F-47AC862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000120-4FD2-2F8E-A94F-288A145B8D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553D54-73DB-F648-00A4-C8907AE36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BB869E-B61F-1BBC-7DA3-9426717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61CE6-F4C8-B2B6-F968-95708779C560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Benefits of the solution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D078-4012-EE75-35C0-119CF2DB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45D47-88C0-8DBA-D1B5-31F868F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B28-7412-8490-2732-72B2EA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F9A19D-CE4A-0E2F-243A-EA97A10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Zenith 2K25 – KRCE CSE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4526CA-7BFC-7B53-5BCF-970DC6814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D58EA2-0B85-B8F2-D186-9E71D92A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7EA7D-33F5-F320-B2E1-4A0F6DCC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9C5B-6583-30B6-9750-AD6DE974D896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Research &amp; Reference of Data and Existing models</a:t>
            </a:r>
            <a:endParaRPr lang="en-US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6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Zenith 2K25 – KRCE CSE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109764"/>
            <a:ext cx="11005018" cy="38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(10).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Points/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iagrams/Infographics /pictures.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without changing the idea details.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If needed  additional Slides can be included.</a:t>
            </a:r>
            <a:endParaRPr lang="en-US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need to send the PPT to the event mail id: </a:t>
            </a:r>
            <a:r>
              <a:rPr lang="en-IN" sz="1800" u="sng" dirty="0">
                <a:solidFill>
                  <a:srgbClr val="0000FF"/>
                </a:solidFill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Latha" panose="020B0604020202020204" pitchFamily="34" charset="0"/>
                <a:hlinkClick r:id="rId3"/>
              </a:rPr>
              <a:t>krcecseeventcell@gmail.com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before the mentioned deadlines.</a:t>
            </a:r>
            <a:endParaRPr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delete this slide.</a:t>
            </a:r>
            <a:endParaRPr sz="20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09" y="371765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03" y="1571899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</a:rPr>
              <a:t>Please ensure below points are met while submitting PPT</a:t>
            </a:r>
            <a:endParaRPr lang="en-IN" b="1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435C92-4634-492C-92A5-CE6C67F07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B2E1D4-4382-BFD6-2414-8FBCE377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7522</TotalTime>
  <Words>232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MS PGothic</vt:lpstr>
      <vt:lpstr>Arial</vt:lpstr>
      <vt:lpstr>Calibri</vt:lpstr>
      <vt:lpstr>Century Schoolbook</vt:lpstr>
      <vt:lpstr>Times New Roman</vt:lpstr>
      <vt:lpstr>TradeGothic</vt:lpstr>
      <vt:lpstr>Office Theme</vt:lpstr>
      <vt:lpstr>PowerPoint Presentation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Amudha Emmanual</cp:lastModifiedBy>
  <cp:revision>149</cp:revision>
  <dcterms:created xsi:type="dcterms:W3CDTF">2013-12-12T18:46:50Z</dcterms:created>
  <dcterms:modified xsi:type="dcterms:W3CDTF">2025-04-09T10:47:05Z</dcterms:modified>
  <cp:category/>
</cp:coreProperties>
</file>