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98" r:id="rId2"/>
    <p:sldId id="281" r:id="rId3"/>
    <p:sldId id="300" r:id="rId4"/>
    <p:sldId id="301" r:id="rId5"/>
    <p:sldId id="302" r:id="rId6"/>
    <p:sldId id="303" r:id="rId7"/>
    <p:sldId id="304" r:id="rId8"/>
    <p:sldId id="297" r:id="rId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252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0BEC0-635F-492C-FA9D-A2A2275ED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9F56A2A1-4C1A-8374-CCCA-5526FF8E3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4DFCC4BA-185C-80F0-2777-002CED919B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07225238-9FCC-7E43-B35E-860C16FEFC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8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4F4CE-C04A-273F-3D0C-4389717DD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E7990512-0092-FB82-2E29-1C81945EF4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F2C0CA3D-B625-6559-6D3A-333A77D19C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7A35050C-33A5-E252-E707-3B472AB630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E3434-008C-0E7B-D18C-863185669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525898A6-7152-796E-8719-45A1877DE7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0CE8FA59-CEAA-C91D-E416-E8FC9C800D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CC1301FA-63A2-0C2D-2BCD-470B29F47C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52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78A40-739F-D366-4DBA-13EF4D0C5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9782A749-FD23-65DA-9DC8-E66DEFE867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922AD258-B329-CD61-D0C0-AA1BE2811E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E4480D3A-458A-E1AA-5E2D-7E86B835F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35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8AAE4-15C0-13C5-180C-C41B00787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3B02E952-F7B9-A802-3C30-7942649148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692FBC0E-64C1-4EB0-881F-A9E63F543C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C846FCA2-E004-6717-4CE5-3D7F0C1D7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32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CDF6CB-DA42-4D18-A833-B31C15D86A2B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F9982F-EB88-41C2-A60D-0D3D36A26C34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78588E-23A4-4FA0-97CE-7C316B298974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2528C-4A67-4F31-842A-DC47ACBE35EE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D27A46-6B7D-4258-AAB7-279FBCD0A91E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C104FC-A92F-4D81-8496-CCC0F0D125C4}" type="datetime1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B355D-D9A1-479F-AF47-69FF1FD10838}" type="datetime1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966B31-8683-46AF-A23A-F628D438EE90}" type="datetime1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5A7DD8-0E5A-45F9-8B4E-FCBB15434040}" type="datetime1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C416EE-4FCD-4C08-8190-0B3CC4409B20}" type="datetime1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2AC4FB-C7E0-47C4-8F14-6EF87A0006CA}" type="datetime1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A7E17436-303C-48A0-ADDC-B2C8BBFCBCE2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Egm6jVM7keKoeY4a6" TargetMode="External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.png" /><Relationship Id="rId4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9D57B-005A-B2F8-5F8D-E548FAA3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>
                <a:latin typeface="Century Schoolbook" panose="02040604050505020304" pitchFamily="18" charset="0"/>
              </a:rPr>
              <a:pPr/>
              <a:t>1</a:t>
            </a:fld>
            <a:endParaRPr lang="en-US"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DF8B0-0664-5637-E4E9-C5BA67A2D471}"/>
              </a:ext>
            </a:extLst>
          </p:cNvPr>
          <p:cNvSpPr txBox="1"/>
          <p:nvPr/>
        </p:nvSpPr>
        <p:spPr>
          <a:xfrm>
            <a:off x="325650" y="3368579"/>
            <a:ext cx="5924550" cy="294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Domain: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Team Members: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1.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2.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3.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4.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Schoolbook" panose="020406040505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5D3A42-FA63-37BB-038F-EE63F64AF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710" y="66333"/>
            <a:ext cx="1875538" cy="16707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3AC53F4-10B5-523D-E45B-DA654074F9F6}"/>
              </a:ext>
            </a:extLst>
          </p:cNvPr>
          <p:cNvSpPr txBox="1">
            <a:spLocks/>
          </p:cNvSpPr>
          <p:nvPr/>
        </p:nvSpPr>
        <p:spPr bwMode="auto">
          <a:xfrm>
            <a:off x="763800" y="209984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600" b="1" dirty="0">
                <a:latin typeface="Century Schoolbook" panose="020406040505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PROJECT TITLE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351F3BC-71D3-CB04-CB66-91CDCED5E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6" y="86671"/>
            <a:ext cx="5851950" cy="167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3E61F537-6843-02B3-8E5C-CE831A80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/>
                </a:solidFill>
              </a:rPr>
              <a:t>Zenith 2K25 – KRCE CSE</a:t>
            </a:r>
          </a:p>
        </p:txBody>
      </p:sp>
    </p:spTree>
    <p:extLst>
      <p:ext uri="{BB962C8B-B14F-4D97-AF65-F5344CB8AC3E}">
        <p14:creationId xmlns:p14="http://schemas.microsoft.com/office/powerpoint/2010/main" val="31653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Problem Statement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Zenith 2K25 – KRCE CSE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61834F-D336-7A54-4036-CC0AA5FCCD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48632"/>
            <a:ext cx="651510" cy="5803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4001CA-6B5D-D2DC-53BD-76EC1A9FC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CBB77-4E7D-90F4-6190-9CFDE3444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65E67DC-5F3B-A09B-7CCF-7AD68E712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>
            <a:extLst>
              <a:ext uri="{FF2B5EF4-FFF2-40B4-BE49-F238E27FC236}">
                <a16:creationId xmlns:a16="http://schemas.microsoft.com/office/drawing/2014/main" id="{416F3126-DEA6-E35C-5ECE-6125D362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C8388-97CE-213C-563A-0A65522F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74879F-FCD8-CDD8-1938-02837C70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Zenith 2K25 – KRCE CSE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4C981D-F604-1495-D377-038E777D3C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48632"/>
            <a:ext cx="651510" cy="5803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D026A2-46BC-A518-4216-9DF4D78F1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8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E4E13-169E-169F-CED7-9898C02EB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6007346-5211-9D41-399C-57A74C2F0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64415-5A5D-C323-C25A-D9567191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2D39DB6-3E26-B3AA-8F17-3B6E1A68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Zenith 2K25 – KRCE CSE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F74761-A0DC-B44A-4342-3C2CA35B7E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48632"/>
            <a:ext cx="651510" cy="5803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7B8530-A823-9146-F402-2339DE6E7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41EB4D0-2330-A0D3-8D6B-1255D0E1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Technology Used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95380-B841-D65F-43B0-D39DB66271B8}"/>
              </a:ext>
            </a:extLst>
          </p:cNvPr>
          <p:cNvSpPr txBox="1"/>
          <p:nvPr/>
        </p:nvSpPr>
        <p:spPr>
          <a:xfrm>
            <a:off x="2043960" y="2175629"/>
            <a:ext cx="804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Schoolbook" panose="02040604050505020304" pitchFamily="18" charset="0"/>
                <a:cs typeface="Arial" pitchFamily="34" charset="0"/>
              </a:rPr>
              <a:t>Details of Programming Languages, Frameworks and Hardware</a:t>
            </a:r>
            <a:r>
              <a:rPr lang="en-US" dirty="0">
                <a:latin typeface="Century Schoolbook" panose="02040604050505020304" pitchFamily="18" charset="0"/>
                <a:cs typeface="Arial" pitchFamily="34" charset="0"/>
              </a:rPr>
              <a:t> used </a:t>
            </a:r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92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74D86-72A7-D2B5-C66E-DC5571184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DA1852-AA32-E8DF-61A2-FA868824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5C8EB-CEBB-DD90-62A8-D32F7AB6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047307-3884-1BF1-0661-7F566293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Zenith 2K25 – KRCE CSE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B74ED6-A44F-1B75-6B5C-BF9D4EB4E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48632"/>
            <a:ext cx="651510" cy="5803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EEB36B-83E9-1A9C-7DDF-23F0A5EED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C3B3A8F-A26F-7DA9-12C2-7F241645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7" y="0"/>
            <a:ext cx="12009001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Methodology &amp; Process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73ED8-12D0-7573-F5EC-16FBC56270C3}"/>
              </a:ext>
            </a:extLst>
          </p:cNvPr>
          <p:cNvSpPr txBox="1"/>
          <p:nvPr/>
        </p:nvSpPr>
        <p:spPr>
          <a:xfrm>
            <a:off x="2089680" y="2175629"/>
            <a:ext cx="804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entury Schoolbook" panose="02040604050505020304" pitchFamily="18" charset="0"/>
                <a:cs typeface="Arial" pitchFamily="34" charset="0"/>
              </a:rPr>
              <a:t>Block </a:t>
            </a:r>
            <a:r>
              <a:rPr lang="en-US" dirty="0">
                <a:latin typeface="Century Schoolbook" panose="02040604050505020304" pitchFamily="18" charset="0"/>
                <a:cs typeface="Arial" pitchFamily="34" charset="0"/>
              </a:rPr>
              <a:t>diagram/</a:t>
            </a:r>
            <a:r>
              <a:rPr lang="en-US" sz="1800" dirty="0">
                <a:latin typeface="Century Schoolbook" panose="02040604050505020304" pitchFamily="18" charset="0"/>
                <a:cs typeface="Arial" pitchFamily="34" charset="0"/>
              </a:rPr>
              <a:t>Flow Charts/Images/Working prototype</a:t>
            </a:r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59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C9AC3-D219-9BFD-68B2-CDC1D8056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F8E05E-99B8-6D97-D557-FCB8B5329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BB16E-78B8-8ABA-765F-B7599A7C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9A3241-FA64-BA47-B39F-47AC8627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Zenith 2K25 – KRCE CSE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000120-4FD2-2F8E-A94F-288A145B8D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48632"/>
            <a:ext cx="651510" cy="5803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553D54-73DB-F648-00A4-C8907AE36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7BB869E-B61F-1BBC-7DA3-9426717F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7" y="0"/>
            <a:ext cx="12009001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Impact on Society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B61CE6-F4C8-B2B6-F968-95708779C560}"/>
              </a:ext>
            </a:extLst>
          </p:cNvPr>
          <p:cNvSpPr txBox="1"/>
          <p:nvPr/>
        </p:nvSpPr>
        <p:spPr>
          <a:xfrm>
            <a:off x="2089680" y="2175629"/>
            <a:ext cx="804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entury Schoolbook" panose="02040604050505020304" pitchFamily="18" charset="0"/>
                <a:cs typeface="Arial" pitchFamily="34" charset="0"/>
              </a:rPr>
              <a:t>Benefits of the solution</a:t>
            </a:r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5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2D078-4012-EE75-35C0-119CF2DB8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0845D47-88C0-8DBA-D1B5-31F868F07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E1B28-7412-8490-2732-72B2EA2A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7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F9A19D-CE4A-0E2F-243A-EA97A109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Zenith 2K25 – KRCE CSE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4526CA-7BFC-7B53-5BCF-970DC68142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48632"/>
            <a:ext cx="651510" cy="5803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D58EA2-0B85-B8F2-D186-9E71D92AE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9A7EA7D-33F5-F320-B2E1-4A0F6DCC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7" y="0"/>
            <a:ext cx="12009001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Conclusion &amp; References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F9C5B-6583-30B6-9750-AD6DE974D896}"/>
              </a:ext>
            </a:extLst>
          </p:cNvPr>
          <p:cNvSpPr txBox="1"/>
          <p:nvPr/>
        </p:nvSpPr>
        <p:spPr>
          <a:xfrm>
            <a:off x="2089680" y="2175629"/>
            <a:ext cx="804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entury Schoolbook" panose="02040604050505020304" pitchFamily="18" charset="0"/>
                <a:cs typeface="Arial" pitchFamily="34" charset="0"/>
              </a:rPr>
              <a:t>Research &amp; Reference of Data and Existing models</a:t>
            </a:r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62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Zenith 2K25 – KRCE CSE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2109764"/>
            <a:ext cx="11005018" cy="388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6</a:t>
            </a:r>
            <a:r>
              <a:rPr lang="en-US" b="1" i="0" u="none" strike="noStrike" cap="none" dirty="0">
                <a:solidFill>
                  <a:srgbClr val="C00000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( Including the title slide) </a:t>
            </a:r>
            <a:endParaRPr b="1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Points/</a:t>
            </a:r>
            <a:r>
              <a:rPr lang="en-US" b="1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D</a:t>
            </a: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iagrams/Infographics /pictures.</a:t>
            </a:r>
            <a:endParaRPr b="1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understand.</a:t>
            </a:r>
            <a:endParaRPr b="1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 without changing the idea details.</a:t>
            </a: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If needed  additional Slides can be included.</a:t>
            </a:r>
            <a:endParaRPr lang="en-US" b="1" i="0" u="none" strike="noStrike" cap="none" dirty="0">
              <a:solidFill>
                <a:schemeClr val="dk1"/>
              </a:solidFill>
              <a:latin typeface="Century Schoolbook" panose="02040604050505020304" pitchFamily="18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You need to send the PPT and the abstract to this Idea submission link:- </a:t>
            </a:r>
            <a:r>
              <a:rPr lang="en-GB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  <a:hlinkClick r:id="rId3"/>
              </a:rPr>
              <a:t>https://forms.gle/Egm6jVM7keKoeY4a6</a:t>
            </a: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 before the mentioned deadlines.</a:t>
            </a: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rgbClr val="C00000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Note </a:t>
            </a:r>
            <a:r>
              <a:rPr lang="en-US" b="1" dirty="0">
                <a:solidFill>
                  <a:srgbClr val="C00000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: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You can delete this slide.</a:t>
            </a:r>
            <a:endParaRPr sz="2000" b="1" i="0" u="none" strike="noStrike" cap="none" dirty="0">
              <a:solidFill>
                <a:schemeClr val="dk1"/>
              </a:solidFill>
              <a:latin typeface="Century Schoolbook" panose="02040604050505020304" pitchFamily="18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2809" y="371765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303" y="1571899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</a:rPr>
              <a:t>Please ensure below points are met while submitting PPT</a:t>
            </a:r>
            <a:endParaRPr lang="en-IN" b="1" dirty="0">
              <a:solidFill>
                <a:schemeClr val="dk1"/>
              </a:solidFill>
              <a:latin typeface="Century Schoolbook" panose="02040604050505020304" pitchFamily="18" charset="0"/>
              <a:ea typeface="Calibri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435C92-4634-492C-92A5-CE6C67F077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48632"/>
            <a:ext cx="651510" cy="5803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B2E1D4-4382-BFD6-2414-8FBCE3775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7522</TotalTime>
  <Words>232</Words>
  <Application>Microsoft Office PowerPoint</Application>
  <PresentationFormat>Widescreen</PresentationFormat>
  <Paragraphs>50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Problem Statement</vt:lpstr>
      <vt:lpstr>Proposed Solution</vt:lpstr>
      <vt:lpstr>Technology Used</vt:lpstr>
      <vt:lpstr>Methodology &amp; Process</vt:lpstr>
      <vt:lpstr>Impact on Society</vt:lpstr>
      <vt:lpstr>Conclusion &amp;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ANANTHA KRISHNAN N</cp:lastModifiedBy>
  <cp:revision>151</cp:revision>
  <dcterms:created xsi:type="dcterms:W3CDTF">2013-12-12T18:46:50Z</dcterms:created>
  <dcterms:modified xsi:type="dcterms:W3CDTF">2025-04-10T06:05:03Z</dcterms:modified>
  <cp:category/>
</cp:coreProperties>
</file>