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98" r:id="rId2"/>
    <p:sldId id="281" r:id="rId3"/>
    <p:sldId id="300" r:id="rId4"/>
    <p:sldId id="301" r:id="rId5"/>
    <p:sldId id="302" r:id="rId6"/>
    <p:sldId id="303" r:id="rId7"/>
    <p:sldId id="304" r:id="rId8"/>
    <p:sldId id="297" r:id="rId9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8/2/2025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0BEC0-635F-492C-FA9D-A2A2275ED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F56A2A1-4C1A-8374-CCCA-5526FF8E3E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4DFCC4BA-185C-80F0-2777-002CED919B6B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07225238-9FCC-7E43-B35E-860C16FEFC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80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F4CE-C04A-273F-3D0C-4389717DD9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E7990512-0092-FB82-2E29-1C81945EF4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F2C0CA3D-B625-6559-6D3A-333A77D19C9D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7A35050C-33A5-E252-E707-3B472AB630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8E3434-008C-0E7B-D18C-8631856690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525898A6-7152-796E-8719-45A1877DE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0CE8FA59-CEAA-C91D-E416-E8FC9C800D5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C1301FA-63A2-0C2D-2BCD-470B29F47C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4528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78A40-739F-D366-4DBA-13EF4D0C55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9782A749-FD23-65DA-9DC8-E66DEFE867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922AD258-B329-CD61-D0C0-AA1BE2811EDC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E4480D3A-458A-E1AA-5E2D-7E86B835FD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3352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8AAE4-15C0-13C5-180C-C41B00787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>
            <a:extLst>
              <a:ext uri="{FF2B5EF4-FFF2-40B4-BE49-F238E27FC236}">
                <a16:creationId xmlns:a16="http://schemas.microsoft.com/office/drawing/2014/main" id="{3B02E952-F7B9-A802-3C30-7942649148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>
            <a:extLst>
              <a:ext uri="{FF2B5EF4-FFF2-40B4-BE49-F238E27FC236}">
                <a16:creationId xmlns:a16="http://schemas.microsoft.com/office/drawing/2014/main" id="{692FBC0E-64C1-4EB0-881F-A9E63F543C42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>
              <a:ea typeface="ＭＳ Ｐゴシック" pitchFamily="1" charset="-128"/>
            </a:endParaRPr>
          </a:p>
        </p:txBody>
      </p:sp>
      <p:sp>
        <p:nvSpPr>
          <p:cNvPr id="16387" name="Slide Number Placeholder 3">
            <a:extLst>
              <a:ext uri="{FF2B5EF4-FFF2-40B4-BE49-F238E27FC236}">
                <a16:creationId xmlns:a16="http://schemas.microsoft.com/office/drawing/2014/main" id="{C846FCA2-E004-6717-4CE5-3D7F0C1D77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9327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ACDF6CB-DA42-4D18-A833-B31C15D86A2B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6F9982F-EB88-41C2-A60D-0D3D36A26C34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78588E-23A4-4FA0-97CE-7C316B298974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22528C-4A67-4F31-842A-DC47ACBE35E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5D27A46-6B7D-4258-AAB7-279FBCD0A91E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1C104FC-A92F-4D81-8496-CCC0F0D125C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85B355D-D9A1-479F-AF47-69FF1FD10838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966B31-8683-46AF-A23A-F628D438EE90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5A7DD8-0E5A-45F9-8B4E-FCBB15434040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9C416EE-4FCD-4C08-8190-0B3CC4409B20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B2AC4FB-C7E0-47C4-8F14-6EF87A0006CA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A7E17436-303C-48A0-ADDC-B2C8BBFCBCE2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Zenith 2K25 – KRCE CSE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forms.gle/ZiRPy3mB9wNb48hv9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59D57B-005A-B2F8-5F8D-E548FAA31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smtClean="0">
                <a:latin typeface="Century Schoolbook" panose="02040604050505020304" pitchFamily="18" charset="0"/>
              </a:rPr>
              <a:pPr/>
              <a:t>1</a:t>
            </a:fld>
            <a:endParaRPr lang="en-US">
              <a:latin typeface="Century Schoolbook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2DF8B0-0664-5637-E4E9-C5BA67A2D471}"/>
              </a:ext>
            </a:extLst>
          </p:cNvPr>
          <p:cNvSpPr txBox="1"/>
          <p:nvPr/>
        </p:nvSpPr>
        <p:spPr>
          <a:xfrm>
            <a:off x="325650" y="3368579"/>
            <a:ext cx="5924550" cy="29474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Domain: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Team Members: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1. 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2.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3.</a:t>
            </a:r>
          </a:p>
          <a:p>
            <a:pPr algn="just">
              <a:lnSpc>
                <a:spcPct val="150000"/>
              </a:lnSpc>
            </a:pPr>
            <a:r>
              <a:rPr lang="en-US" b="1" dirty="0">
                <a:latin typeface="Century Schoolbook" panose="02040604050505020304" pitchFamily="18" charset="0"/>
                <a:cs typeface="Arial" panose="020B0604020202020204" pitchFamily="34" charset="0"/>
              </a:rPr>
              <a:t>4.</a:t>
            </a: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3AC53F4-10B5-523D-E45B-DA654074F9F6}"/>
              </a:ext>
            </a:extLst>
          </p:cNvPr>
          <p:cNvSpPr txBox="1">
            <a:spLocks/>
          </p:cNvSpPr>
          <p:nvPr/>
        </p:nvSpPr>
        <p:spPr bwMode="auto">
          <a:xfrm>
            <a:off x="763800" y="2099849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Century Schoolbook" panose="020406040505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PROJECT TITLE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6351F3BC-71D3-CB04-CB66-91CDCED5EB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406" y="86671"/>
            <a:ext cx="5851950" cy="1670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Footer Placeholder 6">
            <a:extLst>
              <a:ext uri="{FF2B5EF4-FFF2-40B4-BE49-F238E27FC236}">
                <a16:creationId xmlns:a16="http://schemas.microsoft.com/office/drawing/2014/main" id="{3E61F537-6843-02B3-8E5C-CE831A803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accent1"/>
                </a:solidFill>
              </a:rPr>
              <a:t>TechXplore</a:t>
            </a:r>
            <a:r>
              <a:rPr lang="en-US" dirty="0">
                <a:solidFill>
                  <a:schemeClr val="accent1"/>
                </a:solidFill>
              </a:rPr>
              <a:t> 2K25 – KRCE CSE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2111B71-B9B4-18C4-3D73-379B5622F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60000" y="86670"/>
            <a:ext cx="1926254" cy="16707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5399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Problem Statement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4001CA-6B5D-D2DC-53BD-76EC1A9FC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D42737D0-92D1-0741-E09F-5E84C8A27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48632"/>
            <a:ext cx="651510" cy="580361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1CBB77-4E7D-90F4-6190-9CFDE34444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5E67DC-5F3B-A09B-7CCF-7AD68E712C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>
            <a:extLst>
              <a:ext uri="{FF2B5EF4-FFF2-40B4-BE49-F238E27FC236}">
                <a16:creationId xmlns:a16="http://schemas.microsoft.com/office/drawing/2014/main" id="{416F3126-DEA6-E35C-5ECE-6125D3624D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8388-97CE-213C-563A-0A65522F7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174879F-FCD8-CDD8-1938-02837C70F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4C981D-F604-1495-D377-038E777D3CC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" y="48632"/>
            <a:ext cx="651510" cy="58036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FD026A2-46BC-A518-4216-9DF4D78F1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19C807F-9CFC-EEB1-4DCE-A58330973B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8631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088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3E4E13-169E-169F-CED7-9898C02EBB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6007346-5211-9D41-399C-57A74C2F02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164415-5A5D-C323-C25A-D95671914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4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2D39DB6-3E26-B3AA-8F17-3B6E1A68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7B8530-A823-9146-F402-2339DE6E7F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A41EB4D0-2330-A0D3-8D6B-1255D0E15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Technology Used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195380-B841-D65F-43B0-D39DB66271B8}"/>
              </a:ext>
            </a:extLst>
          </p:cNvPr>
          <p:cNvSpPr txBox="1"/>
          <p:nvPr/>
        </p:nvSpPr>
        <p:spPr>
          <a:xfrm>
            <a:off x="204396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Details of Programming Languages, Frameworks and Hardware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 used 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B64D0ED-9F23-5E51-D58B-C2FC9BCF1A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625" y="57594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79291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574D86-72A7-D2B5-C66E-DC5571184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DA1852-AA32-E8DF-61A2-FA868824E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F5C8EB-CEBB-DD90-62A8-D32F7AB6E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5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047307-3884-1BF1-0661-7F56629334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BEEB36B-83E9-1A9C-7DDF-23F0A5EED9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1C3B3A8F-A26F-7DA9-12C2-7F2416459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Methodology &amp; Process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073ED8-12D0-7573-F5EC-16FBC56270C3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Block </a:t>
            </a:r>
            <a:r>
              <a:rPr lang="en-US" dirty="0">
                <a:latin typeface="Century Schoolbook" panose="02040604050505020304" pitchFamily="18" charset="0"/>
                <a:cs typeface="Arial" pitchFamily="34" charset="0"/>
              </a:rPr>
              <a:t>diagram/</a:t>
            </a:r>
            <a:r>
              <a:rPr lang="en-US" sz="1800" dirty="0">
                <a:latin typeface="Century Schoolbook" panose="02040604050505020304" pitchFamily="18" charset="0"/>
                <a:cs typeface="Arial" pitchFamily="34" charset="0"/>
              </a:rPr>
              <a:t>Flow Charts/Images/Working prototype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B176FE2-078D-E057-1AEA-358587D0F9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721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599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3C9AC3-D219-9BFD-68B2-CDC1D8056C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3F8E05E-99B8-6D97-D557-FCB8B53296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EBB16E-78B8-8ABA-765F-B7599A7C5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6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199A3241-FA64-BA47-B39F-47AC8627D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553D54-73DB-F648-00A4-C8907AE369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7BB869E-B61F-1BBC-7DA3-9426717F20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Impact on Society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B61CE6-F4C8-B2B6-F968-95708779C560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Benefits of the solution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775C4AC-3568-C14A-987A-0E9FDD4FEC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951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2D078-4012-EE75-35C0-119CF2DB82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20845D47-88C0-8DBA-D1B5-31F868F07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DE1B28-7412-8490-2732-72B2EA2A8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7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1F9A19D-CE4A-0E2F-243A-EA97A109C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 err="1">
                <a:solidFill>
                  <a:schemeClr val="bg1"/>
                </a:solidFill>
              </a:rPr>
              <a:t>TechXplore</a:t>
            </a:r>
            <a:r>
              <a:rPr lang="en-US" dirty="0">
                <a:solidFill>
                  <a:schemeClr val="bg1"/>
                </a:solidFill>
              </a:rPr>
              <a:t> 2K25– KRCE CSE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8EA2-0B85-B8F2-D186-9E71D92AE9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79A7EA7D-33F5-F320-B2E1-4A0F6DCCB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997" y="0"/>
            <a:ext cx="12009001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solidFill>
                  <a:schemeClr val="tx2"/>
                </a:solidFill>
                <a:latin typeface="Arial" pitchFamily="34" charset="0"/>
                <a:ea typeface="ＭＳ Ｐゴシック" pitchFamily="1" charset="-128"/>
                <a:cs typeface="Arial" pitchFamily="34" charset="0"/>
              </a:rPr>
              <a:t>Conclusion &amp; References</a:t>
            </a:r>
            <a:endParaRPr lang="en-US" sz="36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97F9C5B-6583-30B6-9750-AD6DE974D896}"/>
              </a:ext>
            </a:extLst>
          </p:cNvPr>
          <p:cNvSpPr txBox="1"/>
          <p:nvPr/>
        </p:nvSpPr>
        <p:spPr>
          <a:xfrm>
            <a:off x="2089680" y="2175629"/>
            <a:ext cx="8046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>
                <a:solidFill>
                  <a:prstClr val="black"/>
                </a:solidFill>
                <a:latin typeface="Century Schoolbook" panose="02040604050505020304" pitchFamily="18" charset="0"/>
                <a:cs typeface="Arial" pitchFamily="34" charset="0"/>
              </a:rPr>
              <a:t>Research &amp; Reference of Data and Existing models</a:t>
            </a:r>
            <a:endParaRPr lang="en-US" dirty="0">
              <a:latin typeface="Century Schoolbook" panose="020406040505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6C1FB57-D524-545B-2A70-E4ABAF5F1C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627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lvl="0">
              <a:defRPr/>
            </a:pPr>
            <a:r>
              <a:rPr lang="en-US" dirty="0" err="1">
                <a:solidFill>
                  <a:prstClr val="white"/>
                </a:solidFill>
              </a:rPr>
              <a:t>TechXplore</a:t>
            </a:r>
            <a:r>
              <a:rPr lang="en-US" dirty="0">
                <a:solidFill>
                  <a:prstClr val="white"/>
                </a:solidFill>
              </a:rPr>
              <a:t> 2K25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– KRCE CSE</a:t>
            </a:r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2109764"/>
            <a:ext cx="11005018" cy="38841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6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Points/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D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iagrams/Infographics /pictures.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understand.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Century Schoolbook" panose="02040604050505020304" pitchFamily="18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without changing the idea details.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If needed  additional Slides can be included.</a:t>
            </a:r>
            <a:endParaRPr lang="en-US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lvl="0" indent="-51435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need to send the PPT and the abstract to this Idea submission link:-     </a:t>
            </a:r>
            <a:r>
              <a:rPr lang="en-GB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  <a:hlinkClick r:id="rId3"/>
              </a:rPr>
              <a:t>https://forms.gle/ZiRPy3mB9wNb48hv9</a:t>
            </a:r>
            <a:r>
              <a:rPr lang="en-GB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 </a:t>
            </a:r>
            <a:r>
              <a:rPr lang="en-US" b="1" i="0" u="none" strike="noStrike" cap="none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before the mentioned deadlines.</a:t>
            </a: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Note </a:t>
            </a:r>
            <a:r>
              <a:rPr lang="en-US" b="1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: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  <a:sym typeface="Calibri"/>
              </a:rPr>
              <a:t>You can delete this slide.</a:t>
            </a:r>
            <a:endParaRPr sz="2000" b="1" i="0" u="none" strike="noStrike" cap="none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12809" y="371765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2303" y="1571899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Century Schoolbook" panose="02040604050505020304" pitchFamily="18" charset="0"/>
                <a:ea typeface="Calibri"/>
                <a:cs typeface="Arial" panose="020B0604020202020204" pitchFamily="34" charset="0"/>
              </a:rPr>
              <a:t>Please ensure below points are met while submitting PPT</a:t>
            </a:r>
            <a:endParaRPr lang="en-IN" b="1" dirty="0">
              <a:solidFill>
                <a:schemeClr val="dk1"/>
              </a:solidFill>
              <a:latin typeface="Century Schoolbook" panose="02040604050505020304" pitchFamily="18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2E1D4-4382-BFD6-2414-8FBCE37757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5760" y="48632"/>
            <a:ext cx="348615" cy="3015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5F3A251C-043A-D03F-71F0-53987031D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720" y="48632"/>
            <a:ext cx="651510" cy="580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7603</TotalTime>
  <Words>237</Words>
  <Application>Microsoft Office PowerPoint</Application>
  <PresentationFormat>Widescreen</PresentationFormat>
  <Paragraphs>50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ＭＳ Ｐゴシック</vt:lpstr>
      <vt:lpstr>Arial</vt:lpstr>
      <vt:lpstr>Calibri</vt:lpstr>
      <vt:lpstr>Century Schoolbook</vt:lpstr>
      <vt:lpstr>Times New Roman</vt:lpstr>
      <vt:lpstr>TradeGothic</vt:lpstr>
      <vt:lpstr>Office Theme</vt:lpstr>
      <vt:lpstr>PowerPoint Presentation</vt:lpstr>
      <vt:lpstr>Problem Statement</vt:lpstr>
      <vt:lpstr>Proposed Solution</vt:lpstr>
      <vt:lpstr>Technology Used</vt:lpstr>
      <vt:lpstr>Methodology &amp; Process</vt:lpstr>
      <vt:lpstr>Impact on Society</vt:lpstr>
      <vt:lpstr>Conclusion &amp;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viswa guru prasath</cp:lastModifiedBy>
  <cp:revision>156</cp:revision>
  <dcterms:created xsi:type="dcterms:W3CDTF">2013-12-12T18:46:50Z</dcterms:created>
  <dcterms:modified xsi:type="dcterms:W3CDTF">2025-08-02T09:40:17Z</dcterms:modified>
  <cp:category/>
</cp:coreProperties>
</file>