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B4CE0-6CF7-4946-86BB-5564850F5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30E7E9-263C-7746-A1BC-EC1B6907F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F3364F-90CE-4746-8381-4C294CA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7B50-F744-7E4E-AAC0-E7B17084B23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B94781-716B-6F46-B905-79E7753A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EE43C-BDE1-8749-B24C-B2BB6437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280D-0DC4-864B-A7A1-B270C2F4A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414EE-F798-B145-B42A-4774EA0F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7BA999-24DA-234D-8203-77E2CF6EB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A5041-5DB4-144B-AF53-D5ED9A43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7B50-F744-7E4E-AAC0-E7B17084B23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9AF67D-D4DD-D84D-B83F-3FF8D82A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CF9610-EC6A-8F48-968A-AE4021D1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280D-0DC4-864B-A7A1-B270C2F4A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93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8E9954-A7AB-D842-8C18-3AF16571E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46F346-1926-AD4D-A258-6F0B68DF3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BE6CD6-55D0-E146-967A-E1E54DD2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7B50-F744-7E4E-AAC0-E7B17084B23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C2CD7-0FC7-AD47-B9E2-3211D34D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691A34-A913-AE43-8817-2F823D8D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280D-0DC4-864B-A7A1-B270C2F4A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60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75514D-89D3-6941-8AA7-D8C42397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1E1C0-2DEA-5640-83B3-DC3C11B3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5B4D38-D821-4A47-A699-A9DF1212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7B50-F744-7E4E-AAC0-E7B17084B23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0CE965-6606-2C4A-AA38-ADCC3B80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13C079-27AE-EC47-B61D-426D0FCE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280D-0DC4-864B-A7A1-B270C2F4A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69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2A7DE-B884-8B41-A0C6-AC227013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CC3906-20CE-E74E-AAAA-4AFB842EF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F00689-31E6-EF40-A873-FC7BA28D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7B50-F744-7E4E-AAC0-E7B17084B23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8C8510-1222-4A48-8E30-32B5F1C5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AE83CC-7BCD-CE40-9AB4-FCEB713A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280D-0DC4-864B-A7A1-B270C2F4A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21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1B21E-10D3-FC42-91AB-889B9419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0B0360-5DF7-1245-989D-E7D707D2B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9C7246-4DFE-EA47-8105-044E27C04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410C70-3796-A745-8E78-D482BE31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7B50-F744-7E4E-AAC0-E7B17084B23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842D83-A3E7-1046-8BA8-67B9AAF3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ED571F-B060-AD45-8980-19556F04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280D-0DC4-864B-A7A1-B270C2F4A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08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3029F-A8A2-904A-B4FC-DE8D9803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48B105-506C-924E-9A4A-401A89583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811167-8C88-B142-90F7-4D89A6C1E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22538E-DDD6-CC45-8A37-A0BE0B37D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FC90FA-FC59-004C-AA7D-7E9429208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DC63F6-7A6E-A748-AB48-08FB4D12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7B50-F744-7E4E-AAC0-E7B17084B23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9568A4-84B6-034F-B862-DCD331CB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88BD09-147C-7B4E-B2B0-2A4918DC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280D-0DC4-864B-A7A1-B270C2F4A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05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CAFB8-B186-2444-ACEA-94D5D8CC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002AE68-E6B0-FC4D-8F4B-F67E9E6C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7B50-F744-7E4E-AAC0-E7B17084B23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FF62A1-7C56-724A-A838-06BDC035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FD0714-1D33-8A4C-AE7B-3B53E091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280D-0DC4-864B-A7A1-B270C2F4A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8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B65CF7-EF8B-E745-B55E-B25AA743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7B50-F744-7E4E-AAC0-E7B17084B23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391F01-FF16-6A46-8A95-3853DF10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BC104-EAF1-A047-ADB5-28E734E6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280D-0DC4-864B-A7A1-B270C2F4A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13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A6B0B-AE77-464A-8CE8-2B9FEF15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906240-913C-8744-A834-FF3E47F3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104813-687B-8845-B434-07418B1E5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483727-7267-814E-92A2-501C19C7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7B50-F744-7E4E-AAC0-E7B17084B23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379954-E5DD-C044-B969-7044C0E8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82D01B-C87D-3241-8EED-80C57F15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280D-0DC4-864B-A7A1-B270C2F4A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9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9A8CDF-C557-044C-9FC1-E377D7FD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A76912C-64F2-4247-B3DC-8BBFA1CE6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9F1724-02F5-AB43-A7CC-20487DDFA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52BD78-319F-2347-86D7-EEFB1954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7B50-F744-7E4E-AAC0-E7B17084B23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8D9331-4CB5-A146-A0B2-BBEADBA7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B0F609-6200-0640-BB5F-C4F807C2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280D-0DC4-864B-A7A1-B270C2F4A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19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A8AA81-4064-A643-A311-BA993935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BC623A-2471-504D-8DE0-2C94C5ED8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33E174-EF24-4247-8CCF-AF13AE63E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7B50-F744-7E4E-AAC0-E7B17084B23E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A9A3A8-7D4A-154E-AF1D-91522E5D8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FEC210-1B23-9649-A212-D7C84CBA0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2280D-0DC4-864B-A7A1-B270C2F4A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0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goya Japan Skyline Vector Art Mirror Silhouette Emblematic Buildings">
            <a:extLst>
              <a:ext uri="{FF2B5EF4-FFF2-40B4-BE49-F238E27FC236}">
                <a16:creationId xmlns:a16="http://schemas.microsoft.com/office/drawing/2014/main" id="{EB8DA2AB-C985-834E-882F-B03B2F770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0"/>
            <a:ext cx="6637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2031159-497F-DA44-A7FC-8E66168BFD47}"/>
              </a:ext>
            </a:extLst>
          </p:cNvPr>
          <p:cNvSpPr/>
          <p:nvPr/>
        </p:nvSpPr>
        <p:spPr>
          <a:xfrm>
            <a:off x="2943561" y="2757975"/>
            <a:ext cx="6303290" cy="3245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3A5077-628C-4746-B307-E627AD46FC9C}"/>
              </a:ext>
            </a:extLst>
          </p:cNvPr>
          <p:cNvSpPr txBox="1"/>
          <p:nvPr/>
        </p:nvSpPr>
        <p:spPr>
          <a:xfrm>
            <a:off x="4012958" y="2745618"/>
            <a:ext cx="4164496" cy="200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440"/>
              </a:lnSpc>
            </a:pPr>
            <a:r>
              <a:rPr kumimoji="1" lang="en-US" altLang="ja-JP" sz="8800" b="1" dirty="0">
                <a:solidFill>
                  <a:srgbClr val="444444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ARSO</a:t>
            </a:r>
          </a:p>
          <a:p>
            <a:pPr algn="ctr">
              <a:lnSpc>
                <a:spcPts val="7440"/>
              </a:lnSpc>
            </a:pPr>
            <a:r>
              <a:rPr kumimoji="1" lang="en-US" altLang="ja-JP" sz="8800" b="1" dirty="0">
                <a:solidFill>
                  <a:srgbClr val="444444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2021</a:t>
            </a:r>
            <a:endParaRPr kumimoji="1" lang="ja-JP" altLang="en-US" sz="8800" b="1">
              <a:solidFill>
                <a:srgbClr val="444444"/>
              </a:solidFill>
              <a:latin typeface="Arial" panose="020B0604020202020204" pitchFamily="34" charset="0"/>
              <a:ea typeface="MS UI 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6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安藤慶昭</dc:creator>
  <cp:lastModifiedBy>安藤慶昭</cp:lastModifiedBy>
  <cp:revision>2</cp:revision>
  <dcterms:created xsi:type="dcterms:W3CDTF">2021-06-24T13:54:30Z</dcterms:created>
  <dcterms:modified xsi:type="dcterms:W3CDTF">2021-06-24T14:10:20Z</dcterms:modified>
</cp:coreProperties>
</file>