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58" r:id="rId5"/>
    <p:sldId id="264" r:id="rId6"/>
    <p:sldId id="266" r:id="rId7"/>
    <p:sldId id="267" r:id="rId8"/>
    <p:sldId id="26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766"/>
    <a:srgbClr val="C0B8B5"/>
    <a:srgbClr val="A8A5A6"/>
    <a:srgbClr val="E8E5E6"/>
    <a:srgbClr val="A5A4A5"/>
    <a:srgbClr val="CBCBCA"/>
    <a:srgbClr val="332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4"/>
    <p:restoredTop sz="94694"/>
  </p:normalViewPr>
  <p:slideViewPr>
    <p:cSldViewPr snapToGrid="0">
      <p:cViewPr varScale="1">
        <p:scale>
          <a:sx n="121" d="100"/>
          <a:sy n="121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008A5E-1812-DF83-5833-94016CC32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FAAF6C-B036-FDC9-12E3-F7C2258E1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C085-9118-600C-BAA1-75CAB692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AD387D-4B6F-6F12-B40E-4CB290A2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42AF8-1CF8-D067-2D54-C330B19B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564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778C3D-1F8D-B0A6-1E45-A1AE56E8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DA21B8-6EAF-C9C5-3DAE-3545CC697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BB843-47C6-4FEA-4947-4157FFEF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0FFD43-A8EB-3D06-0401-7C81A337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080C79-7B6B-8796-45A7-A387303F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77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221686-BF4F-722E-8A80-23800607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C4FE8-E75F-EEF6-AD37-5BA1C579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D76DEE-EFBD-F572-2346-F0092B2B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B5C2C-748C-307C-A940-6BD97B8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FA2B35-0AD5-8ECC-137B-8880156C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5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3CA97-CCBE-9743-E8F5-70D84D69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8B96BB-E294-0E35-97FD-1B16D1D9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252113-683E-C8EC-8578-82A0C887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25151E-3830-6476-9EA8-98D83F17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81FC06-0AA4-C5A2-3889-88BF8740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1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5121E3-8269-9878-C893-B6FDF7C4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344D1D-8FC6-5501-6580-07BCFC23D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7CEAE8-0787-4263-5557-575BB54B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8CEC0C-AF07-2BF0-5A3C-538C70F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0D6E8-232E-ADF6-C57D-E4749095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4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1FC27-CFC2-95B1-3A4B-8A6FB576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8391BD-3B58-C548-68FF-59D3516C8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D68A0BF-B46D-017A-1A16-53D7472D8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B6D0C9-D5C6-C62E-7CB9-7CB230424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C27518-23D7-B999-9747-56E0CF45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9E956F-40B3-4011-E568-8F5AA7D6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22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AB0C-6D52-2B02-8D2B-91C2CE94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40326B-8EBF-7E17-C262-443C267BC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340A76-5623-7E61-81CC-27C662630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2815A03-7D84-A20C-C85D-289D96153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9DB28F-DEAD-BFDD-AD72-032A66DF5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9E4028A-A9DA-0CAA-5BC5-B164C3C8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C6448A-ED82-F1F8-F77E-9AE99A12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9FA56A-5404-773E-E080-24AAF2EF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34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ABE30-F0B7-A69B-DF5C-53A5F46E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5037F0-A083-1902-8B79-CA7E902BE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5E78FE-9812-9A3A-4C5B-0EAF2AF29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363591-3CED-F467-1D21-FBE98ED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94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191D9A-A445-C668-D854-71A2091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64629-DAA6-A336-D395-E3C11CE04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B0A0FD-07D9-97D3-9CFE-294591A2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AC10E7-DE21-40E5-A46D-524F594B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8D646-DAE3-FF9B-29A3-1994BDB2C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9EB74F-EA88-3E7D-350D-A2D0AD156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6E5DC2-06CC-6392-7399-12BC83C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0448AD-8A25-B02A-1615-F8A8D53DA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3793FE-641C-C701-6A72-0EA87C43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58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EBA9F-E9DF-0FD6-7B91-BF74139F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E6910F-FA88-1BD1-0859-A2A83A306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BFA2A65-ACA7-4A30-8F58-524873C7B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E7E2DA-2A62-EC1A-5F37-F0FB7919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1F3B9F-6926-F362-3E74-7526F31A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A431A0-B588-2CE6-3B3F-5E13C22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016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F10E19-13D2-72E8-17DA-60F82244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C9383-3617-E882-885F-C0800BC4E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475F40-E8C4-880E-9CAB-400D0CE44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CA9FD-1E12-584C-8F7B-A5108B2B2A1D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885304-FF9B-CA0A-876F-9A59275D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D3586D-EBD3-6C3A-0DA7-715174C6F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C7B3-FB08-9340-AB42-634D24A992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960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23384" cy="5090985"/>
              <a:chOff x="4300151" y="1099751"/>
              <a:chExt cx="4223384" cy="5090985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645307" y="4312508"/>
                <a:ext cx="1878228" cy="1878228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2032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2032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966583" y="4604384"/>
                <a:ext cx="1235675" cy="1235675"/>
              </a:xfrm>
              <a:prstGeom prst="plus">
                <a:avLst>
                  <a:gd name="adj" fmla="val 39000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233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5A8BCB-B9AA-5FBA-F436-41D35907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5E374483-2695-BA1C-55F9-3D0CFC1B4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66481"/>
            <a:ext cx="10515600" cy="669625"/>
          </a:xfrm>
        </p:spPr>
      </p:pic>
      <p:sp>
        <p:nvSpPr>
          <p:cNvPr id="6" name="下矢印 5">
            <a:extLst>
              <a:ext uri="{FF2B5EF4-FFF2-40B4-BE49-F238E27FC236}">
                <a16:creationId xmlns:a16="http://schemas.microsoft.com/office/drawing/2014/main" id="{149FDC35-E94B-093F-0731-58297BF0D913}"/>
              </a:ext>
            </a:extLst>
          </p:cNvPr>
          <p:cNvSpPr/>
          <p:nvPr/>
        </p:nvSpPr>
        <p:spPr>
          <a:xfrm flipV="1">
            <a:off x="7104993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下矢印 6">
            <a:extLst>
              <a:ext uri="{FF2B5EF4-FFF2-40B4-BE49-F238E27FC236}">
                <a16:creationId xmlns:a16="http://schemas.microsoft.com/office/drawing/2014/main" id="{12EF858E-F8DE-97D0-634A-890AD0ADA88B}"/>
              </a:ext>
            </a:extLst>
          </p:cNvPr>
          <p:cNvSpPr/>
          <p:nvPr/>
        </p:nvSpPr>
        <p:spPr>
          <a:xfrm flipV="1">
            <a:off x="8098222" y="4146328"/>
            <a:ext cx="515007" cy="346842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E33FFC-20E0-384F-4E16-B897EFF659DD}"/>
              </a:ext>
            </a:extLst>
          </p:cNvPr>
          <p:cNvSpPr txBox="1"/>
          <p:nvPr/>
        </p:nvSpPr>
        <p:spPr>
          <a:xfrm>
            <a:off x="6096000" y="4508933"/>
            <a:ext cx="1842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NewTerminal.app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Terminal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を開くボタン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6CB6F-53B9-A6C5-0232-F599BBB52837}"/>
              </a:ext>
            </a:extLst>
          </p:cNvPr>
          <p:cNvSpPr txBox="1"/>
          <p:nvPr/>
        </p:nvSpPr>
        <p:spPr>
          <a:xfrm>
            <a:off x="8098222" y="4508933"/>
            <a:ext cx="21788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NewText.app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空テキストファイル作成ボタン</a:t>
            </a:r>
          </a:p>
        </p:txBody>
      </p:sp>
    </p:spTree>
    <p:extLst>
      <p:ext uri="{BB962C8B-B14F-4D97-AF65-F5344CB8AC3E}">
        <p14:creationId xmlns:p14="http://schemas.microsoft.com/office/powerpoint/2010/main" val="318261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9C537510-9496-E2B0-7FEE-4CAC022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08654"/>
            <a:ext cx="7772400" cy="1440692"/>
          </a:xfrm>
          <a:prstGeom prst="rect">
            <a:avLst/>
          </a:prstGeom>
        </p:spPr>
      </p:pic>
      <p:sp>
        <p:nvSpPr>
          <p:cNvPr id="5" name="曲折矢印 4">
            <a:extLst>
              <a:ext uri="{FF2B5EF4-FFF2-40B4-BE49-F238E27FC236}">
                <a16:creationId xmlns:a16="http://schemas.microsoft.com/office/drawing/2014/main" id="{EABE9FFD-674B-07F7-0F57-68573B5FFE76}"/>
              </a:ext>
            </a:extLst>
          </p:cNvPr>
          <p:cNvSpPr/>
          <p:nvPr/>
        </p:nvSpPr>
        <p:spPr>
          <a:xfrm rot="16200000" flipV="1">
            <a:off x="6599183" y="2735318"/>
            <a:ext cx="570186" cy="1303283"/>
          </a:xfrm>
          <a:prstGeom prst="bentArrow">
            <a:avLst/>
          </a:prstGeom>
          <a:solidFill>
            <a:srgbClr val="CBCBCA"/>
          </a:solidFill>
          <a:ln>
            <a:solidFill>
              <a:srgbClr val="CBCB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4B2A54-F820-325C-2090-8A59AA57FA8F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ln w="38100">
                  <a:solidFill>
                    <a:schemeClr val="tx1"/>
                  </a:solidFill>
                </a:ln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3D3BFFD-ACFB-55B7-57EF-DAD01400121E}"/>
              </a:ext>
            </a:extLst>
          </p:cNvPr>
          <p:cNvSpPr txBox="1"/>
          <p:nvPr/>
        </p:nvSpPr>
        <p:spPr>
          <a:xfrm>
            <a:off x="7083973" y="3487387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⌘+</a:t>
            </a:r>
            <a:r>
              <a:rPr kumimoji="1"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ドラッグ</a:t>
            </a:r>
          </a:p>
        </p:txBody>
      </p:sp>
    </p:spTree>
    <p:extLst>
      <p:ext uri="{BB962C8B-B14F-4D97-AF65-F5344CB8AC3E}">
        <p14:creationId xmlns:p14="http://schemas.microsoft.com/office/powerpoint/2010/main" val="89537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3328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C0B8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C0B8B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C0B8B5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3328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579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FC5AAD9-2858-27A5-7850-4B49120FA005}"/>
              </a:ext>
            </a:extLst>
          </p:cNvPr>
          <p:cNvGrpSpPr/>
          <p:nvPr/>
        </p:nvGrpSpPr>
        <p:grpSpPr>
          <a:xfrm>
            <a:off x="2685000" y="900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8AB8ED6-1CBB-10E9-3A01-259728945359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6F5306E0-B58C-A47E-DF05-613A4C4C570A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5918B7B-49C9-80B0-0E6D-75F7704411D8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61BA24B7-4F34-DE33-4748-ED4A64CCCA14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CFC660C-BA1A-C9E0-2663-101E096FB1E3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6835A3D2-047B-98A0-A4AC-7F8560962739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86EC920D-FA83-2A9F-AD67-CD6E58F88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線コネクタ 13">
                    <a:extLst>
                      <a:ext uri="{FF2B5EF4-FFF2-40B4-BE49-F238E27FC236}">
                        <a16:creationId xmlns:a16="http://schemas.microsoft.com/office/drawing/2014/main" id="{CFD1F8B5-21DF-9F90-30F0-12424FCB1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315509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直線コネクタ 14">
                    <a:extLst>
                      <a:ext uri="{FF2B5EF4-FFF2-40B4-BE49-F238E27FC236}">
                        <a16:creationId xmlns:a16="http://schemas.microsoft.com/office/drawing/2014/main" id="{81ADDA29-E0C4-6C4B-7BF7-37AAD00D8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01182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E4486970-E992-1C2F-0677-AE13DF6D51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69DA0BA6-908A-05F7-7B0F-6C8E047D4B6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440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2032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52505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600" b="1" dirty="0"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6600" b="1" dirty="0"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6600" b="1"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0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C0B8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C0B8B5"/>
                  </a:solidFill>
                </a:ln>
                <a:solidFill>
                  <a:srgbClr val="C0B8B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C0B8B5"/>
                </a:solidFill>
              </a:ln>
              <a:solidFill>
                <a:srgbClr val="C0B8B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4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AB8ED6-1CBB-10E9-3A01-259728945359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E8E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CFC660C-BA1A-C9E0-2663-101E096FB1E3}"/>
              </a:ext>
            </a:extLst>
          </p:cNvPr>
          <p:cNvSpPr/>
          <p:nvPr/>
        </p:nvSpPr>
        <p:spPr>
          <a:xfrm rot="5400000">
            <a:off x="4304270" y="1050325"/>
            <a:ext cx="3583460" cy="4633784"/>
          </a:xfrm>
          <a:prstGeom prst="roundRect">
            <a:avLst/>
          </a:prstGeom>
          <a:noFill/>
          <a:ln w="355600">
            <a:solidFill>
              <a:srgbClr val="6D6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164DC93-1121-BBE3-098E-45797030CB1D}"/>
              </a:ext>
            </a:extLst>
          </p:cNvPr>
          <p:cNvSpPr txBox="1"/>
          <p:nvPr/>
        </p:nvSpPr>
        <p:spPr>
          <a:xfrm>
            <a:off x="3998912" y="1317366"/>
            <a:ext cx="298992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1" lang="en-US" altLang="ja-JP" sz="19900" b="1" dirty="0">
                <a:ln w="127000">
                  <a:solidFill>
                    <a:srgbClr val="6D6766"/>
                  </a:solidFill>
                </a:ln>
                <a:solidFill>
                  <a:srgbClr val="6D67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endParaRPr kumimoji="1" lang="ja-JP" altLang="en-US" sz="19900" b="1">
              <a:ln w="127000">
                <a:solidFill>
                  <a:srgbClr val="6D6766"/>
                </a:solidFill>
              </a:ln>
              <a:solidFill>
                <a:srgbClr val="6D67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EE252-931D-A0E3-77C1-3BCE1CCA7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C769448-1891-55DB-621C-81024A9CC425}"/>
              </a:ext>
            </a:extLst>
          </p:cNvPr>
          <p:cNvSpPr/>
          <p:nvPr/>
        </p:nvSpPr>
        <p:spPr>
          <a:xfrm>
            <a:off x="2685000" y="9000"/>
            <a:ext cx="6840000" cy="6840000"/>
          </a:xfrm>
          <a:prstGeom prst="rect">
            <a:avLst/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8E11191B-2D63-6BAC-9B6B-A6C75B3B325E}"/>
              </a:ext>
            </a:extLst>
          </p:cNvPr>
          <p:cNvSpPr/>
          <p:nvPr/>
        </p:nvSpPr>
        <p:spPr>
          <a:xfrm>
            <a:off x="6233577" y="3992139"/>
            <a:ext cx="2016000" cy="2016000"/>
          </a:xfrm>
          <a:prstGeom prst="ellipse">
            <a:avLst/>
          </a:prstGeom>
          <a:solidFill>
            <a:srgbClr val="C0B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7389713D-C7F1-169D-F558-F9B26E3DA11B}"/>
              </a:ext>
            </a:extLst>
          </p:cNvPr>
          <p:cNvGrpSpPr/>
          <p:nvPr/>
        </p:nvGrpSpPr>
        <p:grpSpPr>
          <a:xfrm>
            <a:off x="3993308" y="883507"/>
            <a:ext cx="3583460" cy="4633784"/>
            <a:chOff x="4300151" y="1099751"/>
            <a:chExt cx="3583460" cy="4633784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D32D008D-E9BE-FC59-E622-1C4ED972D7CF}"/>
                </a:ext>
              </a:extLst>
            </p:cNvPr>
            <p:cNvSpPr/>
            <p:nvPr/>
          </p:nvSpPr>
          <p:spPr>
            <a:xfrm>
              <a:off x="4300151" y="1099751"/>
              <a:ext cx="3583460" cy="4633784"/>
            </a:xfrm>
            <a:prstGeom prst="roundRect">
              <a:avLst/>
            </a:prstGeom>
            <a:noFill/>
            <a:ln w="355600">
              <a:solidFill>
                <a:srgbClr val="C0B8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D22BE878-C9EF-91A6-DB4D-37DDF77F0319}"/>
                </a:ext>
              </a:extLst>
            </p:cNvPr>
            <p:cNvGrpSpPr/>
            <p:nvPr/>
          </p:nvGrpSpPr>
          <p:grpSpPr>
            <a:xfrm>
              <a:off x="5009351" y="2131541"/>
              <a:ext cx="2165060" cy="2570205"/>
              <a:chOff x="5002791" y="2298357"/>
              <a:chExt cx="2165060" cy="2570205"/>
            </a:xfrm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0465C31B-2512-15C7-5D7E-A5CA32B3F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2298357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F826DAE3-ED8C-2F38-B4CD-F9E99A64C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2791" y="4868562"/>
                <a:ext cx="2165060" cy="0"/>
              </a:xfrm>
              <a:prstGeom prst="line">
                <a:avLst/>
              </a:prstGeom>
              <a:ln w="355600">
                <a:solidFill>
                  <a:srgbClr val="C0B8B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十字形 9">
            <a:extLst>
              <a:ext uri="{FF2B5EF4-FFF2-40B4-BE49-F238E27FC236}">
                <a16:creationId xmlns:a16="http://schemas.microsoft.com/office/drawing/2014/main" id="{EFB28878-2FE3-E869-C848-CBF1C53CD29D}"/>
              </a:ext>
            </a:extLst>
          </p:cNvPr>
          <p:cNvSpPr/>
          <p:nvPr/>
        </p:nvSpPr>
        <p:spPr>
          <a:xfrm>
            <a:off x="6554391" y="4316139"/>
            <a:ext cx="1368000" cy="1368000"/>
          </a:xfrm>
          <a:prstGeom prst="plus">
            <a:avLst>
              <a:gd name="adj" fmla="val 38436"/>
            </a:avLst>
          </a:prstGeom>
          <a:solidFill>
            <a:srgbClr val="3328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下矢印 1">
            <a:extLst>
              <a:ext uri="{FF2B5EF4-FFF2-40B4-BE49-F238E27FC236}">
                <a16:creationId xmlns:a16="http://schemas.microsoft.com/office/drawing/2014/main" id="{AA6AFA07-38A6-2101-D3B5-60ABCF6D17B0}"/>
              </a:ext>
            </a:extLst>
          </p:cNvPr>
          <p:cNvSpPr/>
          <p:nvPr/>
        </p:nvSpPr>
        <p:spPr>
          <a:xfrm>
            <a:off x="6191922" y="2547279"/>
            <a:ext cx="879176" cy="1196948"/>
          </a:xfrm>
          <a:prstGeom prst="downArrow">
            <a:avLst/>
          </a:prstGeom>
          <a:solidFill>
            <a:srgbClr val="C0B8B5"/>
          </a:solidFill>
          <a:ln>
            <a:solidFill>
              <a:srgbClr val="C0B8B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03A580-A56A-F4E4-D152-7DBD465BBA02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C0B8B5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C0B8B5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7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A6082-45CC-C7F9-79C0-DD8992025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817FF114-DFD9-EFE7-9301-06611FC777F7}"/>
              </a:ext>
            </a:extLst>
          </p:cNvPr>
          <p:cNvGrpSpPr/>
          <p:nvPr/>
        </p:nvGrpSpPr>
        <p:grpSpPr>
          <a:xfrm>
            <a:off x="2676000" y="0"/>
            <a:ext cx="6840000" cy="6840000"/>
            <a:chOff x="2685000" y="9000"/>
            <a:chExt cx="6840000" cy="68400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F1E8D57F-0B2C-86D4-98CF-D0C20D368693}"/>
                </a:ext>
              </a:extLst>
            </p:cNvPr>
            <p:cNvSpPr/>
            <p:nvPr/>
          </p:nvSpPr>
          <p:spPr>
            <a:xfrm>
              <a:off x="2685000" y="9000"/>
              <a:ext cx="6840000" cy="6840000"/>
            </a:xfrm>
            <a:prstGeom prst="rect">
              <a:avLst/>
            </a:prstGeom>
            <a:solidFill>
              <a:srgbClr val="E8E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DE942060-011F-5698-A6B7-58E4114AB368}"/>
                </a:ext>
              </a:extLst>
            </p:cNvPr>
            <p:cNvGrpSpPr/>
            <p:nvPr/>
          </p:nvGrpSpPr>
          <p:grpSpPr>
            <a:xfrm>
              <a:off x="3993308" y="883507"/>
              <a:ext cx="4256269" cy="5124632"/>
              <a:chOff x="4300151" y="1099751"/>
              <a:chExt cx="4256269" cy="5124632"/>
            </a:xfrm>
          </p:grpSpPr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A463877-CF12-EC4A-4102-D06D669184F3}"/>
                  </a:ext>
                </a:extLst>
              </p:cNvPr>
              <p:cNvSpPr/>
              <p:nvPr/>
            </p:nvSpPr>
            <p:spPr>
              <a:xfrm>
                <a:off x="6540420" y="4208383"/>
                <a:ext cx="2016000" cy="2016000"/>
              </a:xfrm>
              <a:prstGeom prst="ellipse">
                <a:avLst/>
              </a:prstGeom>
              <a:solidFill>
                <a:srgbClr val="6D67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B79EB0B6-8A3A-E663-D0A0-84E8DC5D0A91}"/>
                  </a:ext>
                </a:extLst>
              </p:cNvPr>
              <p:cNvGrpSpPr/>
              <p:nvPr/>
            </p:nvGrpSpPr>
            <p:grpSpPr>
              <a:xfrm>
                <a:off x="4300151" y="1099751"/>
                <a:ext cx="3583460" cy="4633784"/>
                <a:chOff x="4300151" y="1099751"/>
                <a:chExt cx="3583460" cy="4633784"/>
              </a:xfrm>
            </p:grpSpPr>
            <p:sp>
              <p:nvSpPr>
                <p:cNvPr id="8" name="角丸四角形 7">
                  <a:extLst>
                    <a:ext uri="{FF2B5EF4-FFF2-40B4-BE49-F238E27FC236}">
                      <a16:creationId xmlns:a16="http://schemas.microsoft.com/office/drawing/2014/main" id="{A971C3D6-9167-A355-E52F-D2B197F26130}"/>
                    </a:ext>
                  </a:extLst>
                </p:cNvPr>
                <p:cNvSpPr/>
                <p:nvPr/>
              </p:nvSpPr>
              <p:spPr>
                <a:xfrm>
                  <a:off x="4300151" y="1099751"/>
                  <a:ext cx="3583460" cy="4633784"/>
                </a:xfrm>
                <a:prstGeom prst="roundRect">
                  <a:avLst/>
                </a:prstGeom>
                <a:noFill/>
                <a:ln w="355600">
                  <a:solidFill>
                    <a:srgbClr val="6D676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グループ化 16">
                  <a:extLst>
                    <a:ext uri="{FF2B5EF4-FFF2-40B4-BE49-F238E27FC236}">
                      <a16:creationId xmlns:a16="http://schemas.microsoft.com/office/drawing/2014/main" id="{D5B7F18E-0509-6928-6AD2-7BB045768A72}"/>
                    </a:ext>
                  </a:extLst>
                </p:cNvPr>
                <p:cNvGrpSpPr/>
                <p:nvPr/>
              </p:nvGrpSpPr>
              <p:grpSpPr>
                <a:xfrm>
                  <a:off x="5009351" y="2131541"/>
                  <a:ext cx="2165060" cy="2570205"/>
                  <a:chOff x="5002791" y="2298357"/>
                  <a:chExt cx="2165060" cy="2570205"/>
                </a:xfrm>
              </p:grpSpPr>
              <p:cxnSp>
                <p:nvCxnSpPr>
                  <p:cNvPr id="12" name="直線コネクタ 11">
                    <a:extLst>
                      <a:ext uri="{FF2B5EF4-FFF2-40B4-BE49-F238E27FC236}">
                        <a16:creationId xmlns:a16="http://schemas.microsoft.com/office/drawing/2014/main" id="{2B447944-E93D-D8E9-60FF-FC338DA7CA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2298357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直線コネクタ 15">
                    <a:extLst>
                      <a:ext uri="{FF2B5EF4-FFF2-40B4-BE49-F238E27FC236}">
                        <a16:creationId xmlns:a16="http://schemas.microsoft.com/office/drawing/2014/main" id="{D7C08F0D-8431-8E97-F92F-F1FB5298C0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2791" y="4868562"/>
                    <a:ext cx="2165060" cy="0"/>
                  </a:xfrm>
                  <a:prstGeom prst="line">
                    <a:avLst/>
                  </a:prstGeom>
                  <a:ln w="355600">
                    <a:solidFill>
                      <a:srgbClr val="6D676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" name="十字形 9">
                <a:extLst>
                  <a:ext uri="{FF2B5EF4-FFF2-40B4-BE49-F238E27FC236}">
                    <a16:creationId xmlns:a16="http://schemas.microsoft.com/office/drawing/2014/main" id="{E5FF31BD-4B70-AA32-8C47-40A3E67571B5}"/>
                  </a:ext>
                </a:extLst>
              </p:cNvPr>
              <p:cNvSpPr/>
              <p:nvPr/>
            </p:nvSpPr>
            <p:spPr>
              <a:xfrm>
                <a:off x="6861234" y="4532383"/>
                <a:ext cx="1368000" cy="1368000"/>
              </a:xfrm>
              <a:prstGeom prst="plus">
                <a:avLst>
                  <a:gd name="adj" fmla="val 38436"/>
                </a:avLst>
              </a:prstGeom>
              <a:solidFill>
                <a:srgbClr val="E8E5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" name="下矢印 1">
            <a:extLst>
              <a:ext uri="{FF2B5EF4-FFF2-40B4-BE49-F238E27FC236}">
                <a16:creationId xmlns:a16="http://schemas.microsoft.com/office/drawing/2014/main" id="{667353A2-8E2A-D325-21D8-8E6F2138CF80}"/>
              </a:ext>
            </a:extLst>
          </p:cNvPr>
          <p:cNvSpPr/>
          <p:nvPr/>
        </p:nvSpPr>
        <p:spPr>
          <a:xfrm>
            <a:off x="6191922" y="2547279"/>
            <a:ext cx="879176" cy="1224000"/>
          </a:xfrm>
          <a:prstGeom prst="downArrow">
            <a:avLst/>
          </a:prstGeom>
          <a:solidFill>
            <a:srgbClr val="6D6766"/>
          </a:solidFill>
          <a:ln>
            <a:solidFill>
              <a:srgbClr val="6D67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6D6766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131004-D37A-53F3-7F14-EB24B7209AB6}"/>
              </a:ext>
            </a:extLst>
          </p:cNvPr>
          <p:cNvSpPr txBox="1"/>
          <p:nvPr/>
        </p:nvSpPr>
        <p:spPr>
          <a:xfrm>
            <a:off x="4483720" y="2021599"/>
            <a:ext cx="17508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800" b="1" dirty="0">
                <a:solidFill>
                  <a:srgbClr val="6D6766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</a:t>
            </a:r>
            <a:endParaRPr kumimoji="1" lang="ja-JP" altLang="en-US" sz="13800" b="1">
              <a:solidFill>
                <a:srgbClr val="6D6766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96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30255-0DC4-0D62-29A8-38448216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52F47-2682-7F5E-16CC-34CCBA76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14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25</Words>
  <Application>Microsoft Macintosh PowerPoint</Application>
  <PresentationFormat>ワイド画面</PresentationFormat>
  <Paragraphs>11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游ゴシック</vt:lpstr>
      <vt:lpstr>游ゴシック Light</vt:lpstr>
      <vt:lpstr>Arial</vt:lpstr>
      <vt:lpstr>Consolas</vt:lpstr>
      <vt:lpstr>Gill Sans MT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13</cp:revision>
  <dcterms:created xsi:type="dcterms:W3CDTF">2023-04-07T06:22:35Z</dcterms:created>
  <dcterms:modified xsi:type="dcterms:W3CDTF">2025-06-11T11:05:36Z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2025-01-14T01:38:07Z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a41ce9ed-8131-4b41-96b6-59555deb738c</vt:lpwstr>
  </property>
  <property fmtid="{D5CDD505-2E9C-101B-9397-08002B2CF9AE}" pid="8" name="MSIP_Label_ddc55989-3c9e-4466-8514-eac6f80f6373_ContentBits">
    <vt:lpwstr>0</vt:lpwstr>
  </property>
</Properties>
</file>